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4" r:id="rId2"/>
    <p:sldId id="261" r:id="rId3"/>
    <p:sldId id="287" r:id="rId4"/>
    <p:sldId id="285" r:id="rId5"/>
    <p:sldId id="286" r:id="rId6"/>
    <p:sldId id="28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03D"/>
    <a:srgbClr val="13396C"/>
    <a:srgbClr val="D76739"/>
    <a:srgbClr val="416660"/>
    <a:srgbClr val="34524D"/>
    <a:srgbClr val="DDDBBD"/>
    <a:srgbClr val="0F2C5D"/>
    <a:srgbClr val="B7C8A5"/>
    <a:srgbClr val="F0D2AF"/>
    <a:srgbClr val="E8BD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5317" autoAdjust="0"/>
  </p:normalViewPr>
  <p:slideViewPr>
    <p:cSldViewPr snapToGrid="0">
      <p:cViewPr varScale="1">
        <p:scale>
          <a:sx n="69" d="100"/>
          <a:sy n="69" d="100"/>
        </p:scale>
        <p:origin x="7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1081C-11B4-47D1-9ECE-42F6D633BA79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EC4A-8B05-4F43-B693-EA8B07987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2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EC4A-8B05-4F43-B693-EA8B079873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5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4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7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0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3D0ACC-985F-4DE2-84F8-B559F49A8FEF}"/>
              </a:ext>
            </a:extLst>
          </p:cNvPr>
          <p:cNvSpPr/>
          <p:nvPr userDrawn="1"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F2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A8C9FAF-6000-4DF8-AF53-FA272EA158C6}"/>
              </a:ext>
            </a:extLst>
          </p:cNvPr>
          <p:cNvCxnSpPr/>
          <p:nvPr userDrawn="1"/>
        </p:nvCxnSpPr>
        <p:spPr>
          <a:xfrm>
            <a:off x="973883" y="5600700"/>
            <a:ext cx="1612058" cy="1889203"/>
          </a:xfrm>
          <a:prstGeom prst="line">
            <a:avLst/>
          </a:prstGeom>
          <a:ln w="6350">
            <a:solidFill>
              <a:srgbClr val="0F2C5D">
                <a:alpha val="21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8EBA758-98F8-4D0A-8B2A-9E65438F60F6}"/>
              </a:ext>
            </a:extLst>
          </p:cNvPr>
          <p:cNvCxnSpPr/>
          <p:nvPr userDrawn="1"/>
        </p:nvCxnSpPr>
        <p:spPr>
          <a:xfrm>
            <a:off x="-2434804" y="899755"/>
            <a:ext cx="4214716" cy="4939309"/>
          </a:xfrm>
          <a:prstGeom prst="line">
            <a:avLst/>
          </a:prstGeom>
          <a:ln w="6350">
            <a:solidFill>
              <a:srgbClr val="0F2C5D">
                <a:alpha val="21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698" y="365126"/>
            <a:ext cx="10515600" cy="549274"/>
          </a:xfrm>
        </p:spPr>
        <p:txBody>
          <a:bodyPr/>
          <a:lstStyle>
            <a:lvl1pPr>
              <a:defRPr b="1">
                <a:solidFill>
                  <a:srgbClr val="0B203D"/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</p:spTree>
    <p:extLst>
      <p:ext uri="{BB962C8B-B14F-4D97-AF65-F5344CB8AC3E}">
        <p14:creationId xmlns:p14="http://schemas.microsoft.com/office/powerpoint/2010/main" val="292025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17124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4747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0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1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7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6E5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9166FB0D-3649-4659-A4EA-16B622D04D18}" type="datetimeFigureOut">
              <a:rPr lang="zh-CN" altLang="en-US" smtClean="0"/>
              <a:pPr/>
              <a:t>2019/4/22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5BC0CA1-3571-4BD4-9253-723F5D1C3D9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3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n.vuejs.org/v2/guide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lement.eleme.cn/#/zh-C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C300DC7-F7FA-4942-8CC0-2A66DAF001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3867"/>
            <a:ext cx="12225867" cy="6891867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3759200" y="-33867"/>
            <a:ext cx="8466667" cy="6908800"/>
          </a:xfrm>
          <a:custGeom>
            <a:avLst/>
            <a:gdLst>
              <a:gd name="connsiteX0" fmla="*/ 2882900 w 6324600"/>
              <a:gd name="connsiteY0" fmla="*/ 0 h 5181600"/>
              <a:gd name="connsiteX1" fmla="*/ 2260600 w 6324600"/>
              <a:gd name="connsiteY1" fmla="*/ 1485900 h 5181600"/>
              <a:gd name="connsiteX2" fmla="*/ 0 w 6324600"/>
              <a:gd name="connsiteY2" fmla="*/ 1485900 h 5181600"/>
              <a:gd name="connsiteX3" fmla="*/ 0 w 6324600"/>
              <a:gd name="connsiteY3" fmla="*/ 2019300 h 5181600"/>
              <a:gd name="connsiteX4" fmla="*/ 990600 w 6324600"/>
              <a:gd name="connsiteY4" fmla="*/ 2019300 h 5181600"/>
              <a:gd name="connsiteX5" fmla="*/ 990600 w 6324600"/>
              <a:gd name="connsiteY5" fmla="*/ 2819400 h 5181600"/>
              <a:gd name="connsiteX6" fmla="*/ 1930400 w 6324600"/>
              <a:gd name="connsiteY6" fmla="*/ 2819400 h 5181600"/>
              <a:gd name="connsiteX7" fmla="*/ 952500 w 6324600"/>
              <a:gd name="connsiteY7" fmla="*/ 5181600 h 5181600"/>
              <a:gd name="connsiteX8" fmla="*/ 6324600 w 6324600"/>
              <a:gd name="connsiteY8" fmla="*/ 5168900 h 5181600"/>
              <a:gd name="connsiteX9" fmla="*/ 6235700 w 6324600"/>
              <a:gd name="connsiteY9" fmla="*/ 12700 h 5181600"/>
              <a:gd name="connsiteX10" fmla="*/ 2882900 w 63246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990600 w 6350000"/>
              <a:gd name="connsiteY5" fmla="*/ 28194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50000" h="5181600">
                <a:moveTo>
                  <a:pt x="2882900" y="0"/>
                </a:moveTo>
                <a:lnTo>
                  <a:pt x="2260600" y="1485900"/>
                </a:lnTo>
                <a:lnTo>
                  <a:pt x="0" y="1485900"/>
                </a:lnTo>
                <a:lnTo>
                  <a:pt x="0" y="2019300"/>
                </a:lnTo>
                <a:lnTo>
                  <a:pt x="990600" y="2019300"/>
                </a:lnTo>
                <a:lnTo>
                  <a:pt x="1003300" y="2616200"/>
                </a:lnTo>
                <a:lnTo>
                  <a:pt x="1968500" y="2616200"/>
                </a:lnTo>
                <a:lnTo>
                  <a:pt x="952500" y="5181600"/>
                </a:lnTo>
                <a:lnTo>
                  <a:pt x="6324600" y="5168900"/>
                </a:lnTo>
                <a:lnTo>
                  <a:pt x="6350000" y="12700"/>
                </a:lnTo>
                <a:lnTo>
                  <a:pt x="2882900" y="0"/>
                </a:lnTo>
                <a:close/>
              </a:path>
            </a:pathLst>
          </a:custGeom>
          <a:solidFill>
            <a:srgbClr val="0F2C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4657" y="2110828"/>
            <a:ext cx="2961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 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lement-ui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0168" y="2572689"/>
            <a:ext cx="3370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学习课件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3855101" y="89635"/>
            <a:ext cx="8240315" cy="6635579"/>
          </a:xfrm>
          <a:custGeom>
            <a:avLst/>
            <a:gdLst>
              <a:gd name="connsiteX0" fmla="*/ 2882900 w 6324600"/>
              <a:gd name="connsiteY0" fmla="*/ 0 h 5181600"/>
              <a:gd name="connsiteX1" fmla="*/ 2260600 w 6324600"/>
              <a:gd name="connsiteY1" fmla="*/ 1485900 h 5181600"/>
              <a:gd name="connsiteX2" fmla="*/ 0 w 6324600"/>
              <a:gd name="connsiteY2" fmla="*/ 1485900 h 5181600"/>
              <a:gd name="connsiteX3" fmla="*/ 0 w 6324600"/>
              <a:gd name="connsiteY3" fmla="*/ 2019300 h 5181600"/>
              <a:gd name="connsiteX4" fmla="*/ 990600 w 6324600"/>
              <a:gd name="connsiteY4" fmla="*/ 2019300 h 5181600"/>
              <a:gd name="connsiteX5" fmla="*/ 990600 w 6324600"/>
              <a:gd name="connsiteY5" fmla="*/ 2819400 h 5181600"/>
              <a:gd name="connsiteX6" fmla="*/ 1930400 w 6324600"/>
              <a:gd name="connsiteY6" fmla="*/ 2819400 h 5181600"/>
              <a:gd name="connsiteX7" fmla="*/ 952500 w 6324600"/>
              <a:gd name="connsiteY7" fmla="*/ 5181600 h 5181600"/>
              <a:gd name="connsiteX8" fmla="*/ 6324600 w 6324600"/>
              <a:gd name="connsiteY8" fmla="*/ 5168900 h 5181600"/>
              <a:gd name="connsiteX9" fmla="*/ 6235700 w 6324600"/>
              <a:gd name="connsiteY9" fmla="*/ 12700 h 5181600"/>
              <a:gd name="connsiteX10" fmla="*/ 2882900 w 63246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990600 w 6350000"/>
              <a:gd name="connsiteY5" fmla="*/ 28194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3134972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3134972 w 6350000"/>
              <a:gd name="connsiteY10" fmla="*/ 0 h 5181600"/>
              <a:gd name="connsiteX0" fmla="*/ 3134972 w 6522470"/>
              <a:gd name="connsiteY0" fmla="*/ 28094 h 5209694"/>
              <a:gd name="connsiteX1" fmla="*/ 2260600 w 6522470"/>
              <a:gd name="connsiteY1" fmla="*/ 1513994 h 5209694"/>
              <a:gd name="connsiteX2" fmla="*/ 0 w 6522470"/>
              <a:gd name="connsiteY2" fmla="*/ 1513994 h 5209694"/>
              <a:gd name="connsiteX3" fmla="*/ 0 w 6522470"/>
              <a:gd name="connsiteY3" fmla="*/ 2047394 h 5209694"/>
              <a:gd name="connsiteX4" fmla="*/ 990600 w 6522470"/>
              <a:gd name="connsiteY4" fmla="*/ 2047394 h 5209694"/>
              <a:gd name="connsiteX5" fmla="*/ 1003300 w 6522470"/>
              <a:gd name="connsiteY5" fmla="*/ 2644294 h 5209694"/>
              <a:gd name="connsiteX6" fmla="*/ 1968500 w 6522470"/>
              <a:gd name="connsiteY6" fmla="*/ 2644294 h 5209694"/>
              <a:gd name="connsiteX7" fmla="*/ 952500 w 6522470"/>
              <a:gd name="connsiteY7" fmla="*/ 5209694 h 5209694"/>
              <a:gd name="connsiteX8" fmla="*/ 6324600 w 6522470"/>
              <a:gd name="connsiteY8" fmla="*/ 5196994 h 5209694"/>
              <a:gd name="connsiteX9" fmla="*/ 6522470 w 6522470"/>
              <a:gd name="connsiteY9" fmla="*/ 0 h 5209694"/>
              <a:gd name="connsiteX10" fmla="*/ 3134972 w 6522470"/>
              <a:gd name="connsiteY10" fmla="*/ 28094 h 5209694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1968500 w 6522470"/>
              <a:gd name="connsiteY6" fmla="*/ 2644294 h 5305778"/>
              <a:gd name="connsiteX7" fmla="*/ 952500 w 6522470"/>
              <a:gd name="connsiteY7" fmla="*/ 5209694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1968500 w 6522470"/>
              <a:gd name="connsiteY6" fmla="*/ 2644294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1149803 w 6522470"/>
              <a:gd name="connsiteY4" fmla="*/ 1952209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53068 w 6522470"/>
              <a:gd name="connsiteY3" fmla="*/ 1965807 h 5305778"/>
              <a:gd name="connsiteX4" fmla="*/ 1149803 w 6522470"/>
              <a:gd name="connsiteY4" fmla="*/ 1952209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081904 w 6469402"/>
              <a:gd name="connsiteY0" fmla="*/ 28094 h 5305778"/>
              <a:gd name="connsiteX1" fmla="*/ 2207532 w 6469402"/>
              <a:gd name="connsiteY1" fmla="*/ 1513994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81904 w 6469402"/>
              <a:gd name="connsiteY10" fmla="*/ 28094 h 5305778"/>
              <a:gd name="connsiteX0" fmla="*/ 3081904 w 6469402"/>
              <a:gd name="connsiteY0" fmla="*/ 28094 h 5305778"/>
              <a:gd name="connsiteX1" fmla="*/ 2366736 w 6469402"/>
              <a:gd name="connsiteY1" fmla="*/ 1622777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81904 w 6469402"/>
              <a:gd name="connsiteY10" fmla="*/ 28094 h 5305778"/>
              <a:gd name="connsiteX0" fmla="*/ 3042103 w 6469402"/>
              <a:gd name="connsiteY0" fmla="*/ 898 h 5305778"/>
              <a:gd name="connsiteX1" fmla="*/ 2366736 w 6469402"/>
              <a:gd name="connsiteY1" fmla="*/ 1622777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42103 w 6469402"/>
              <a:gd name="connsiteY10" fmla="*/ 898 h 5305778"/>
              <a:gd name="connsiteX0" fmla="*/ 3042103 w 6469402"/>
              <a:gd name="connsiteY0" fmla="*/ 898 h 5305778"/>
              <a:gd name="connsiteX1" fmla="*/ 2400057 w 6469402"/>
              <a:gd name="connsiteY1" fmla="*/ 1577239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42103 w 6469402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65807 h 5305778"/>
              <a:gd name="connsiteX4" fmla="*/ 1105682 w 6478349"/>
              <a:gd name="connsiteY4" fmla="*/ 1952209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05682 w 6478349"/>
              <a:gd name="connsiteY4" fmla="*/ 1952209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1 w 6478349"/>
              <a:gd name="connsiteY6" fmla="*/ 2624054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65344 w 6478349"/>
              <a:gd name="connsiteY6" fmla="*/ 2601286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2 w 6478349"/>
              <a:gd name="connsiteY6" fmla="*/ 2612670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500563"/>
              <a:gd name="connsiteY0" fmla="*/ 898 h 5305778"/>
              <a:gd name="connsiteX1" fmla="*/ 2409004 w 6500563"/>
              <a:gd name="connsiteY1" fmla="*/ 1577239 h 5305778"/>
              <a:gd name="connsiteX2" fmla="*/ 0 w 6500563"/>
              <a:gd name="connsiteY2" fmla="*/ 1595581 h 5305778"/>
              <a:gd name="connsiteX3" fmla="*/ 8947 w 6500563"/>
              <a:gd name="connsiteY3" fmla="*/ 1999960 h 5305778"/>
              <a:gd name="connsiteX4" fmla="*/ 1116789 w 6500563"/>
              <a:gd name="connsiteY4" fmla="*/ 1974977 h 5305778"/>
              <a:gd name="connsiteX5" fmla="*/ 1118383 w 6500563"/>
              <a:gd name="connsiteY5" fmla="*/ 2612671 h 5305778"/>
              <a:gd name="connsiteX6" fmla="*/ 2176452 w 6500563"/>
              <a:gd name="connsiteY6" fmla="*/ 2612670 h 5305778"/>
              <a:gd name="connsiteX7" fmla="*/ 1200252 w 6500563"/>
              <a:gd name="connsiteY7" fmla="*/ 5304880 h 5305778"/>
              <a:gd name="connsiteX8" fmla="*/ 6452950 w 6500563"/>
              <a:gd name="connsiteY8" fmla="*/ 5305778 h 5305778"/>
              <a:gd name="connsiteX9" fmla="*/ 6500563 w 6500563"/>
              <a:gd name="connsiteY9" fmla="*/ 0 h 5305778"/>
              <a:gd name="connsiteX10" fmla="*/ 3051050 w 6500563"/>
              <a:gd name="connsiteY10" fmla="*/ 898 h 5305778"/>
              <a:gd name="connsiteX0" fmla="*/ 3051050 w 6489456"/>
              <a:gd name="connsiteY0" fmla="*/ 898 h 5305778"/>
              <a:gd name="connsiteX1" fmla="*/ 2409004 w 6489456"/>
              <a:gd name="connsiteY1" fmla="*/ 1577239 h 5305778"/>
              <a:gd name="connsiteX2" fmla="*/ 0 w 6489456"/>
              <a:gd name="connsiteY2" fmla="*/ 1595581 h 5305778"/>
              <a:gd name="connsiteX3" fmla="*/ 8947 w 6489456"/>
              <a:gd name="connsiteY3" fmla="*/ 1999960 h 5305778"/>
              <a:gd name="connsiteX4" fmla="*/ 1116789 w 6489456"/>
              <a:gd name="connsiteY4" fmla="*/ 1974977 h 5305778"/>
              <a:gd name="connsiteX5" fmla="*/ 1118383 w 6489456"/>
              <a:gd name="connsiteY5" fmla="*/ 2612671 h 5305778"/>
              <a:gd name="connsiteX6" fmla="*/ 2176452 w 6489456"/>
              <a:gd name="connsiteY6" fmla="*/ 2612670 h 5305778"/>
              <a:gd name="connsiteX7" fmla="*/ 1200252 w 6489456"/>
              <a:gd name="connsiteY7" fmla="*/ 5304880 h 5305778"/>
              <a:gd name="connsiteX8" fmla="*/ 6452950 w 6489456"/>
              <a:gd name="connsiteY8" fmla="*/ 5305778 h 5305778"/>
              <a:gd name="connsiteX9" fmla="*/ 6489456 w 6489456"/>
              <a:gd name="connsiteY9" fmla="*/ 0 h 5305778"/>
              <a:gd name="connsiteX10" fmla="*/ 3051050 w 6489456"/>
              <a:gd name="connsiteY10" fmla="*/ 898 h 5305778"/>
              <a:gd name="connsiteX0" fmla="*/ 3051050 w 6489456"/>
              <a:gd name="connsiteY0" fmla="*/ 898 h 5305778"/>
              <a:gd name="connsiteX1" fmla="*/ 2409004 w 6489456"/>
              <a:gd name="connsiteY1" fmla="*/ 1577239 h 5305778"/>
              <a:gd name="connsiteX2" fmla="*/ 0 w 6489456"/>
              <a:gd name="connsiteY2" fmla="*/ 1595581 h 5305778"/>
              <a:gd name="connsiteX3" fmla="*/ 8947 w 6489456"/>
              <a:gd name="connsiteY3" fmla="*/ 1999960 h 5305778"/>
              <a:gd name="connsiteX4" fmla="*/ 1116789 w 6489456"/>
              <a:gd name="connsiteY4" fmla="*/ 2009131 h 5305778"/>
              <a:gd name="connsiteX5" fmla="*/ 1118383 w 6489456"/>
              <a:gd name="connsiteY5" fmla="*/ 2612671 h 5305778"/>
              <a:gd name="connsiteX6" fmla="*/ 2176452 w 6489456"/>
              <a:gd name="connsiteY6" fmla="*/ 2612670 h 5305778"/>
              <a:gd name="connsiteX7" fmla="*/ 1200252 w 6489456"/>
              <a:gd name="connsiteY7" fmla="*/ 5304880 h 5305778"/>
              <a:gd name="connsiteX8" fmla="*/ 6452950 w 6489456"/>
              <a:gd name="connsiteY8" fmla="*/ 5305778 h 5305778"/>
              <a:gd name="connsiteX9" fmla="*/ 6489456 w 6489456"/>
              <a:gd name="connsiteY9" fmla="*/ 0 h 5305778"/>
              <a:gd name="connsiteX10" fmla="*/ 3051050 w 6489456"/>
              <a:gd name="connsiteY10" fmla="*/ 898 h 5305778"/>
              <a:gd name="connsiteX0" fmla="*/ 3062157 w 6500563"/>
              <a:gd name="connsiteY0" fmla="*/ 898 h 5305778"/>
              <a:gd name="connsiteX1" fmla="*/ 2420111 w 6500563"/>
              <a:gd name="connsiteY1" fmla="*/ 1577239 h 5305778"/>
              <a:gd name="connsiteX2" fmla="*/ 0 w 6500563"/>
              <a:gd name="connsiteY2" fmla="*/ 1572813 h 5305778"/>
              <a:gd name="connsiteX3" fmla="*/ 20054 w 6500563"/>
              <a:gd name="connsiteY3" fmla="*/ 1999960 h 5305778"/>
              <a:gd name="connsiteX4" fmla="*/ 1127896 w 6500563"/>
              <a:gd name="connsiteY4" fmla="*/ 2009131 h 5305778"/>
              <a:gd name="connsiteX5" fmla="*/ 1129490 w 6500563"/>
              <a:gd name="connsiteY5" fmla="*/ 2612671 h 5305778"/>
              <a:gd name="connsiteX6" fmla="*/ 2187559 w 6500563"/>
              <a:gd name="connsiteY6" fmla="*/ 2612670 h 5305778"/>
              <a:gd name="connsiteX7" fmla="*/ 1211359 w 6500563"/>
              <a:gd name="connsiteY7" fmla="*/ 5304880 h 5305778"/>
              <a:gd name="connsiteX8" fmla="*/ 6464057 w 6500563"/>
              <a:gd name="connsiteY8" fmla="*/ 5305778 h 5305778"/>
              <a:gd name="connsiteX9" fmla="*/ 6500563 w 6500563"/>
              <a:gd name="connsiteY9" fmla="*/ 0 h 5305778"/>
              <a:gd name="connsiteX10" fmla="*/ 3062157 w 6500563"/>
              <a:gd name="connsiteY10" fmla="*/ 898 h 5305778"/>
              <a:gd name="connsiteX0" fmla="*/ 3062157 w 6500563"/>
              <a:gd name="connsiteY0" fmla="*/ 898 h 5316264"/>
              <a:gd name="connsiteX1" fmla="*/ 2420111 w 6500563"/>
              <a:gd name="connsiteY1" fmla="*/ 1577239 h 5316264"/>
              <a:gd name="connsiteX2" fmla="*/ 0 w 6500563"/>
              <a:gd name="connsiteY2" fmla="*/ 1572813 h 5316264"/>
              <a:gd name="connsiteX3" fmla="*/ 20054 w 6500563"/>
              <a:gd name="connsiteY3" fmla="*/ 1999960 h 5316264"/>
              <a:gd name="connsiteX4" fmla="*/ 1127896 w 6500563"/>
              <a:gd name="connsiteY4" fmla="*/ 2009131 h 5316264"/>
              <a:gd name="connsiteX5" fmla="*/ 1129490 w 6500563"/>
              <a:gd name="connsiteY5" fmla="*/ 2612671 h 5316264"/>
              <a:gd name="connsiteX6" fmla="*/ 2187559 w 6500563"/>
              <a:gd name="connsiteY6" fmla="*/ 2612670 h 5316264"/>
              <a:gd name="connsiteX7" fmla="*/ 1133608 w 6500563"/>
              <a:gd name="connsiteY7" fmla="*/ 5316264 h 5316264"/>
              <a:gd name="connsiteX8" fmla="*/ 6464057 w 6500563"/>
              <a:gd name="connsiteY8" fmla="*/ 5305778 h 5316264"/>
              <a:gd name="connsiteX9" fmla="*/ 6500563 w 6500563"/>
              <a:gd name="connsiteY9" fmla="*/ 0 h 5316264"/>
              <a:gd name="connsiteX10" fmla="*/ 3062157 w 6500563"/>
              <a:gd name="connsiteY10" fmla="*/ 898 h 5316264"/>
              <a:gd name="connsiteX0" fmla="*/ 3062157 w 6500563"/>
              <a:gd name="connsiteY0" fmla="*/ 898 h 5316264"/>
              <a:gd name="connsiteX1" fmla="*/ 2420111 w 6500563"/>
              <a:gd name="connsiteY1" fmla="*/ 1577239 h 5316264"/>
              <a:gd name="connsiteX2" fmla="*/ 0 w 6500563"/>
              <a:gd name="connsiteY2" fmla="*/ 1572813 h 5316264"/>
              <a:gd name="connsiteX3" fmla="*/ 20054 w 6500563"/>
              <a:gd name="connsiteY3" fmla="*/ 1999960 h 5316264"/>
              <a:gd name="connsiteX4" fmla="*/ 1127896 w 6500563"/>
              <a:gd name="connsiteY4" fmla="*/ 2009131 h 5316264"/>
              <a:gd name="connsiteX5" fmla="*/ 1129490 w 6500563"/>
              <a:gd name="connsiteY5" fmla="*/ 2612671 h 5316264"/>
              <a:gd name="connsiteX6" fmla="*/ 2187559 w 6500563"/>
              <a:gd name="connsiteY6" fmla="*/ 2612670 h 5316264"/>
              <a:gd name="connsiteX7" fmla="*/ 1133608 w 6500563"/>
              <a:gd name="connsiteY7" fmla="*/ 5316264 h 5316264"/>
              <a:gd name="connsiteX8" fmla="*/ 6441843 w 6500563"/>
              <a:gd name="connsiteY8" fmla="*/ 5305779 h 5316264"/>
              <a:gd name="connsiteX9" fmla="*/ 6500563 w 6500563"/>
              <a:gd name="connsiteY9" fmla="*/ 0 h 5316264"/>
              <a:gd name="connsiteX10" fmla="*/ 3062157 w 6500563"/>
              <a:gd name="connsiteY10" fmla="*/ 898 h 5316264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52949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86271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86271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42103 w 6480509"/>
              <a:gd name="connsiteY0" fmla="*/ 898 h 5328548"/>
              <a:gd name="connsiteX1" fmla="*/ 2400057 w 6480509"/>
              <a:gd name="connsiteY1" fmla="*/ 1577239 h 5328548"/>
              <a:gd name="connsiteX2" fmla="*/ 24375 w 6480509"/>
              <a:gd name="connsiteY2" fmla="*/ 1572813 h 5328548"/>
              <a:gd name="connsiteX3" fmla="*/ 0 w 6480509"/>
              <a:gd name="connsiteY3" fmla="*/ 1999960 h 5328548"/>
              <a:gd name="connsiteX4" fmla="*/ 1107842 w 6480509"/>
              <a:gd name="connsiteY4" fmla="*/ 2009131 h 5328548"/>
              <a:gd name="connsiteX5" fmla="*/ 1109436 w 6480509"/>
              <a:gd name="connsiteY5" fmla="*/ 2612671 h 5328548"/>
              <a:gd name="connsiteX6" fmla="*/ 2167505 w 6480509"/>
              <a:gd name="connsiteY6" fmla="*/ 2612670 h 5328548"/>
              <a:gd name="connsiteX7" fmla="*/ 1113554 w 6480509"/>
              <a:gd name="connsiteY7" fmla="*/ 5316264 h 5328548"/>
              <a:gd name="connsiteX8" fmla="*/ 6466217 w 6480509"/>
              <a:gd name="connsiteY8" fmla="*/ 5328548 h 5328548"/>
              <a:gd name="connsiteX9" fmla="*/ 6480509 w 6480509"/>
              <a:gd name="connsiteY9" fmla="*/ 0 h 5328548"/>
              <a:gd name="connsiteX10" fmla="*/ 3042103 w 6480509"/>
              <a:gd name="connsiteY10" fmla="*/ 898 h 5328548"/>
              <a:gd name="connsiteX0" fmla="*/ 3017728 w 6456134"/>
              <a:gd name="connsiteY0" fmla="*/ 898 h 5328548"/>
              <a:gd name="connsiteX1" fmla="*/ 2375682 w 6456134"/>
              <a:gd name="connsiteY1" fmla="*/ 1577239 h 5328548"/>
              <a:gd name="connsiteX2" fmla="*/ 0 w 6456134"/>
              <a:gd name="connsiteY2" fmla="*/ 1572813 h 5328548"/>
              <a:gd name="connsiteX3" fmla="*/ 8947 w 6456134"/>
              <a:gd name="connsiteY3" fmla="*/ 1999960 h 5328548"/>
              <a:gd name="connsiteX4" fmla="*/ 1083467 w 6456134"/>
              <a:gd name="connsiteY4" fmla="*/ 2009131 h 5328548"/>
              <a:gd name="connsiteX5" fmla="*/ 1085061 w 6456134"/>
              <a:gd name="connsiteY5" fmla="*/ 2612671 h 5328548"/>
              <a:gd name="connsiteX6" fmla="*/ 2143130 w 6456134"/>
              <a:gd name="connsiteY6" fmla="*/ 2612670 h 5328548"/>
              <a:gd name="connsiteX7" fmla="*/ 1089179 w 6456134"/>
              <a:gd name="connsiteY7" fmla="*/ 5316264 h 5328548"/>
              <a:gd name="connsiteX8" fmla="*/ 6441842 w 6456134"/>
              <a:gd name="connsiteY8" fmla="*/ 5328548 h 5328548"/>
              <a:gd name="connsiteX9" fmla="*/ 6456134 w 6456134"/>
              <a:gd name="connsiteY9" fmla="*/ 0 h 5328548"/>
              <a:gd name="connsiteX10" fmla="*/ 3017728 w 6456134"/>
              <a:gd name="connsiteY10" fmla="*/ 898 h 532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6134" h="5328548">
                <a:moveTo>
                  <a:pt x="3017728" y="898"/>
                </a:moveTo>
                <a:lnTo>
                  <a:pt x="2375682" y="1577239"/>
                </a:lnTo>
                <a:lnTo>
                  <a:pt x="0" y="1572813"/>
                </a:lnTo>
                <a:lnTo>
                  <a:pt x="8947" y="1999960"/>
                </a:lnTo>
                <a:lnTo>
                  <a:pt x="1083467" y="2009131"/>
                </a:lnTo>
                <a:cubicBezTo>
                  <a:pt x="1083998" y="2214106"/>
                  <a:pt x="1084530" y="2407696"/>
                  <a:pt x="1085061" y="2612671"/>
                </a:cubicBezTo>
                <a:lnTo>
                  <a:pt x="2143130" y="2612670"/>
                </a:lnTo>
                <a:lnTo>
                  <a:pt x="1089179" y="5316264"/>
                </a:lnTo>
                <a:lnTo>
                  <a:pt x="6441842" y="5328548"/>
                </a:lnTo>
                <a:lnTo>
                  <a:pt x="6456134" y="0"/>
                </a:lnTo>
                <a:lnTo>
                  <a:pt x="3017728" y="898"/>
                </a:lnTo>
                <a:close/>
              </a:path>
            </a:pathLst>
          </a:custGeom>
          <a:noFill/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6" name="梯形 5"/>
          <p:cNvSpPr/>
          <p:nvPr/>
        </p:nvSpPr>
        <p:spPr>
          <a:xfrm rot="19727813">
            <a:off x="-695842" y="201193"/>
            <a:ext cx="3264363" cy="566123"/>
          </a:xfrm>
          <a:prstGeom prst="trapezoid">
            <a:avLst/>
          </a:prstGeom>
          <a:solidFill>
            <a:srgbClr val="0F2C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7" name="梯形 6"/>
          <p:cNvSpPr/>
          <p:nvPr/>
        </p:nvSpPr>
        <p:spPr>
          <a:xfrm rot="19727813">
            <a:off x="-385607" y="237615"/>
            <a:ext cx="2869837" cy="382676"/>
          </a:xfrm>
          <a:prstGeom prst="trapezoid">
            <a:avLst/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 rot="19712961">
            <a:off x="210603" y="320328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2019.4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7400B6-E563-4EBC-B849-4747EA664333}"/>
              </a:ext>
            </a:extLst>
          </p:cNvPr>
          <p:cNvSpPr txBox="1"/>
          <p:nvPr/>
        </p:nvSpPr>
        <p:spPr>
          <a:xfrm>
            <a:off x="6550365" y="4636462"/>
            <a:ext cx="245519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汇报人：贺敏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D3EB01-8B08-478D-90D2-E9E7F35C5504}"/>
              </a:ext>
            </a:extLst>
          </p:cNvPr>
          <p:cNvSpPr/>
          <p:nvPr/>
        </p:nvSpPr>
        <p:spPr>
          <a:xfrm>
            <a:off x="6829103" y="3283789"/>
            <a:ext cx="4352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 PLAN POWERPOINT TEMPLATE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9B7149DC-6242-4991-B15F-D5A7070BCAA5}"/>
              </a:ext>
            </a:extLst>
          </p:cNvPr>
          <p:cNvSpPr/>
          <p:nvPr/>
        </p:nvSpPr>
        <p:spPr>
          <a:xfrm rot="10800000">
            <a:off x="7686743" y="3703909"/>
            <a:ext cx="304800" cy="1786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112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11" grpId="0"/>
      <p:bldP spid="12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1601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2686050 w 9144000"/>
              <a:gd name="connsiteY2" fmla="*/ 64008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230505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230505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23020" y="1367271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b="1" dirty="0" err="1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zh-CN" altLang="en-US" sz="20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681072" y="4922861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Element-</a:t>
            </a:r>
            <a:r>
              <a:rPr lang="en-US" altLang="zh-CN" sz="2000" b="1" dirty="0" err="1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zh-CN" altLang="en-US" sz="20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921740" y="3228945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开发方式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E162B80-117A-4FB8-AB4B-EF79A1D67CAB}"/>
              </a:ext>
            </a:extLst>
          </p:cNvPr>
          <p:cNvCxnSpPr/>
          <p:nvPr/>
        </p:nvCxnSpPr>
        <p:spPr>
          <a:xfrm flipH="1">
            <a:off x="1528009" y="-589553"/>
            <a:ext cx="7567863" cy="7567863"/>
          </a:xfrm>
          <a:prstGeom prst="line">
            <a:avLst/>
          </a:prstGeom>
          <a:noFill/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B0D47F6-8F7D-484C-BBA1-CB2015FAD7C7}"/>
              </a:ext>
            </a:extLst>
          </p:cNvPr>
          <p:cNvGrpSpPr/>
          <p:nvPr/>
        </p:nvGrpSpPr>
        <p:grpSpPr>
          <a:xfrm>
            <a:off x="3650658" y="4451210"/>
            <a:ext cx="1049510" cy="1073450"/>
            <a:chOff x="4725240" y="3362993"/>
            <a:chExt cx="1049510" cy="1073450"/>
          </a:xfrm>
        </p:grpSpPr>
        <p:sp>
          <p:nvSpPr>
            <p:cNvPr id="27" name="矩形 26"/>
            <p:cNvSpPr/>
            <p:nvPr/>
          </p:nvSpPr>
          <p:spPr>
            <a:xfrm rot="2700000">
              <a:off x="4725240" y="3712543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7E90A16-D3A4-4C04-8F2C-446B43BA2F4C}"/>
                </a:ext>
              </a:extLst>
            </p:cNvPr>
            <p:cNvGrpSpPr/>
            <p:nvPr/>
          </p:nvGrpSpPr>
          <p:grpSpPr>
            <a:xfrm>
              <a:off x="4753815" y="3362993"/>
              <a:ext cx="1020935" cy="1065443"/>
              <a:chOff x="4753815" y="3362993"/>
              <a:chExt cx="1020935" cy="1065443"/>
            </a:xfrm>
          </p:grpSpPr>
          <p:cxnSp>
            <p:nvCxnSpPr>
              <p:cNvPr id="42" name="直接连接符 41"/>
              <p:cNvCxnSpPr/>
              <p:nvPr/>
            </p:nvCxnSpPr>
            <p:spPr>
              <a:xfrm flipV="1">
                <a:off x="5537026" y="3362993"/>
                <a:ext cx="237724" cy="237725"/>
              </a:xfrm>
              <a:prstGeom prst="line">
                <a:avLst/>
              </a:prstGeom>
              <a:ln w="3175">
                <a:solidFill>
                  <a:srgbClr val="0F2C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/>
            </p:nvSpPr>
            <p:spPr>
              <a:xfrm>
                <a:off x="4753815" y="3720550"/>
                <a:ext cx="6667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FDA116F-CFBB-474F-80A2-DACB132807DC}"/>
                  </a:ext>
                </a:extLst>
              </p:cNvPr>
              <p:cNvSpPr/>
              <p:nvPr/>
            </p:nvSpPr>
            <p:spPr>
              <a:xfrm rot="2700000">
                <a:off x="4807636" y="3786202"/>
                <a:ext cx="576000" cy="576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3BD981C-659C-4E2E-84DD-599A4A52025D}"/>
              </a:ext>
            </a:extLst>
          </p:cNvPr>
          <p:cNvGrpSpPr/>
          <p:nvPr/>
        </p:nvGrpSpPr>
        <p:grpSpPr>
          <a:xfrm>
            <a:off x="5447699" y="2628552"/>
            <a:ext cx="1073339" cy="1090770"/>
            <a:chOff x="5973659" y="2088249"/>
            <a:chExt cx="1073339" cy="1090770"/>
          </a:xfrm>
        </p:grpSpPr>
        <p:sp>
          <p:nvSpPr>
            <p:cNvPr id="28" name="矩形 27"/>
            <p:cNvSpPr/>
            <p:nvPr/>
          </p:nvSpPr>
          <p:spPr>
            <a:xfrm rot="2700000">
              <a:off x="5973659" y="2455119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 flipV="1">
              <a:off x="6809274" y="2088249"/>
              <a:ext cx="237724" cy="237725"/>
            </a:xfrm>
            <a:prstGeom prst="line">
              <a:avLst/>
            </a:prstGeom>
            <a:ln w="3175">
              <a:solidFill>
                <a:srgbClr val="0F2C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6002234" y="2463126"/>
              <a:ext cx="666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35C2D48-A0C6-461A-9F34-2D2FFB5AB3B9}"/>
                </a:ext>
              </a:extLst>
            </p:cNvPr>
            <p:cNvSpPr/>
            <p:nvPr/>
          </p:nvSpPr>
          <p:spPr>
            <a:xfrm rot="2700000">
              <a:off x="6056055" y="2528778"/>
              <a:ext cx="576000" cy="576000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7F3853C-DA8F-4994-A321-2BA442597A56}"/>
              </a:ext>
            </a:extLst>
          </p:cNvPr>
          <p:cNvGrpSpPr/>
          <p:nvPr/>
        </p:nvGrpSpPr>
        <p:grpSpPr>
          <a:xfrm>
            <a:off x="7221194" y="-621672"/>
            <a:ext cx="2517008" cy="2538848"/>
            <a:chOff x="7221194" y="-621672"/>
            <a:chExt cx="2517008" cy="2538848"/>
          </a:xfrm>
        </p:grpSpPr>
        <p:sp>
          <p:nvSpPr>
            <p:cNvPr id="30" name="矩形 29"/>
            <p:cNvSpPr/>
            <p:nvPr/>
          </p:nvSpPr>
          <p:spPr>
            <a:xfrm rot="2700000">
              <a:off x="7221194" y="1193276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V="1">
              <a:off x="8018709" y="-621672"/>
              <a:ext cx="1719493" cy="1719492"/>
            </a:xfrm>
            <a:prstGeom prst="line">
              <a:avLst/>
            </a:prstGeom>
            <a:ln w="3175">
              <a:solidFill>
                <a:srgbClr val="0F2C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61340" y="1201283"/>
              <a:ext cx="666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4D709C5-3A55-4551-9ED5-E02B216BA5CB}"/>
                </a:ext>
              </a:extLst>
            </p:cNvPr>
            <p:cNvSpPr/>
            <p:nvPr/>
          </p:nvSpPr>
          <p:spPr>
            <a:xfrm rot="2700000">
              <a:off x="7303590" y="1266935"/>
              <a:ext cx="576000" cy="576000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8B1EFAB-10A5-4B01-85C1-F591DA488FE0}"/>
              </a:ext>
            </a:extLst>
          </p:cNvPr>
          <p:cNvGrpSpPr/>
          <p:nvPr/>
        </p:nvGrpSpPr>
        <p:grpSpPr>
          <a:xfrm>
            <a:off x="329480" y="-1473555"/>
            <a:ext cx="3679083" cy="3225547"/>
            <a:chOff x="329480" y="-1473555"/>
            <a:chExt cx="3679083" cy="3225547"/>
          </a:xfrm>
        </p:grpSpPr>
        <p:sp>
          <p:nvSpPr>
            <p:cNvPr id="5" name="矩形 4"/>
            <p:cNvSpPr/>
            <p:nvPr/>
          </p:nvSpPr>
          <p:spPr>
            <a:xfrm rot="2968493">
              <a:off x="598521" y="-1742596"/>
              <a:ext cx="3075252" cy="3613333"/>
            </a:xfrm>
            <a:prstGeom prst="rect">
              <a:avLst/>
            </a:prstGeom>
            <a:solidFill>
              <a:srgbClr val="0F2C5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61405" y="613219"/>
              <a:ext cx="17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480455" y="1382660"/>
              <a:ext cx="25281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</a:t>
              </a:r>
              <a:r>
                <a:rPr lang="en-US" altLang="zh-CN" dirty="0">
                  <a:solidFill>
                    <a:srgbClr val="0F2C5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ENTS</a:t>
              </a:r>
              <a:endParaRPr lang="zh-CN" altLang="en-US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1FB231A-0C06-4F73-A9C7-722192992F72}"/>
                </a:ext>
              </a:extLst>
            </p:cNvPr>
            <p:cNvSpPr/>
            <p:nvPr/>
          </p:nvSpPr>
          <p:spPr>
            <a:xfrm rot="2968493">
              <a:off x="744163" y="-1435446"/>
              <a:ext cx="2698688" cy="3170881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2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 Box 11"/>
          <p:cNvSpPr txBox="1">
            <a:spLocks noChangeArrowheads="1"/>
          </p:cNvSpPr>
          <p:nvPr/>
        </p:nvSpPr>
        <p:spPr bwMode="auto">
          <a:xfrm>
            <a:off x="1574949" y="1527265"/>
            <a:ext cx="9285519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377">
              <a:lnSpc>
                <a:spcPts val="2000"/>
              </a:lnSpc>
              <a:buClr>
                <a:srgbClr val="0070C0"/>
              </a:buClr>
            </a:pPr>
            <a:r>
              <a:rPr lang="en-US" altLang="zh-CN" sz="1800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Vue.js </a:t>
            </a:r>
            <a:r>
              <a:rPr lang="zh-CN" altLang="en-US" sz="1800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是一套构建用户界面的渐进式框架，与其他重量级框架不同的是，</a:t>
            </a:r>
            <a:r>
              <a:rPr lang="en-US" altLang="zh-CN" sz="1800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800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采用自底向上的增量开发的设计。</a:t>
            </a:r>
            <a:r>
              <a:rPr lang="en-US" altLang="zh-CN" sz="1800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800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的核心只关注视图层，并且非常容易学习，非常窠与其它库式已有项目整合</a:t>
            </a:r>
          </a:p>
        </p:txBody>
      </p:sp>
      <p:sp>
        <p:nvSpPr>
          <p:cNvPr id="336" name="矩形 335"/>
          <p:cNvSpPr>
            <a:spLocks noChangeArrowheads="1"/>
          </p:cNvSpPr>
          <p:nvPr/>
        </p:nvSpPr>
        <p:spPr bwMode="auto">
          <a:xfrm>
            <a:off x="1509183" y="2998113"/>
            <a:ext cx="9173633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Vue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是一个数据驱动页面的一个框架，基于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指的是数据，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指的是视图，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指的是数据模型，将数据绑定在视图上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Vue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86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0"/>
      <p:bldP spid="3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62259" y="1697083"/>
            <a:ext cx="10515599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官网地址：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https://cn.vuejs.org/v2/guide/</a:t>
            </a:r>
            <a:endParaRPr lang="en-US" altLang="zh-CN" spc="67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755391" y="3882522"/>
            <a:ext cx="10317422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、使用官方推荐的脚手架工具，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Vue-cli</a:t>
            </a: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755391" y="2397692"/>
            <a:ext cx="1083873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、引入式标签，将</a:t>
            </a:r>
            <a:r>
              <a:rPr lang="en-US" altLang="zh-CN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引入到页面下</a:t>
            </a:r>
            <a:endParaRPr lang="en-US" altLang="zh-CN" spc="67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fr-FR" altLang="zh-CN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 src="./static/js/vue.2.6.js"&gt;&lt;/script&gt;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Vue</a:t>
            </a:r>
            <a:r>
              <a:rPr lang="zh-CN" altLang="en-US" dirty="0"/>
              <a:t> 开发方式</a:t>
            </a:r>
          </a:p>
        </p:txBody>
      </p:sp>
    </p:spTree>
    <p:extLst>
      <p:ext uri="{BB962C8B-B14F-4D97-AF65-F5344CB8AC3E}">
        <p14:creationId xmlns:p14="http://schemas.microsoft.com/office/powerpoint/2010/main" val="363241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71366" y="2052793"/>
            <a:ext cx="10515600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</a:pPr>
            <a:r>
              <a:rPr lang="zh-CN" altLang="en-US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官网地址：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https://element.eleme.cn/#/zh-CN</a:t>
            </a:r>
            <a:endParaRPr lang="zh-CN" altLang="en-US" spc="67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71366" y="3539999"/>
            <a:ext cx="944419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Element-Ul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是饿了么前端团队推出的一款基于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 2.0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的桌面端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的两种开发方式都可以使用	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Element-</a:t>
            </a:r>
            <a:r>
              <a:rPr lang="en-US" altLang="zh-CN" dirty="0" err="1"/>
              <a:t>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59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C300DC7-F7FA-4942-8CC0-2A66DAF001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3867"/>
            <a:ext cx="12225867" cy="6891867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3759200" y="-33867"/>
            <a:ext cx="8466667" cy="6908800"/>
          </a:xfrm>
          <a:custGeom>
            <a:avLst/>
            <a:gdLst>
              <a:gd name="connsiteX0" fmla="*/ 2882900 w 6324600"/>
              <a:gd name="connsiteY0" fmla="*/ 0 h 5181600"/>
              <a:gd name="connsiteX1" fmla="*/ 2260600 w 6324600"/>
              <a:gd name="connsiteY1" fmla="*/ 1485900 h 5181600"/>
              <a:gd name="connsiteX2" fmla="*/ 0 w 6324600"/>
              <a:gd name="connsiteY2" fmla="*/ 1485900 h 5181600"/>
              <a:gd name="connsiteX3" fmla="*/ 0 w 6324600"/>
              <a:gd name="connsiteY3" fmla="*/ 2019300 h 5181600"/>
              <a:gd name="connsiteX4" fmla="*/ 990600 w 6324600"/>
              <a:gd name="connsiteY4" fmla="*/ 2019300 h 5181600"/>
              <a:gd name="connsiteX5" fmla="*/ 990600 w 6324600"/>
              <a:gd name="connsiteY5" fmla="*/ 2819400 h 5181600"/>
              <a:gd name="connsiteX6" fmla="*/ 1930400 w 6324600"/>
              <a:gd name="connsiteY6" fmla="*/ 2819400 h 5181600"/>
              <a:gd name="connsiteX7" fmla="*/ 952500 w 6324600"/>
              <a:gd name="connsiteY7" fmla="*/ 5181600 h 5181600"/>
              <a:gd name="connsiteX8" fmla="*/ 6324600 w 6324600"/>
              <a:gd name="connsiteY8" fmla="*/ 5168900 h 5181600"/>
              <a:gd name="connsiteX9" fmla="*/ 6235700 w 6324600"/>
              <a:gd name="connsiteY9" fmla="*/ 12700 h 5181600"/>
              <a:gd name="connsiteX10" fmla="*/ 2882900 w 63246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990600 w 6350000"/>
              <a:gd name="connsiteY5" fmla="*/ 28194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50000" h="5181600">
                <a:moveTo>
                  <a:pt x="2882900" y="0"/>
                </a:moveTo>
                <a:lnTo>
                  <a:pt x="2260600" y="1485900"/>
                </a:lnTo>
                <a:lnTo>
                  <a:pt x="0" y="1485900"/>
                </a:lnTo>
                <a:lnTo>
                  <a:pt x="0" y="2019300"/>
                </a:lnTo>
                <a:lnTo>
                  <a:pt x="990600" y="2019300"/>
                </a:lnTo>
                <a:lnTo>
                  <a:pt x="1003300" y="2616200"/>
                </a:lnTo>
                <a:lnTo>
                  <a:pt x="1968500" y="2616200"/>
                </a:lnTo>
                <a:lnTo>
                  <a:pt x="952500" y="5181600"/>
                </a:lnTo>
                <a:lnTo>
                  <a:pt x="6324600" y="5168900"/>
                </a:lnTo>
                <a:lnTo>
                  <a:pt x="6350000" y="12700"/>
                </a:lnTo>
                <a:lnTo>
                  <a:pt x="2882900" y="0"/>
                </a:lnTo>
                <a:close/>
              </a:path>
            </a:pathLst>
          </a:custGeom>
          <a:solidFill>
            <a:srgbClr val="0F2C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668" y="2110828"/>
            <a:ext cx="386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框架完整    内容实用    严谨专业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79096" y="2579425"/>
            <a:ext cx="3753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3855101" y="89635"/>
            <a:ext cx="8240315" cy="6635579"/>
          </a:xfrm>
          <a:custGeom>
            <a:avLst/>
            <a:gdLst>
              <a:gd name="connsiteX0" fmla="*/ 2882900 w 6324600"/>
              <a:gd name="connsiteY0" fmla="*/ 0 h 5181600"/>
              <a:gd name="connsiteX1" fmla="*/ 2260600 w 6324600"/>
              <a:gd name="connsiteY1" fmla="*/ 1485900 h 5181600"/>
              <a:gd name="connsiteX2" fmla="*/ 0 w 6324600"/>
              <a:gd name="connsiteY2" fmla="*/ 1485900 h 5181600"/>
              <a:gd name="connsiteX3" fmla="*/ 0 w 6324600"/>
              <a:gd name="connsiteY3" fmla="*/ 2019300 h 5181600"/>
              <a:gd name="connsiteX4" fmla="*/ 990600 w 6324600"/>
              <a:gd name="connsiteY4" fmla="*/ 2019300 h 5181600"/>
              <a:gd name="connsiteX5" fmla="*/ 990600 w 6324600"/>
              <a:gd name="connsiteY5" fmla="*/ 2819400 h 5181600"/>
              <a:gd name="connsiteX6" fmla="*/ 1930400 w 6324600"/>
              <a:gd name="connsiteY6" fmla="*/ 2819400 h 5181600"/>
              <a:gd name="connsiteX7" fmla="*/ 952500 w 6324600"/>
              <a:gd name="connsiteY7" fmla="*/ 5181600 h 5181600"/>
              <a:gd name="connsiteX8" fmla="*/ 6324600 w 6324600"/>
              <a:gd name="connsiteY8" fmla="*/ 5168900 h 5181600"/>
              <a:gd name="connsiteX9" fmla="*/ 6235700 w 6324600"/>
              <a:gd name="connsiteY9" fmla="*/ 12700 h 5181600"/>
              <a:gd name="connsiteX10" fmla="*/ 2882900 w 63246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990600 w 6350000"/>
              <a:gd name="connsiteY5" fmla="*/ 28194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3134972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3134972 w 6350000"/>
              <a:gd name="connsiteY10" fmla="*/ 0 h 5181600"/>
              <a:gd name="connsiteX0" fmla="*/ 3134972 w 6522470"/>
              <a:gd name="connsiteY0" fmla="*/ 28094 h 5209694"/>
              <a:gd name="connsiteX1" fmla="*/ 2260600 w 6522470"/>
              <a:gd name="connsiteY1" fmla="*/ 1513994 h 5209694"/>
              <a:gd name="connsiteX2" fmla="*/ 0 w 6522470"/>
              <a:gd name="connsiteY2" fmla="*/ 1513994 h 5209694"/>
              <a:gd name="connsiteX3" fmla="*/ 0 w 6522470"/>
              <a:gd name="connsiteY3" fmla="*/ 2047394 h 5209694"/>
              <a:gd name="connsiteX4" fmla="*/ 990600 w 6522470"/>
              <a:gd name="connsiteY4" fmla="*/ 2047394 h 5209694"/>
              <a:gd name="connsiteX5" fmla="*/ 1003300 w 6522470"/>
              <a:gd name="connsiteY5" fmla="*/ 2644294 h 5209694"/>
              <a:gd name="connsiteX6" fmla="*/ 1968500 w 6522470"/>
              <a:gd name="connsiteY6" fmla="*/ 2644294 h 5209694"/>
              <a:gd name="connsiteX7" fmla="*/ 952500 w 6522470"/>
              <a:gd name="connsiteY7" fmla="*/ 5209694 h 5209694"/>
              <a:gd name="connsiteX8" fmla="*/ 6324600 w 6522470"/>
              <a:gd name="connsiteY8" fmla="*/ 5196994 h 5209694"/>
              <a:gd name="connsiteX9" fmla="*/ 6522470 w 6522470"/>
              <a:gd name="connsiteY9" fmla="*/ 0 h 5209694"/>
              <a:gd name="connsiteX10" fmla="*/ 3134972 w 6522470"/>
              <a:gd name="connsiteY10" fmla="*/ 28094 h 5209694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1968500 w 6522470"/>
              <a:gd name="connsiteY6" fmla="*/ 2644294 h 5305778"/>
              <a:gd name="connsiteX7" fmla="*/ 952500 w 6522470"/>
              <a:gd name="connsiteY7" fmla="*/ 5209694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1968500 w 6522470"/>
              <a:gd name="connsiteY6" fmla="*/ 2644294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1149803 w 6522470"/>
              <a:gd name="connsiteY4" fmla="*/ 1952209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53068 w 6522470"/>
              <a:gd name="connsiteY3" fmla="*/ 1965807 h 5305778"/>
              <a:gd name="connsiteX4" fmla="*/ 1149803 w 6522470"/>
              <a:gd name="connsiteY4" fmla="*/ 1952209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081904 w 6469402"/>
              <a:gd name="connsiteY0" fmla="*/ 28094 h 5305778"/>
              <a:gd name="connsiteX1" fmla="*/ 2207532 w 6469402"/>
              <a:gd name="connsiteY1" fmla="*/ 1513994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81904 w 6469402"/>
              <a:gd name="connsiteY10" fmla="*/ 28094 h 5305778"/>
              <a:gd name="connsiteX0" fmla="*/ 3081904 w 6469402"/>
              <a:gd name="connsiteY0" fmla="*/ 28094 h 5305778"/>
              <a:gd name="connsiteX1" fmla="*/ 2366736 w 6469402"/>
              <a:gd name="connsiteY1" fmla="*/ 1622777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81904 w 6469402"/>
              <a:gd name="connsiteY10" fmla="*/ 28094 h 5305778"/>
              <a:gd name="connsiteX0" fmla="*/ 3042103 w 6469402"/>
              <a:gd name="connsiteY0" fmla="*/ 898 h 5305778"/>
              <a:gd name="connsiteX1" fmla="*/ 2366736 w 6469402"/>
              <a:gd name="connsiteY1" fmla="*/ 1622777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42103 w 6469402"/>
              <a:gd name="connsiteY10" fmla="*/ 898 h 5305778"/>
              <a:gd name="connsiteX0" fmla="*/ 3042103 w 6469402"/>
              <a:gd name="connsiteY0" fmla="*/ 898 h 5305778"/>
              <a:gd name="connsiteX1" fmla="*/ 2400057 w 6469402"/>
              <a:gd name="connsiteY1" fmla="*/ 1577239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42103 w 6469402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65807 h 5305778"/>
              <a:gd name="connsiteX4" fmla="*/ 1105682 w 6478349"/>
              <a:gd name="connsiteY4" fmla="*/ 1952209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05682 w 6478349"/>
              <a:gd name="connsiteY4" fmla="*/ 1952209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1 w 6478349"/>
              <a:gd name="connsiteY6" fmla="*/ 2624054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65344 w 6478349"/>
              <a:gd name="connsiteY6" fmla="*/ 2601286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2 w 6478349"/>
              <a:gd name="connsiteY6" fmla="*/ 2612670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500563"/>
              <a:gd name="connsiteY0" fmla="*/ 898 h 5305778"/>
              <a:gd name="connsiteX1" fmla="*/ 2409004 w 6500563"/>
              <a:gd name="connsiteY1" fmla="*/ 1577239 h 5305778"/>
              <a:gd name="connsiteX2" fmla="*/ 0 w 6500563"/>
              <a:gd name="connsiteY2" fmla="*/ 1595581 h 5305778"/>
              <a:gd name="connsiteX3" fmla="*/ 8947 w 6500563"/>
              <a:gd name="connsiteY3" fmla="*/ 1999960 h 5305778"/>
              <a:gd name="connsiteX4" fmla="*/ 1116789 w 6500563"/>
              <a:gd name="connsiteY4" fmla="*/ 1974977 h 5305778"/>
              <a:gd name="connsiteX5" fmla="*/ 1118383 w 6500563"/>
              <a:gd name="connsiteY5" fmla="*/ 2612671 h 5305778"/>
              <a:gd name="connsiteX6" fmla="*/ 2176452 w 6500563"/>
              <a:gd name="connsiteY6" fmla="*/ 2612670 h 5305778"/>
              <a:gd name="connsiteX7" fmla="*/ 1200252 w 6500563"/>
              <a:gd name="connsiteY7" fmla="*/ 5304880 h 5305778"/>
              <a:gd name="connsiteX8" fmla="*/ 6452950 w 6500563"/>
              <a:gd name="connsiteY8" fmla="*/ 5305778 h 5305778"/>
              <a:gd name="connsiteX9" fmla="*/ 6500563 w 6500563"/>
              <a:gd name="connsiteY9" fmla="*/ 0 h 5305778"/>
              <a:gd name="connsiteX10" fmla="*/ 3051050 w 6500563"/>
              <a:gd name="connsiteY10" fmla="*/ 898 h 5305778"/>
              <a:gd name="connsiteX0" fmla="*/ 3051050 w 6489456"/>
              <a:gd name="connsiteY0" fmla="*/ 898 h 5305778"/>
              <a:gd name="connsiteX1" fmla="*/ 2409004 w 6489456"/>
              <a:gd name="connsiteY1" fmla="*/ 1577239 h 5305778"/>
              <a:gd name="connsiteX2" fmla="*/ 0 w 6489456"/>
              <a:gd name="connsiteY2" fmla="*/ 1595581 h 5305778"/>
              <a:gd name="connsiteX3" fmla="*/ 8947 w 6489456"/>
              <a:gd name="connsiteY3" fmla="*/ 1999960 h 5305778"/>
              <a:gd name="connsiteX4" fmla="*/ 1116789 w 6489456"/>
              <a:gd name="connsiteY4" fmla="*/ 1974977 h 5305778"/>
              <a:gd name="connsiteX5" fmla="*/ 1118383 w 6489456"/>
              <a:gd name="connsiteY5" fmla="*/ 2612671 h 5305778"/>
              <a:gd name="connsiteX6" fmla="*/ 2176452 w 6489456"/>
              <a:gd name="connsiteY6" fmla="*/ 2612670 h 5305778"/>
              <a:gd name="connsiteX7" fmla="*/ 1200252 w 6489456"/>
              <a:gd name="connsiteY7" fmla="*/ 5304880 h 5305778"/>
              <a:gd name="connsiteX8" fmla="*/ 6452950 w 6489456"/>
              <a:gd name="connsiteY8" fmla="*/ 5305778 h 5305778"/>
              <a:gd name="connsiteX9" fmla="*/ 6489456 w 6489456"/>
              <a:gd name="connsiteY9" fmla="*/ 0 h 5305778"/>
              <a:gd name="connsiteX10" fmla="*/ 3051050 w 6489456"/>
              <a:gd name="connsiteY10" fmla="*/ 898 h 5305778"/>
              <a:gd name="connsiteX0" fmla="*/ 3051050 w 6489456"/>
              <a:gd name="connsiteY0" fmla="*/ 898 h 5305778"/>
              <a:gd name="connsiteX1" fmla="*/ 2409004 w 6489456"/>
              <a:gd name="connsiteY1" fmla="*/ 1577239 h 5305778"/>
              <a:gd name="connsiteX2" fmla="*/ 0 w 6489456"/>
              <a:gd name="connsiteY2" fmla="*/ 1595581 h 5305778"/>
              <a:gd name="connsiteX3" fmla="*/ 8947 w 6489456"/>
              <a:gd name="connsiteY3" fmla="*/ 1999960 h 5305778"/>
              <a:gd name="connsiteX4" fmla="*/ 1116789 w 6489456"/>
              <a:gd name="connsiteY4" fmla="*/ 2009131 h 5305778"/>
              <a:gd name="connsiteX5" fmla="*/ 1118383 w 6489456"/>
              <a:gd name="connsiteY5" fmla="*/ 2612671 h 5305778"/>
              <a:gd name="connsiteX6" fmla="*/ 2176452 w 6489456"/>
              <a:gd name="connsiteY6" fmla="*/ 2612670 h 5305778"/>
              <a:gd name="connsiteX7" fmla="*/ 1200252 w 6489456"/>
              <a:gd name="connsiteY7" fmla="*/ 5304880 h 5305778"/>
              <a:gd name="connsiteX8" fmla="*/ 6452950 w 6489456"/>
              <a:gd name="connsiteY8" fmla="*/ 5305778 h 5305778"/>
              <a:gd name="connsiteX9" fmla="*/ 6489456 w 6489456"/>
              <a:gd name="connsiteY9" fmla="*/ 0 h 5305778"/>
              <a:gd name="connsiteX10" fmla="*/ 3051050 w 6489456"/>
              <a:gd name="connsiteY10" fmla="*/ 898 h 5305778"/>
              <a:gd name="connsiteX0" fmla="*/ 3062157 w 6500563"/>
              <a:gd name="connsiteY0" fmla="*/ 898 h 5305778"/>
              <a:gd name="connsiteX1" fmla="*/ 2420111 w 6500563"/>
              <a:gd name="connsiteY1" fmla="*/ 1577239 h 5305778"/>
              <a:gd name="connsiteX2" fmla="*/ 0 w 6500563"/>
              <a:gd name="connsiteY2" fmla="*/ 1572813 h 5305778"/>
              <a:gd name="connsiteX3" fmla="*/ 20054 w 6500563"/>
              <a:gd name="connsiteY3" fmla="*/ 1999960 h 5305778"/>
              <a:gd name="connsiteX4" fmla="*/ 1127896 w 6500563"/>
              <a:gd name="connsiteY4" fmla="*/ 2009131 h 5305778"/>
              <a:gd name="connsiteX5" fmla="*/ 1129490 w 6500563"/>
              <a:gd name="connsiteY5" fmla="*/ 2612671 h 5305778"/>
              <a:gd name="connsiteX6" fmla="*/ 2187559 w 6500563"/>
              <a:gd name="connsiteY6" fmla="*/ 2612670 h 5305778"/>
              <a:gd name="connsiteX7" fmla="*/ 1211359 w 6500563"/>
              <a:gd name="connsiteY7" fmla="*/ 5304880 h 5305778"/>
              <a:gd name="connsiteX8" fmla="*/ 6464057 w 6500563"/>
              <a:gd name="connsiteY8" fmla="*/ 5305778 h 5305778"/>
              <a:gd name="connsiteX9" fmla="*/ 6500563 w 6500563"/>
              <a:gd name="connsiteY9" fmla="*/ 0 h 5305778"/>
              <a:gd name="connsiteX10" fmla="*/ 3062157 w 6500563"/>
              <a:gd name="connsiteY10" fmla="*/ 898 h 5305778"/>
              <a:gd name="connsiteX0" fmla="*/ 3062157 w 6500563"/>
              <a:gd name="connsiteY0" fmla="*/ 898 h 5316264"/>
              <a:gd name="connsiteX1" fmla="*/ 2420111 w 6500563"/>
              <a:gd name="connsiteY1" fmla="*/ 1577239 h 5316264"/>
              <a:gd name="connsiteX2" fmla="*/ 0 w 6500563"/>
              <a:gd name="connsiteY2" fmla="*/ 1572813 h 5316264"/>
              <a:gd name="connsiteX3" fmla="*/ 20054 w 6500563"/>
              <a:gd name="connsiteY3" fmla="*/ 1999960 h 5316264"/>
              <a:gd name="connsiteX4" fmla="*/ 1127896 w 6500563"/>
              <a:gd name="connsiteY4" fmla="*/ 2009131 h 5316264"/>
              <a:gd name="connsiteX5" fmla="*/ 1129490 w 6500563"/>
              <a:gd name="connsiteY5" fmla="*/ 2612671 h 5316264"/>
              <a:gd name="connsiteX6" fmla="*/ 2187559 w 6500563"/>
              <a:gd name="connsiteY6" fmla="*/ 2612670 h 5316264"/>
              <a:gd name="connsiteX7" fmla="*/ 1133608 w 6500563"/>
              <a:gd name="connsiteY7" fmla="*/ 5316264 h 5316264"/>
              <a:gd name="connsiteX8" fmla="*/ 6464057 w 6500563"/>
              <a:gd name="connsiteY8" fmla="*/ 5305778 h 5316264"/>
              <a:gd name="connsiteX9" fmla="*/ 6500563 w 6500563"/>
              <a:gd name="connsiteY9" fmla="*/ 0 h 5316264"/>
              <a:gd name="connsiteX10" fmla="*/ 3062157 w 6500563"/>
              <a:gd name="connsiteY10" fmla="*/ 898 h 5316264"/>
              <a:gd name="connsiteX0" fmla="*/ 3062157 w 6500563"/>
              <a:gd name="connsiteY0" fmla="*/ 898 h 5316264"/>
              <a:gd name="connsiteX1" fmla="*/ 2420111 w 6500563"/>
              <a:gd name="connsiteY1" fmla="*/ 1577239 h 5316264"/>
              <a:gd name="connsiteX2" fmla="*/ 0 w 6500563"/>
              <a:gd name="connsiteY2" fmla="*/ 1572813 h 5316264"/>
              <a:gd name="connsiteX3" fmla="*/ 20054 w 6500563"/>
              <a:gd name="connsiteY3" fmla="*/ 1999960 h 5316264"/>
              <a:gd name="connsiteX4" fmla="*/ 1127896 w 6500563"/>
              <a:gd name="connsiteY4" fmla="*/ 2009131 h 5316264"/>
              <a:gd name="connsiteX5" fmla="*/ 1129490 w 6500563"/>
              <a:gd name="connsiteY5" fmla="*/ 2612671 h 5316264"/>
              <a:gd name="connsiteX6" fmla="*/ 2187559 w 6500563"/>
              <a:gd name="connsiteY6" fmla="*/ 2612670 h 5316264"/>
              <a:gd name="connsiteX7" fmla="*/ 1133608 w 6500563"/>
              <a:gd name="connsiteY7" fmla="*/ 5316264 h 5316264"/>
              <a:gd name="connsiteX8" fmla="*/ 6441843 w 6500563"/>
              <a:gd name="connsiteY8" fmla="*/ 5305779 h 5316264"/>
              <a:gd name="connsiteX9" fmla="*/ 6500563 w 6500563"/>
              <a:gd name="connsiteY9" fmla="*/ 0 h 5316264"/>
              <a:gd name="connsiteX10" fmla="*/ 3062157 w 6500563"/>
              <a:gd name="connsiteY10" fmla="*/ 898 h 5316264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52949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86271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86271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42103 w 6480509"/>
              <a:gd name="connsiteY0" fmla="*/ 898 h 5328548"/>
              <a:gd name="connsiteX1" fmla="*/ 2400057 w 6480509"/>
              <a:gd name="connsiteY1" fmla="*/ 1577239 h 5328548"/>
              <a:gd name="connsiteX2" fmla="*/ 24375 w 6480509"/>
              <a:gd name="connsiteY2" fmla="*/ 1572813 h 5328548"/>
              <a:gd name="connsiteX3" fmla="*/ 0 w 6480509"/>
              <a:gd name="connsiteY3" fmla="*/ 1999960 h 5328548"/>
              <a:gd name="connsiteX4" fmla="*/ 1107842 w 6480509"/>
              <a:gd name="connsiteY4" fmla="*/ 2009131 h 5328548"/>
              <a:gd name="connsiteX5" fmla="*/ 1109436 w 6480509"/>
              <a:gd name="connsiteY5" fmla="*/ 2612671 h 5328548"/>
              <a:gd name="connsiteX6" fmla="*/ 2167505 w 6480509"/>
              <a:gd name="connsiteY6" fmla="*/ 2612670 h 5328548"/>
              <a:gd name="connsiteX7" fmla="*/ 1113554 w 6480509"/>
              <a:gd name="connsiteY7" fmla="*/ 5316264 h 5328548"/>
              <a:gd name="connsiteX8" fmla="*/ 6466217 w 6480509"/>
              <a:gd name="connsiteY8" fmla="*/ 5328548 h 5328548"/>
              <a:gd name="connsiteX9" fmla="*/ 6480509 w 6480509"/>
              <a:gd name="connsiteY9" fmla="*/ 0 h 5328548"/>
              <a:gd name="connsiteX10" fmla="*/ 3042103 w 6480509"/>
              <a:gd name="connsiteY10" fmla="*/ 898 h 5328548"/>
              <a:gd name="connsiteX0" fmla="*/ 3017728 w 6456134"/>
              <a:gd name="connsiteY0" fmla="*/ 898 h 5328548"/>
              <a:gd name="connsiteX1" fmla="*/ 2375682 w 6456134"/>
              <a:gd name="connsiteY1" fmla="*/ 1577239 h 5328548"/>
              <a:gd name="connsiteX2" fmla="*/ 0 w 6456134"/>
              <a:gd name="connsiteY2" fmla="*/ 1572813 h 5328548"/>
              <a:gd name="connsiteX3" fmla="*/ 8947 w 6456134"/>
              <a:gd name="connsiteY3" fmla="*/ 1999960 h 5328548"/>
              <a:gd name="connsiteX4" fmla="*/ 1083467 w 6456134"/>
              <a:gd name="connsiteY4" fmla="*/ 2009131 h 5328548"/>
              <a:gd name="connsiteX5" fmla="*/ 1085061 w 6456134"/>
              <a:gd name="connsiteY5" fmla="*/ 2612671 h 5328548"/>
              <a:gd name="connsiteX6" fmla="*/ 2143130 w 6456134"/>
              <a:gd name="connsiteY6" fmla="*/ 2612670 h 5328548"/>
              <a:gd name="connsiteX7" fmla="*/ 1089179 w 6456134"/>
              <a:gd name="connsiteY7" fmla="*/ 5316264 h 5328548"/>
              <a:gd name="connsiteX8" fmla="*/ 6441842 w 6456134"/>
              <a:gd name="connsiteY8" fmla="*/ 5328548 h 5328548"/>
              <a:gd name="connsiteX9" fmla="*/ 6456134 w 6456134"/>
              <a:gd name="connsiteY9" fmla="*/ 0 h 5328548"/>
              <a:gd name="connsiteX10" fmla="*/ 3017728 w 6456134"/>
              <a:gd name="connsiteY10" fmla="*/ 898 h 532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6134" h="5328548">
                <a:moveTo>
                  <a:pt x="3017728" y="898"/>
                </a:moveTo>
                <a:lnTo>
                  <a:pt x="2375682" y="1577239"/>
                </a:lnTo>
                <a:lnTo>
                  <a:pt x="0" y="1572813"/>
                </a:lnTo>
                <a:lnTo>
                  <a:pt x="8947" y="1999960"/>
                </a:lnTo>
                <a:lnTo>
                  <a:pt x="1083467" y="2009131"/>
                </a:lnTo>
                <a:cubicBezTo>
                  <a:pt x="1083998" y="2214106"/>
                  <a:pt x="1084530" y="2407696"/>
                  <a:pt x="1085061" y="2612671"/>
                </a:cubicBezTo>
                <a:lnTo>
                  <a:pt x="2143130" y="2612670"/>
                </a:lnTo>
                <a:lnTo>
                  <a:pt x="1089179" y="5316264"/>
                </a:lnTo>
                <a:lnTo>
                  <a:pt x="6441842" y="5328548"/>
                </a:lnTo>
                <a:lnTo>
                  <a:pt x="6456134" y="0"/>
                </a:lnTo>
                <a:lnTo>
                  <a:pt x="3017728" y="898"/>
                </a:lnTo>
                <a:close/>
              </a:path>
            </a:pathLst>
          </a:custGeom>
          <a:noFill/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6" name="梯形 5"/>
          <p:cNvSpPr/>
          <p:nvPr/>
        </p:nvSpPr>
        <p:spPr>
          <a:xfrm rot="19727813">
            <a:off x="-695842" y="201193"/>
            <a:ext cx="3264363" cy="566123"/>
          </a:xfrm>
          <a:prstGeom prst="trapezoid">
            <a:avLst/>
          </a:prstGeom>
          <a:solidFill>
            <a:srgbClr val="0F2C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7" name="梯形 6"/>
          <p:cNvSpPr/>
          <p:nvPr/>
        </p:nvSpPr>
        <p:spPr>
          <a:xfrm rot="19727813">
            <a:off x="-385607" y="237615"/>
            <a:ext cx="2869837" cy="382676"/>
          </a:xfrm>
          <a:prstGeom prst="trapezoid">
            <a:avLst/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 rot="19712961">
            <a:off x="210603" y="320328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2019.4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7400B6-E563-4EBC-B849-4747EA664333}"/>
              </a:ext>
            </a:extLst>
          </p:cNvPr>
          <p:cNvSpPr txBox="1"/>
          <p:nvPr/>
        </p:nvSpPr>
        <p:spPr>
          <a:xfrm>
            <a:off x="6550365" y="4636462"/>
            <a:ext cx="245519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人：贺敏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D3EB01-8B08-478D-90D2-E9E7F35C5504}"/>
              </a:ext>
            </a:extLst>
          </p:cNvPr>
          <p:cNvSpPr/>
          <p:nvPr/>
        </p:nvSpPr>
        <p:spPr>
          <a:xfrm>
            <a:off x="6829103" y="3363775"/>
            <a:ext cx="4352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 PLAN POWERPOINT TEMPLATE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9B7149DC-6242-4991-B15F-D5A7070BCAA5}"/>
              </a:ext>
            </a:extLst>
          </p:cNvPr>
          <p:cNvSpPr/>
          <p:nvPr/>
        </p:nvSpPr>
        <p:spPr>
          <a:xfrm rot="10800000">
            <a:off x="7686743" y="3703909"/>
            <a:ext cx="304800" cy="1786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46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137</Words>
  <Application>Microsoft Office PowerPoint</Application>
  <PresentationFormat>宽屏</PresentationFormat>
  <Paragraphs>31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微软雅黑</vt:lpstr>
      <vt:lpstr>等线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什么是Vue</vt:lpstr>
      <vt:lpstr>Vue 开发方式</vt:lpstr>
      <vt:lpstr>Element-ui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商业融资</dc:title>
  <dc:creator>第一PPT</dc:creator>
  <cp:keywords>www.1ppt.com</cp:keywords>
  <dc:description>www.1ppt.com</dc:description>
  <cp:lastModifiedBy>hemin</cp:lastModifiedBy>
  <cp:revision>102</cp:revision>
  <dcterms:created xsi:type="dcterms:W3CDTF">2015-12-07T16:40:02Z</dcterms:created>
  <dcterms:modified xsi:type="dcterms:W3CDTF">2019-04-22T02:02:43Z</dcterms:modified>
</cp:coreProperties>
</file>