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843F-1936-6F06-09ED-AE644A68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DB77-26E4-05BD-6BA6-A2F8B1153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3CF6-11B0-FE0D-5874-EC9A4C98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52D3-3374-57B1-E160-0C336CC0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E4B3-0F70-0D90-6FB1-D8A407E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A057-AA39-E22A-7F19-E5154BBB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BBE48-D164-E917-7201-AA9144D5D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6AF2-40DE-31E6-280A-632414D4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9782-C2C2-EDBC-516A-A879DD26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5699-DF00-E940-869A-C4A5463E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8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40C6-9859-BAE7-68B6-0AA260502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7C983-FD55-56C4-162D-3F0AFD30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19185-A925-DCD6-3BB3-60BCF0D3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7EB4-0AB2-0A81-A53C-60E29626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DE26-887A-1B6B-C25D-C5BA8E05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8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50CF-5632-8488-88EF-AEED14D5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8241-6FA5-E207-FE9F-2BB491E4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4B4-AE48-0EB2-BF1B-BA89BBEF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019AC-749E-1091-4595-E42DD050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6521-3B01-9324-9787-252EDD33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01F3-2A31-8BD4-5882-52A3473F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C299-2DDA-0726-385E-C991471C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7A56-9CE7-E5F5-5777-EF88522A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A5ED-DC4A-9106-8E90-6C42CA8A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B492-52D3-EAE1-4022-68DB7062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7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FC00-DB9D-1D14-C6ED-7C142F12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3871-3F9E-586D-9596-43A0269B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AB482-70BC-0415-FCB7-E3395C1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F0AC-C6A1-6737-4B63-76DE3ADE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595A-034D-10C6-B1D6-A74E5480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5BFA-2E9E-E4FE-184D-C58346BF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5FCA-AE9B-2723-DF13-CDE6F5BC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A42D9-2D8D-FA76-344D-54A2FDB0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28DB-F1EA-8EE5-038B-E35E018E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68B3D-54BA-41BB-A7A9-192D7C760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335D9-A36D-AFC7-E6DC-604C2FA0C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82875-9165-073C-DE34-92242571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308A8-03D9-F09E-2781-AAE9CA0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2F009-3FBA-CBF4-CDDF-5669A3FF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E1A1-20A0-A399-59F9-88E790C1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A1875-33CB-05CB-3219-D7DA93C4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B645-76E5-C655-3512-FAF2F41C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6D014-477D-C271-A2E0-27D0B586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03628-C83F-D611-BF7B-D0C5A07A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C0E97-440C-92AF-0B41-BE985CB5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AB1FD-DFF3-9476-0B8C-FDE348A8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816C-590A-D7C4-74E4-34D90E6B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A5C1-CFB8-D2DA-F684-DD4C35CC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7EE0C-F6DF-8E85-C99B-D7A8B5ED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3B99-B174-265B-6A62-C87F60F8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EADED-4828-26CF-BE48-72EBEB9D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0B74-14F6-0F28-688F-37639711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0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8B8E-6F7B-E95D-5645-87CD2B8C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773F2-0A8A-B215-D891-897DE255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1DB24-A845-AC3C-E2FB-A1285B2B9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F4DF-59FA-CE7D-BB18-07E16F1B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8712D-0B72-07D9-97F6-40FE86A7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A28A9-862F-36D7-D259-AFB45C5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F40D-EAA3-D6EA-F4F4-F62FB7A8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B308-6F38-F163-5441-FA847C0B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23D2-9EFE-B40C-7281-15F7F3DBA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95685-D840-4FDB-B321-A7105A4ED2F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688B-F7A5-8622-9A26-AD48A366D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2F40-7D65-165E-D5A1-AC6910A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C47E28-D893-43B8-87C7-3FEA36FD4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6C097-20A8-2D27-372D-2381F229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23" y="107958"/>
            <a:ext cx="7590953" cy="66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973282-8E82-EBA7-F8EB-28A6ADF6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2" y="2311376"/>
            <a:ext cx="11561996" cy="18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EDBE-64C1-AE3D-3F8F-ACBEBA9D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9DDE-D4A9-F2D3-EA69-DB3D268B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A0999-6005-553D-CFB4-19747070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04"/>
            <a:ext cx="12192000" cy="65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A3926-2526-5267-0E0A-787D3E92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79" y="0"/>
            <a:ext cx="9734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0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B32710-2D96-2257-2518-575C2932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615"/>
            <a:ext cx="12192000" cy="317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4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6A62C-A2DF-034C-2B30-F1BD7A79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86" y="-21319"/>
            <a:ext cx="9732028" cy="68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9C9A8-1027-848D-965E-19101FE9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12" y="0"/>
            <a:ext cx="780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35442F-8D5A-3BD5-1777-1D580FFF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683"/>
            <a:ext cx="8452971" cy="480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9D0C6-E5B6-FF56-36A0-BD387C35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095" y="1199284"/>
            <a:ext cx="927117" cy="4459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FE4777-3F13-2650-1222-916ABFAD1119}"/>
              </a:ext>
            </a:extLst>
          </p:cNvPr>
          <p:cNvSpPr txBox="1"/>
          <p:nvPr/>
        </p:nvSpPr>
        <p:spPr>
          <a:xfrm>
            <a:off x="9063318" y="1434352"/>
            <a:ext cx="312868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GDP &amp; Low Award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r>
              <a:rPr lang="en-GB" dirty="0"/>
              <a:t>Low GDP &amp; High Award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endParaRPr lang="en-GB" dirty="0"/>
          </a:p>
          <a:p>
            <a:r>
              <a:rPr lang="en-GB" dirty="0"/>
              <a:t>High GDP &amp; Low Award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r>
              <a:rPr lang="en-GB" dirty="0"/>
              <a:t>Low GDP Middle Award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Middle GDP &amp; Low Award</a:t>
            </a:r>
          </a:p>
        </p:txBody>
      </p:sp>
    </p:spTree>
    <p:extLst>
      <p:ext uri="{BB962C8B-B14F-4D97-AF65-F5344CB8AC3E}">
        <p14:creationId xmlns:p14="http://schemas.microsoft.com/office/powerpoint/2010/main" val="275211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HUSEYIN MERT EZER</dc:creator>
  <cp:lastModifiedBy>HUSEYIN MERT EZER</cp:lastModifiedBy>
  <cp:revision>6</cp:revision>
  <dcterms:created xsi:type="dcterms:W3CDTF">2024-06-28T10:51:25Z</dcterms:created>
  <dcterms:modified xsi:type="dcterms:W3CDTF">2024-06-28T12:03:17Z</dcterms:modified>
</cp:coreProperties>
</file>