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5" r:id="rId8"/>
    <p:sldId id="260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7832-E086-4778-80F6-D7D50D263CD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7F7A0-93BF-4F88-A01F-FE38F8AB3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7AA-CDD8-4729-9FE4-5F1547FD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 Traffic Data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E687-B600-474B-943C-A3102788F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Heather, Meagan, </a:t>
            </a:r>
            <a:r>
              <a:rPr lang="en-US" dirty="0" err="1"/>
              <a:t>johnny</a:t>
            </a:r>
            <a:r>
              <a:rPr lang="en-US" dirty="0"/>
              <a:t>, and </a:t>
            </a:r>
            <a:r>
              <a:rPr lang="en-US" dirty="0" err="1"/>
              <a:t>neha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CF27C-23BE-4FB5-B8A5-ACB441B4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60" y="484480"/>
            <a:ext cx="9018325" cy="54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F5D39-7598-4C27-8C95-8E74D0DC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47675"/>
            <a:ext cx="8753475" cy="52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2D23-8470-4723-B415-0CEB298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F02B-9950-4798-AB50-43D7AE89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600" dirty="0"/>
              <a:t>Data obtained </a:t>
            </a:r>
            <a:r>
              <a:rPr lang="en-US" sz="3600"/>
              <a:t>about traffic stops in NH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2014 – 2015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Too much data to manually sift 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Interested in providing insight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Used R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E1D6E-DE09-4F64-A8B2-765049FE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52" y="581025"/>
            <a:ext cx="9785601" cy="541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9ADAC-EB9F-460A-AA18-86350F41BFD4}"/>
              </a:ext>
            </a:extLst>
          </p:cNvPr>
          <p:cNvSpPr txBox="1"/>
          <p:nvPr/>
        </p:nvSpPr>
        <p:spPr>
          <a:xfrm>
            <a:off x="3005089" y="3292087"/>
            <a:ext cx="257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6639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B5C99-C206-4C72-8392-FD323A187269}"/>
              </a:ext>
            </a:extLst>
          </p:cNvPr>
          <p:cNvSpPr txBox="1"/>
          <p:nvPr/>
        </p:nvSpPr>
        <p:spPr>
          <a:xfrm>
            <a:off x="2681056" y="3292087"/>
            <a:ext cx="239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8422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200E9-F7CE-46A6-A479-07258C47F967}"/>
              </a:ext>
            </a:extLst>
          </p:cNvPr>
          <p:cNvSpPr txBox="1"/>
          <p:nvPr/>
        </p:nvSpPr>
        <p:spPr>
          <a:xfrm>
            <a:off x="4687410" y="1864311"/>
            <a:ext cx="1864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12845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FE5C3-632A-453B-A79D-988C1AAFC92A}"/>
              </a:ext>
            </a:extLst>
          </p:cNvPr>
          <p:cNvSpPr txBox="1"/>
          <p:nvPr/>
        </p:nvSpPr>
        <p:spPr>
          <a:xfrm>
            <a:off x="4971495" y="1864311"/>
            <a:ext cx="2219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13395</a:t>
            </a:r>
          </a:p>
        </p:txBody>
      </p:sp>
    </p:spTree>
    <p:extLst>
      <p:ext uri="{BB962C8B-B14F-4D97-AF65-F5344CB8AC3E}">
        <p14:creationId xmlns:p14="http://schemas.microsoft.com/office/powerpoint/2010/main" val="30091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r>
              <a:rPr lang="en-US" dirty="0"/>
              <a:t>Stop Outcome for Asian &amp; Black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AE183-C3AB-4D90-8115-9B843EEF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95" y="1390649"/>
            <a:ext cx="5432667" cy="412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04D8B-6534-4919-9D0A-299CAE04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0" y="1390649"/>
            <a:ext cx="5432667" cy="41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r>
              <a:rPr lang="en-US" dirty="0"/>
              <a:t>Stop Outcome for Hispanic &amp; White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DB00F-9FD8-4EE2-AE93-1AB2F3C2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96" y="1460575"/>
            <a:ext cx="5432007" cy="412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0E953-1C56-4F0E-8A0B-08F1B5F6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56" y="1460575"/>
            <a:ext cx="5432007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C3D-D084-4ADD-BEC8-DB3DB0572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257175"/>
            <a:ext cx="10621963" cy="5953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967EE-8FE4-4875-AD04-BE01652D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0124"/>
            <a:ext cx="8839200" cy="5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AD1C-552C-416E-868E-94CA0CDC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373694"/>
            <a:ext cx="9860040" cy="57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6E90B-7CE6-4340-9214-ECD4C4F8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09600"/>
            <a:ext cx="7620211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D8501-72D4-42B3-BD0F-7B0C463D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736"/>
            <a:ext cx="8310000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0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57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NH Traffic Data &amp; Insights</vt:lpstr>
      <vt:lpstr>Intro</vt:lpstr>
      <vt:lpstr>PowerPoint Presentation</vt:lpstr>
      <vt:lpstr>Stop Outcome for Asian &amp; Black Drivers</vt:lpstr>
      <vt:lpstr>Stop Outcome for Hispanic &amp; White Drivers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 Traffic Data &amp; Insights</dc:title>
  <dc:creator>Heather Frechette</dc:creator>
  <cp:lastModifiedBy>Heather Frechette</cp:lastModifiedBy>
  <cp:revision>7</cp:revision>
  <dcterms:created xsi:type="dcterms:W3CDTF">2018-06-18T18:25:08Z</dcterms:created>
  <dcterms:modified xsi:type="dcterms:W3CDTF">2018-06-19T19:11:57Z</dcterms:modified>
</cp:coreProperties>
</file>