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2"/>
  </p:normalViewPr>
  <p:slideViewPr>
    <p:cSldViewPr snapToGrid="0">
      <p:cViewPr varScale="1">
        <p:scale>
          <a:sx n="110" d="100"/>
          <a:sy n="110" d="100"/>
        </p:scale>
        <p:origin x="665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b18f380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b18f380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b18f3808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b18f3808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b18f3808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b18f38080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b18f3808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b18f3808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b18f3808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b18f3808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15721" y="479934"/>
            <a:ext cx="8520600" cy="23425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Google </a:t>
            </a:r>
            <a:r>
              <a:rPr lang="en-GB" sz="6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Colab</a:t>
            </a:r>
            <a:endParaRPr sz="433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Google </a:t>
            </a:r>
            <a:r>
              <a:rPr lang="en-GB" dirty="0" err="1"/>
              <a:t>Colab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181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Colab</a:t>
            </a:r>
            <a:r>
              <a:rPr lang="en-GB" dirty="0"/>
              <a:t> notebooks allow you to combine executable code and text in a single document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32" b="1" dirty="0"/>
              <a:t>Some technical stuff </a:t>
            </a:r>
            <a:endParaRPr sz="2232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 err="1"/>
              <a:t>Colab</a:t>
            </a:r>
            <a:r>
              <a:rPr lang="en-GB" dirty="0"/>
              <a:t> runs Python code by default. In this exercise, we will be using R.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 dirty="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150" y="344650"/>
            <a:ext cx="1338675" cy="7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Installation instructions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dirty="0"/>
              <a:t>Go to drive.google.com</a:t>
            </a:r>
            <a:endParaRPr dirty="0"/>
          </a:p>
          <a:p>
            <a:pPr marL="800100" lvl="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endParaRPr dirty="0"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dirty="0"/>
              <a:t>Click on the +New button on the top left of the page</a:t>
            </a:r>
            <a:endParaRPr dirty="0"/>
          </a:p>
          <a:p>
            <a:pPr marL="342900" lvl="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endParaRPr dirty="0"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dirty="0"/>
              <a:t>Navigate to More &gt; Connect more apps </a:t>
            </a:r>
            <a:endParaRPr dirty="0"/>
          </a:p>
          <a:p>
            <a:pPr marL="342900" lvl="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endParaRPr dirty="0"/>
          </a:p>
          <a:p>
            <a:pPr marL="342900" lvl="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endParaRPr dirty="0"/>
          </a:p>
          <a:p>
            <a:pPr marL="342900" lvl="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endParaRPr dirty="0"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dirty="0"/>
              <a:t>Search for ‘</a:t>
            </a:r>
            <a:r>
              <a:rPr lang="en-GB" dirty="0" err="1"/>
              <a:t>Colaboratory</a:t>
            </a:r>
            <a:r>
              <a:rPr lang="en-GB" dirty="0"/>
              <a:t>’, click and install </a:t>
            </a:r>
            <a:endParaRPr dirty="0"/>
          </a:p>
          <a:p>
            <a:pPr marL="342900" lvl="0" algn="l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endParaRPr dirty="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3964" y="1791908"/>
            <a:ext cx="135047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2752" y="2557828"/>
            <a:ext cx="3461349" cy="139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2752" y="4055077"/>
            <a:ext cx="991212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5. Go to the link to notebook. The notebook should open in </a:t>
            </a:r>
            <a:r>
              <a:rPr lang="en-GB" dirty="0" err="1"/>
              <a:t>Colab</a:t>
            </a:r>
            <a:r>
              <a:rPr lang="en-GB" dirty="0"/>
              <a:t> automatically. If it doesn’t, please let us know.</a:t>
            </a:r>
          </a:p>
          <a:p>
            <a:pPr marL="0" lvl="0" indent="0">
              <a:buNone/>
            </a:pPr>
            <a:r>
              <a:rPr lang="en-GB" sz="1400" dirty="0"/>
              <a:t> </a:t>
            </a:r>
            <a:endParaRPr sz="1400" dirty="0"/>
          </a:p>
        </p:txBody>
      </p:sp>
      <p:sp>
        <p:nvSpPr>
          <p:cNvPr id="4" name="Google Shape;67;p15">
            <a:extLst>
              <a:ext uri="{FF2B5EF4-FFF2-40B4-BE49-F238E27FC236}">
                <a16:creationId xmlns:a16="http://schemas.microsoft.com/office/drawing/2014/main" id="{D262EC4F-ADE3-840E-EFA3-7FFBE787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Installation instructions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this is going to work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dirty="0"/>
              <a:t>Most of the code has been provided, but please try to understand what the commands mean. </a:t>
            </a: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1500" dirty="0"/>
              <a:t>Ways to run code:</a:t>
            </a:r>
            <a:endParaRPr sz="1500" dirty="0"/>
          </a:p>
          <a:p>
            <a:pPr lvl="1" indent="-309562">
              <a:spcBef>
                <a:spcPts val="1200"/>
              </a:spcBef>
              <a:buSzPct val="100000"/>
              <a:buChar char="-"/>
            </a:pPr>
            <a:r>
              <a:rPr lang="en-GB" sz="1100" dirty="0"/>
              <a:t>Click play button on the top left of each code cell </a:t>
            </a:r>
            <a:endParaRPr sz="1100" dirty="0"/>
          </a:p>
          <a:p>
            <a:pPr lvl="2" indent="-309562">
              <a:buSzPct val="100000"/>
              <a:buChar char="-"/>
            </a:pPr>
            <a:r>
              <a:rPr lang="en-GB" sz="1100" dirty="0"/>
              <a:t>Windows: </a:t>
            </a:r>
            <a:r>
              <a:rPr lang="en-GB" sz="1100" dirty="0" err="1"/>
              <a:t>ctrl+enter</a:t>
            </a:r>
            <a:endParaRPr sz="1100" dirty="0"/>
          </a:p>
          <a:p>
            <a:pPr lvl="2" indent="-325755">
              <a:buSzPct val="120000"/>
              <a:buChar char="-"/>
            </a:pPr>
            <a:r>
              <a:rPr lang="en-GB" sz="1100" dirty="0"/>
              <a:t>MacOS: </a:t>
            </a:r>
            <a:r>
              <a:rPr lang="en-GB" sz="1100" dirty="0" err="1"/>
              <a:t>cmd</a:t>
            </a:r>
            <a:r>
              <a:rPr lang="en-GB" sz="500" dirty="0">
                <a:solidFill>
                  <a:srgbClr val="202124"/>
                </a:solidFill>
                <a:highlight>
                  <a:srgbClr val="FFFFFF"/>
                </a:highlight>
              </a:rPr>
              <a:t>⌘</a:t>
            </a:r>
            <a:r>
              <a:rPr lang="en-GB" sz="1100" dirty="0"/>
              <a:t>+enter </a:t>
            </a:r>
          </a:p>
          <a:p>
            <a:pPr indent="-325755">
              <a:buSzPct val="120000"/>
              <a:buChar char="-"/>
            </a:pPr>
            <a:r>
              <a:rPr lang="en-GB" sz="1500" dirty="0"/>
              <a:t>When a command starts with </a:t>
            </a:r>
            <a:r>
              <a:rPr lang="en-GB" sz="1500" dirty="0">
                <a:solidFill>
                  <a:srgbClr val="FF0000"/>
                </a:solidFill>
                <a:highlight>
                  <a:srgbClr val="FFFF00"/>
                </a:highlight>
              </a:rPr>
              <a:t>!</a:t>
            </a:r>
            <a:r>
              <a:rPr lang="en-GB" sz="1500" dirty="0"/>
              <a:t> it is a </a:t>
            </a:r>
            <a:r>
              <a:rPr lang="en-GB" sz="1500" dirty="0" err="1"/>
              <a:t>linux</a:t>
            </a:r>
            <a:r>
              <a:rPr lang="en-GB" sz="1500" dirty="0"/>
              <a:t> command written in bash (for managing directories and executing plink software).</a:t>
            </a:r>
          </a:p>
          <a:p>
            <a:pPr indent="-325755">
              <a:buSzPct val="120000"/>
              <a:buChar char="-"/>
            </a:pPr>
            <a:r>
              <a:rPr lang="en-GB" sz="1500" dirty="0"/>
              <a:t>When a shell starts with </a:t>
            </a:r>
            <a:r>
              <a:rPr lang="en-GB" sz="1500" dirty="0">
                <a:solidFill>
                  <a:srgbClr val="FF0000"/>
                </a:solidFill>
                <a:highlight>
                  <a:srgbClr val="FFFF00"/>
                </a:highlight>
              </a:rPr>
              <a:t>%%R</a:t>
            </a:r>
            <a:r>
              <a:rPr lang="en-GB" sz="1500" dirty="0"/>
              <a:t> the code follows is written in R</a:t>
            </a:r>
            <a:endParaRPr sz="15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b="1" dirty="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961" y="2223056"/>
            <a:ext cx="318008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Things to note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Try not to refresh your notebooks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Run code cells sequentially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Answers are provided but try to do it on your own !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CEC1B-AF33-8DDE-CD9A-8B5D968E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8924136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220</Words>
  <Application>Microsoft Office PowerPoint</Application>
  <PresentationFormat>Bildschirmpräsentation (16:9)</PresentationFormat>
  <Paragraphs>31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Google Colab</vt:lpstr>
      <vt:lpstr>Google Colab</vt:lpstr>
      <vt:lpstr>Installation instructions</vt:lpstr>
      <vt:lpstr>Installation instructions</vt:lpstr>
      <vt:lpstr>How this is going to work</vt:lpstr>
      <vt:lpstr>Things to note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Exercises</dc:title>
  <dc:creator>Hatzikotoulas, Konstantinos, Dr.</dc:creator>
  <cp:lastModifiedBy>Anne Weyand</cp:lastModifiedBy>
  <cp:revision>9</cp:revision>
  <dcterms:modified xsi:type="dcterms:W3CDTF">2022-11-03T12:16:19Z</dcterms:modified>
</cp:coreProperties>
</file>