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7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5FC93E-BA7E-446C-9970-25DF8541A712}" type="datetimeFigureOut">
              <a:rPr lang="en-IN" smtClean="0"/>
              <a:t>21/09/2014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50E3258-7751-4F82-A520-7455735A39A5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58506"/>
            <a:ext cx="8229600" cy="2209800"/>
          </a:xfrm>
        </p:spPr>
        <p:txBody>
          <a:bodyPr/>
          <a:lstStyle/>
          <a:p>
            <a:r>
              <a:rPr lang="en-IN" dirty="0" smtClean="0"/>
              <a:t>Calorie Calculator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Project Mania</a:t>
            </a:r>
          </a:p>
          <a:p>
            <a:r>
              <a:rPr lang="en-IN" dirty="0" smtClean="0"/>
              <a:t>Reboot 2014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effectLst/>
              </a:rPr>
              <a:t>Food Selector</a:t>
            </a:r>
            <a:endParaRPr lang="en-IN" sz="4000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1696"/>
            <a:ext cx="6585671" cy="5115656"/>
          </a:xfrm>
        </p:spPr>
      </p:pic>
    </p:spTree>
    <p:extLst>
      <p:ext uri="{BB962C8B-B14F-4D97-AF65-F5344CB8AC3E}">
        <p14:creationId xmlns:p14="http://schemas.microsoft.com/office/powerpoint/2010/main" val="1006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Unit Selector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6696743" cy="5527178"/>
          </a:xfrm>
        </p:spPr>
      </p:pic>
    </p:spTree>
    <p:extLst>
      <p:ext uri="{BB962C8B-B14F-4D97-AF65-F5344CB8AC3E}">
        <p14:creationId xmlns:p14="http://schemas.microsoft.com/office/powerpoint/2010/main" val="1337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C</a:t>
            </a:r>
            <a:r>
              <a:rPr lang="en-IN" sz="4000" dirty="0" smtClean="0"/>
              <a:t>alculation table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624490" cy="5191472"/>
          </a:xfrm>
        </p:spPr>
      </p:pic>
    </p:spTree>
    <p:extLst>
      <p:ext uri="{BB962C8B-B14F-4D97-AF65-F5344CB8AC3E}">
        <p14:creationId xmlns:p14="http://schemas.microsoft.com/office/powerpoint/2010/main" val="16282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Autofit/>
          </a:bodyPr>
          <a:lstStyle/>
          <a:p>
            <a:r>
              <a:rPr lang="en-IN" sz="3800" dirty="0" smtClean="0"/>
              <a:t>Add </a:t>
            </a:r>
            <a:r>
              <a:rPr lang="en-IN" sz="3800" dirty="0"/>
              <a:t>more </a:t>
            </a:r>
            <a:r>
              <a:rPr lang="en-IN" sz="3800" dirty="0" smtClean="0"/>
              <a:t>data/Clear Selected data</a:t>
            </a:r>
            <a:endParaRPr lang="en-IN" sz="3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8229600" cy="4176464"/>
          </a:xfrm>
        </p:spPr>
      </p:pic>
    </p:spTree>
    <p:extLst>
      <p:ext uri="{BB962C8B-B14F-4D97-AF65-F5344CB8AC3E}">
        <p14:creationId xmlns:p14="http://schemas.microsoft.com/office/powerpoint/2010/main" val="11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Result </a:t>
            </a:r>
            <a:r>
              <a:rPr lang="en-IN" sz="4000" dirty="0"/>
              <a:t>generator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992888" cy="5288229"/>
          </a:xfrm>
        </p:spPr>
      </p:pic>
    </p:spTree>
    <p:extLst>
      <p:ext uri="{BB962C8B-B14F-4D97-AF65-F5344CB8AC3E}">
        <p14:creationId xmlns:p14="http://schemas.microsoft.com/office/powerpoint/2010/main" val="5576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 smtClean="0"/>
              <a:t>Generated Result</a:t>
            </a:r>
            <a:endParaRPr lang="en-IN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42493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Administrator Account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40"/>
            <a:ext cx="8229600" cy="452628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An administrator account is a user account that lets you make changes that will affect </a:t>
            </a:r>
            <a:r>
              <a:rPr lang="en-IN" dirty="0" smtClean="0"/>
              <a:t>other </a:t>
            </a:r>
            <a:r>
              <a:rPr lang="en-IN" dirty="0"/>
              <a:t>users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The user who register first </a:t>
            </a:r>
            <a:r>
              <a:rPr lang="en-IN" dirty="0"/>
              <a:t> </a:t>
            </a:r>
            <a:r>
              <a:rPr lang="en-IN" dirty="0" smtClean="0"/>
              <a:t>will be Administrator of this windows application on that particular machine.</a:t>
            </a:r>
          </a:p>
          <a:p>
            <a:endParaRPr lang="en-IN" dirty="0" smtClean="0"/>
          </a:p>
          <a:p>
            <a:r>
              <a:rPr lang="en-IN" dirty="0" smtClean="0"/>
              <a:t>In this windows application Administrator will be able to make Food database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869160"/>
            <a:ext cx="4320480" cy="600027"/>
          </a:xfrm>
        </p:spPr>
        <p:txBody>
          <a:bodyPr>
            <a:noAutofit/>
          </a:bodyPr>
          <a:lstStyle/>
          <a:p>
            <a:r>
              <a:rPr lang="en-IN" sz="2500" b="1" dirty="0" smtClean="0"/>
              <a:t>Option enabled for Admin</a:t>
            </a:r>
            <a:br>
              <a:rPr lang="en-IN" sz="2500" b="1" dirty="0" smtClean="0"/>
            </a:br>
            <a:endParaRPr lang="en-IN" sz="25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21088"/>
            <a:ext cx="3692590" cy="13908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16" y="1988840"/>
            <a:ext cx="3659232" cy="13681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7936" y="413048"/>
            <a:ext cx="8568952" cy="1143000"/>
          </a:xfrm>
          <a:prstGeom prst="rect">
            <a:avLst/>
          </a:prstGeom>
        </p:spPr>
        <p:txBody>
          <a:bodyPr rIns="91440" anchor="b">
            <a:normAutofit fontScale="9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/>
              <a:t>Special options for Administrator  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20" y="2708920"/>
            <a:ext cx="4320480" cy="600027"/>
          </a:xfrm>
          <a:prstGeom prst="rect">
            <a:avLst/>
          </a:prstGeom>
        </p:spPr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b="1" dirty="0" smtClean="0"/>
              <a:t>Option disabled for normal user</a:t>
            </a:r>
            <a:br>
              <a:rPr lang="en-IN" sz="2000" b="1" dirty="0" smtClean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228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Previous data/History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3894579" cy="5472607"/>
          </a:xfrm>
        </p:spPr>
      </p:pic>
    </p:spTree>
    <p:extLst>
      <p:ext uri="{BB962C8B-B14F-4D97-AF65-F5344CB8AC3E}">
        <p14:creationId xmlns:p14="http://schemas.microsoft.com/office/powerpoint/2010/main" val="38294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Why to Use this calorie calculator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To </a:t>
            </a:r>
            <a:r>
              <a:rPr lang="en-IN" dirty="0"/>
              <a:t>estimate the number of daily calories your body needs to maintain your current weight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To maintain our daily food intake.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Keeping records </a:t>
            </a:r>
            <a:r>
              <a:rPr lang="en-IN" dirty="0" smtClean="0"/>
              <a:t>of previous calorie intake.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0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Calorie and it’s Intake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4824535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Calorie</a:t>
            </a:r>
            <a:r>
              <a:rPr lang="en-IN" sz="3000" dirty="0" smtClean="0"/>
              <a:t>:  A </a:t>
            </a:r>
            <a:r>
              <a:rPr lang="en-IN" sz="3000" dirty="0"/>
              <a:t>measure of the amount of energy derived from </a:t>
            </a:r>
            <a:r>
              <a:rPr lang="en-IN" sz="3000" dirty="0" smtClean="0"/>
              <a:t>food</a:t>
            </a:r>
          </a:p>
          <a:p>
            <a:r>
              <a:rPr lang="en-IN" sz="3000" dirty="0"/>
              <a:t> </a:t>
            </a:r>
            <a:r>
              <a:rPr lang="en-IN" sz="3000" b="1" dirty="0" smtClean="0"/>
              <a:t>Calorie Intake</a:t>
            </a:r>
            <a:r>
              <a:rPr lang="en-IN" sz="3000" dirty="0" smtClean="0"/>
              <a:t>:  the </a:t>
            </a:r>
            <a:r>
              <a:rPr lang="en-IN" sz="3000" dirty="0"/>
              <a:t>total number of calories in a daily diet </a:t>
            </a:r>
            <a:r>
              <a:rPr lang="en-IN" sz="3000" dirty="0" smtClean="0"/>
              <a:t>allo</a:t>
            </a:r>
            <a:r>
              <a:rPr lang="en-IN" sz="3000" dirty="0"/>
              <a:t>cation </a:t>
            </a:r>
            <a:r>
              <a:rPr lang="en-IN" sz="3000" dirty="0" smtClean="0"/>
              <a:t>.</a:t>
            </a:r>
          </a:p>
          <a:p>
            <a:r>
              <a:rPr lang="en-IN" sz="3000" b="1" dirty="0" smtClean="0"/>
              <a:t>Calorie In</a:t>
            </a:r>
            <a:r>
              <a:rPr lang="en-IN" sz="3000" dirty="0" smtClean="0"/>
              <a:t>:  Everything </a:t>
            </a:r>
            <a:r>
              <a:rPr lang="en-IN" sz="3000" dirty="0"/>
              <a:t>we eat and drink contains calories. With the exception of obvious stuff like water,</a:t>
            </a:r>
          </a:p>
          <a:p>
            <a:r>
              <a:rPr lang="en-IN" sz="3000" b="1" dirty="0" smtClean="0"/>
              <a:t>Calorie Out</a:t>
            </a:r>
            <a:r>
              <a:rPr lang="en-IN" sz="3000" dirty="0" smtClean="0"/>
              <a:t>:  Everything </a:t>
            </a:r>
            <a:r>
              <a:rPr lang="en-IN" sz="3000" dirty="0"/>
              <a:t>we do burns calories. They are what our bodies use for energy to do everything we need to do.</a:t>
            </a:r>
            <a:endParaRPr lang="en-IN" sz="3000" dirty="0" smtClean="0"/>
          </a:p>
        </p:txBody>
      </p:sp>
    </p:spTree>
    <p:extLst>
      <p:ext uri="{BB962C8B-B14F-4D97-AF65-F5344CB8AC3E}">
        <p14:creationId xmlns:p14="http://schemas.microsoft.com/office/powerpoint/2010/main" val="11949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Unique Features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Special Sound effects.</a:t>
            </a:r>
          </a:p>
          <a:p>
            <a:endParaRPr lang="en-IN" dirty="0"/>
          </a:p>
          <a:p>
            <a:r>
              <a:rPr lang="en-IN" dirty="0" smtClean="0"/>
              <a:t>Food Selection list box to search food name.</a:t>
            </a:r>
          </a:p>
          <a:p>
            <a:endParaRPr lang="en-IN" dirty="0"/>
          </a:p>
          <a:p>
            <a:r>
              <a:rPr lang="en-IN" dirty="0" smtClean="0"/>
              <a:t> Press “Esc” to Quit(/Move Back) from form.</a:t>
            </a:r>
          </a:p>
          <a:p>
            <a:endParaRPr lang="en-IN" dirty="0" smtClean="0"/>
          </a:p>
          <a:p>
            <a:r>
              <a:rPr lang="en-IN" dirty="0" smtClean="0"/>
              <a:t>Powerful enough to enter all data without using mouse just by using Enter key(keyboard).</a:t>
            </a:r>
          </a:p>
          <a:p>
            <a:endParaRPr lang="en-IN" dirty="0"/>
          </a:p>
          <a:p>
            <a:r>
              <a:rPr lang="en-IN" dirty="0" smtClean="0"/>
              <a:t>First fully offline windows application to calculate calorie intake as well generate result.</a:t>
            </a:r>
          </a:p>
          <a:p>
            <a:endParaRPr lang="en-IN" dirty="0"/>
          </a:p>
          <a:p>
            <a:r>
              <a:rPr lang="en-IN" dirty="0" smtClean="0"/>
              <a:t>Light , Fast </a:t>
            </a:r>
            <a:r>
              <a:rPr lang="en-IN" dirty="0"/>
              <a:t>and well </a:t>
            </a:r>
            <a:r>
              <a:rPr lang="en-IN" dirty="0" smtClean="0"/>
              <a:t>optimized 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9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Database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2" y="1412776"/>
            <a:ext cx="7968580" cy="5047456"/>
          </a:xfrm>
        </p:spPr>
      </p:pic>
    </p:spTree>
    <p:extLst>
      <p:ext uri="{BB962C8B-B14F-4D97-AF65-F5344CB8AC3E}">
        <p14:creationId xmlns:p14="http://schemas.microsoft.com/office/powerpoint/2010/main" val="5507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253536"/>
            <a:ext cx="8229600" cy="1143000"/>
          </a:xfrm>
        </p:spPr>
        <p:txBody>
          <a:bodyPr/>
          <a:lstStyle/>
          <a:p>
            <a:r>
              <a:rPr lang="en-IN" dirty="0" smtClean="0"/>
              <a:t>Measuring units used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3"/>
            <a:ext cx="7272808" cy="4919841"/>
          </a:xfrm>
        </p:spPr>
      </p:pic>
    </p:spTree>
    <p:extLst>
      <p:ext uri="{BB962C8B-B14F-4D97-AF65-F5344CB8AC3E}">
        <p14:creationId xmlns:p14="http://schemas.microsoft.com/office/powerpoint/2010/main" val="13447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76873"/>
            <a:ext cx="8229600" cy="2736304"/>
          </a:xfrm>
        </p:spPr>
        <p:txBody>
          <a:bodyPr/>
          <a:lstStyle/>
          <a:p>
            <a:r>
              <a:rPr lang="en-IN" dirty="0" smtClean="0"/>
              <a:t>Microsoft visual studio 2010</a:t>
            </a:r>
          </a:p>
          <a:p>
            <a:endParaRPr lang="en-IN" dirty="0"/>
          </a:p>
          <a:p>
            <a:r>
              <a:rPr lang="en-IN" dirty="0" smtClean="0"/>
              <a:t>Microsoft Access  2010</a:t>
            </a:r>
          </a:p>
          <a:p>
            <a:endParaRPr lang="en-IN" dirty="0"/>
          </a:p>
          <a:p>
            <a:r>
              <a:rPr lang="en-IN" dirty="0" smtClean="0"/>
              <a:t>Paint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3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0568" y="548680"/>
            <a:ext cx="9217024" cy="3031448"/>
          </a:xfrm>
        </p:spPr>
        <p:txBody>
          <a:bodyPr/>
          <a:lstStyle/>
          <a:p>
            <a:r>
              <a:rPr lang="en-IN" b="1" u="sng" dirty="0" smtClean="0"/>
              <a:t>Now Look Up to the software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0576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Calorie Calculator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3"/>
            <a:ext cx="8229600" cy="4327693"/>
          </a:xfrm>
        </p:spPr>
        <p:txBody>
          <a:bodyPr/>
          <a:lstStyle/>
          <a:p>
            <a:r>
              <a:rPr lang="en-IN" b="1" u="sng" dirty="0" smtClean="0"/>
              <a:t>Application’s Description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b="1" dirty="0"/>
              <a:t>Calorie Calculator</a:t>
            </a:r>
            <a:r>
              <a:rPr lang="en-IN" b="1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a optimized and User friendly and a very strong tool to calculate and record daily calorie Intake. </a:t>
            </a:r>
            <a:r>
              <a:rPr lang="en-IN" dirty="0"/>
              <a:t>It is the World’s First </a:t>
            </a:r>
            <a:r>
              <a:rPr lang="en-IN" dirty="0" smtClean="0"/>
              <a:t>desktop </a:t>
            </a:r>
            <a:r>
              <a:rPr lang="en-IN" dirty="0"/>
              <a:t>Fitness Tracker, including the most sophisticated Calorie Counter for regional </a:t>
            </a:r>
            <a:r>
              <a:rPr lang="en-IN" dirty="0" smtClean="0"/>
              <a:t>foods.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2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Start Using Calorie Calculator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40"/>
            <a:ext cx="8229600" cy="4526280"/>
          </a:xfrm>
        </p:spPr>
        <p:txBody>
          <a:bodyPr/>
          <a:lstStyle/>
          <a:p>
            <a:r>
              <a:rPr lang="en-IN" dirty="0" smtClean="0"/>
              <a:t>Paste Unzipped “Calorie calculator”(A folder) In C drive of  Your System.</a:t>
            </a:r>
          </a:p>
          <a:p>
            <a:endParaRPr lang="en-IN" dirty="0"/>
          </a:p>
          <a:p>
            <a:r>
              <a:rPr lang="en-IN" dirty="0"/>
              <a:t>Install </a:t>
            </a:r>
            <a:r>
              <a:rPr lang="en-IN" dirty="0" smtClean="0"/>
              <a:t>“dotNetFx45_Full_setup.exe” </a:t>
            </a:r>
            <a:r>
              <a:rPr lang="en-IN" dirty="0"/>
              <a:t>present “C:\calorie </a:t>
            </a:r>
            <a:r>
              <a:rPr lang="en-IN" dirty="0" err="1"/>
              <a:t>calculater</a:t>
            </a:r>
            <a:r>
              <a:rPr lang="en-IN" dirty="0" smtClean="0"/>
              <a:t>”</a:t>
            </a:r>
          </a:p>
          <a:p>
            <a:endParaRPr lang="en-IN" dirty="0"/>
          </a:p>
          <a:p>
            <a:r>
              <a:rPr lang="en-IN" dirty="0" smtClean="0"/>
              <a:t>Double </a:t>
            </a:r>
            <a:r>
              <a:rPr lang="en-IN" dirty="0"/>
              <a:t>Click on “calorie calculator.exe</a:t>
            </a:r>
            <a:r>
              <a:rPr lang="en-IN" dirty="0" smtClean="0"/>
              <a:t>” to Start Calorie Calculator Windows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Main Login Screen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" y="1772816"/>
            <a:ext cx="7426408" cy="4176464"/>
          </a:xfrm>
        </p:spPr>
      </p:pic>
    </p:spTree>
    <p:extLst>
      <p:ext uri="{BB962C8B-B14F-4D97-AF65-F5344CB8AC3E}">
        <p14:creationId xmlns:p14="http://schemas.microsoft.com/office/powerpoint/2010/main" val="1888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New User Registration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9" y="1124744"/>
            <a:ext cx="8186257" cy="5125629"/>
          </a:xfrm>
        </p:spPr>
      </p:pic>
    </p:spTree>
    <p:extLst>
      <p:ext uri="{BB962C8B-B14F-4D97-AF65-F5344CB8AC3E}">
        <p14:creationId xmlns:p14="http://schemas.microsoft.com/office/powerpoint/2010/main" val="29195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Confirmation message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383790" cy="4977284"/>
          </a:xfrm>
        </p:spPr>
      </p:pic>
    </p:spTree>
    <p:extLst>
      <p:ext uri="{BB962C8B-B14F-4D97-AF65-F5344CB8AC3E}">
        <p14:creationId xmlns:p14="http://schemas.microsoft.com/office/powerpoint/2010/main" val="16894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Login to continue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3" y="2180190"/>
            <a:ext cx="6611273" cy="3458058"/>
          </a:xfrm>
        </p:spPr>
      </p:pic>
    </p:spTree>
    <p:extLst>
      <p:ext uri="{BB962C8B-B14F-4D97-AF65-F5344CB8AC3E}">
        <p14:creationId xmlns:p14="http://schemas.microsoft.com/office/powerpoint/2010/main" val="2917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Calculator Interface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2776"/>
            <a:ext cx="4654488" cy="5047456"/>
          </a:xfrm>
        </p:spPr>
      </p:pic>
    </p:spTree>
    <p:extLst>
      <p:ext uri="{BB962C8B-B14F-4D97-AF65-F5344CB8AC3E}">
        <p14:creationId xmlns:p14="http://schemas.microsoft.com/office/powerpoint/2010/main" val="31735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222</TotalTime>
  <Words>273</Words>
  <Application>Microsoft Office PowerPoint</Application>
  <PresentationFormat>On-screen Show (4:3)</PresentationFormat>
  <Paragraphs>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Foundry</vt:lpstr>
      <vt:lpstr>Calorie Calculator</vt:lpstr>
      <vt:lpstr>Calorie and it’s Intake</vt:lpstr>
      <vt:lpstr>Calorie Calculator</vt:lpstr>
      <vt:lpstr> Start Using Calorie Calculator </vt:lpstr>
      <vt:lpstr>The Main Login Screen </vt:lpstr>
      <vt:lpstr>New User Registration</vt:lpstr>
      <vt:lpstr>Confirmation message</vt:lpstr>
      <vt:lpstr>Now Login to continue</vt:lpstr>
      <vt:lpstr>Calculator Interface</vt:lpstr>
      <vt:lpstr>Food Selector</vt:lpstr>
      <vt:lpstr>Unit Selector</vt:lpstr>
      <vt:lpstr>Calculation table</vt:lpstr>
      <vt:lpstr>Add more data/Clear Selected data</vt:lpstr>
      <vt:lpstr>Result generator</vt:lpstr>
      <vt:lpstr>Generated Result</vt:lpstr>
      <vt:lpstr>Administrator Account</vt:lpstr>
      <vt:lpstr>Option enabled for Admin </vt:lpstr>
      <vt:lpstr>Previous data/History</vt:lpstr>
      <vt:lpstr>Why to Use this calorie calculator</vt:lpstr>
      <vt:lpstr>Unique Features</vt:lpstr>
      <vt:lpstr>Database Overview</vt:lpstr>
      <vt:lpstr>Measuring units used</vt:lpstr>
      <vt:lpstr>Software used</vt:lpstr>
      <vt:lpstr>Now Look Up to the software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Calculator</dc:title>
  <dc:creator>Harshit Mahajan</dc:creator>
  <cp:lastModifiedBy>Harshit Mahajan</cp:lastModifiedBy>
  <cp:revision>52</cp:revision>
  <dcterms:created xsi:type="dcterms:W3CDTF">2014-09-20T10:10:15Z</dcterms:created>
  <dcterms:modified xsi:type="dcterms:W3CDTF">2014-09-20T18:55:28Z</dcterms:modified>
</cp:coreProperties>
</file>