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F2784-FB82-4AC4-9219-6B51F495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E2B2B2-764B-4A17-93F6-6E0026E77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02C915-7A64-4699-ACF5-D8424D1E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2C6A4F-847A-45C3-974C-95AE316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B9FA37-3542-43EE-9815-636737EE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6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C688D-6E25-49F5-B643-2CE68969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BB8CADA-105C-429C-AAEB-D0DB61F2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6544DF-CD6B-4B57-8EF4-CE2E69E1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1330-CE6A-474E-BA7F-422A577A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09D5A6-F8CE-4325-809D-6D24D6CB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2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8FF775C-D3DA-4396-B638-1F6CCA79B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5A8DB8-5858-459A-8D4F-12D627CB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33DEF-9326-486E-B4F8-FA733B84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085DFF-5D94-4AC2-9D7F-A189D294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66012E-B5C3-4FA2-BA40-F49234FC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2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3E282-C253-41AF-9E37-E9A34AE7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104AF-586E-4E7A-87FF-07CA18D7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7E95B1-1159-4281-83C2-946F64E3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E940B5-34C3-4CC3-A0F5-EDF64C87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F30E0B-8F98-4322-BE1C-E4BA0763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7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FE8CD-0975-4EFD-A144-4DA3B249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BA08D0-C4AD-4B9F-8416-3712EC9F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593B9B-93F2-43AF-969C-0712468A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218CC6-C668-4372-A4D1-3CA1A423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84B6D7-F155-4C79-9D55-0E1718FB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42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59EC7-B7F1-49BD-B28B-DDDD420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6EFD57-BCB5-4368-AC3C-B7785BF2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BDF666-9D44-4BCA-929C-F85A47E8F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F38672-F58B-4E61-B1C9-59A389AD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C25F87-54F0-4ABC-92FB-27DC0A5F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3B38A1-2BF0-4F92-A51C-32DF80AB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9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AA8C1-3364-4DAB-A101-121DFDCF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804955-A1FF-4AD9-91C5-F0D001CB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97B1F1-8329-453B-8DD5-B28D71F5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7E88FA2-BB1C-4BD8-A579-090CC6AB6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01A3E83-6462-4D35-960D-1FDA2BB59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799026-4C73-41E5-B1A4-1CBED7D6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774DE6-2B3D-452C-854E-7AD51FBB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F63D1CB-7C2E-489D-AA09-5B0A364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7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13F85-FE69-42AE-99B0-97FEFD4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CB8950-2FEF-4CC6-9856-F7AE544B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F4EA31-2AEB-45BD-808E-2CF5A564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F0A8CA-A51E-4FB5-AD0A-AED5D376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37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9ED8B91-7687-4FEC-B495-24E3EF45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069B95-130E-4C9C-B7BB-00932666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06722E-C021-453B-8AE1-265B7970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55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63479-E217-44EC-8DB6-13AD2E69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2646B-BD09-4D31-950C-29BCE423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33AAAD-EB52-44CB-9275-3670FA5C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6E4AA-9483-4A9B-99DB-280B670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F108B8-5214-4C61-BB9F-32D905B2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BB6834-3887-4BBB-980F-93F7335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03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22868-BD84-4A17-BA6D-DDA4C6E6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1D4D576-A9BB-4097-9E11-15D579933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079A1E-7E83-4F23-8640-A5BB86024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EEA987-6186-4C39-87C0-C9EEAB9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78AE19-D92D-446C-AAD2-D01E58D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9BC948B-8C2E-450F-90AB-36F33E85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1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5744D-CC30-4C3F-9619-F5C01E32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B04543-E61D-4FB5-B54C-CBA55BB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E696B2-C8DC-4001-A49B-D79EFCAE4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5700-AD87-4559-AD89-4AF8F99561E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B0829A-F0F1-40E3-8F20-EFBED629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914D9A-D5EF-4DDF-B62E-14C46C64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D4D6-4F32-4D0F-901E-329E507ACA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0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Alternatief proces 3">
            <a:extLst>
              <a:ext uri="{FF2B5EF4-FFF2-40B4-BE49-F238E27FC236}">
                <a16:creationId xmlns:a16="http://schemas.microsoft.com/office/drawing/2014/main" id="{FC4719FD-5A0B-4DED-9985-9011178919A0}"/>
              </a:ext>
            </a:extLst>
          </p:cNvPr>
          <p:cNvSpPr/>
          <p:nvPr/>
        </p:nvSpPr>
        <p:spPr>
          <a:xfrm>
            <a:off x="2277977" y="816141"/>
            <a:ext cx="2967789" cy="1700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18 easy + 18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algn="ctr"/>
            <a:r>
              <a:rPr lang="nl-NL" dirty="0" err="1"/>
              <a:t>With</a:t>
            </a:r>
            <a:r>
              <a:rPr lang="nl-NL" dirty="0"/>
              <a:t> option </a:t>
            </a:r>
            <a:r>
              <a:rPr lang="nl-NL" dirty="0" err="1"/>
              <a:t>to</a:t>
            </a:r>
            <a:r>
              <a:rPr lang="nl-NL" dirty="0"/>
              <a:t> get hints</a:t>
            </a:r>
          </a:p>
        </p:txBody>
      </p:sp>
      <p:sp>
        <p:nvSpPr>
          <p:cNvPr id="6" name="Stroomdiagram: Alternatief proces 5">
            <a:extLst>
              <a:ext uri="{FF2B5EF4-FFF2-40B4-BE49-F238E27FC236}">
                <a16:creationId xmlns:a16="http://schemas.microsoft.com/office/drawing/2014/main" id="{82BEDD47-D00F-4764-AAA1-E9A069EC6894}"/>
              </a:ext>
            </a:extLst>
          </p:cNvPr>
          <p:cNvSpPr/>
          <p:nvPr/>
        </p:nvSpPr>
        <p:spPr>
          <a:xfrm>
            <a:off x="6721644" y="815137"/>
            <a:ext cx="2967789" cy="1700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18 easy + 18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algn="ctr"/>
            <a:r>
              <a:rPr lang="nl-NL" dirty="0"/>
              <a:t>Without hints</a:t>
            </a:r>
          </a:p>
        </p:txBody>
      </p:sp>
      <p:sp>
        <p:nvSpPr>
          <p:cNvPr id="8" name="Stroomdiagram: Alternatief proces 7">
            <a:extLst>
              <a:ext uri="{FF2B5EF4-FFF2-40B4-BE49-F238E27FC236}">
                <a16:creationId xmlns:a16="http://schemas.microsoft.com/office/drawing/2014/main" id="{C203E846-7A69-49A7-BCC6-EFDBE6C46FE9}"/>
              </a:ext>
            </a:extLst>
          </p:cNvPr>
          <p:cNvSpPr/>
          <p:nvPr/>
        </p:nvSpPr>
        <p:spPr>
          <a:xfrm>
            <a:off x="2277977" y="2898808"/>
            <a:ext cx="2967789" cy="1700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18 easy + 18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algn="ctr"/>
            <a:r>
              <a:rPr lang="nl-NL" dirty="0"/>
              <a:t>Without hints</a:t>
            </a:r>
          </a:p>
        </p:txBody>
      </p:sp>
      <p:sp>
        <p:nvSpPr>
          <p:cNvPr id="10" name="Stroomdiagram: Alternatief proces 9">
            <a:extLst>
              <a:ext uri="{FF2B5EF4-FFF2-40B4-BE49-F238E27FC236}">
                <a16:creationId xmlns:a16="http://schemas.microsoft.com/office/drawing/2014/main" id="{AB7D3B63-00A3-47EC-9BE3-6E331DE0D99E}"/>
              </a:ext>
            </a:extLst>
          </p:cNvPr>
          <p:cNvSpPr/>
          <p:nvPr/>
        </p:nvSpPr>
        <p:spPr>
          <a:xfrm>
            <a:off x="6721644" y="2898808"/>
            <a:ext cx="2967789" cy="1700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18 easy + 18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algn="ctr"/>
            <a:r>
              <a:rPr lang="nl-NL" dirty="0" err="1"/>
              <a:t>With</a:t>
            </a:r>
            <a:r>
              <a:rPr lang="nl-NL" dirty="0"/>
              <a:t> option </a:t>
            </a:r>
            <a:r>
              <a:rPr lang="nl-NL" dirty="0" err="1"/>
              <a:t>to</a:t>
            </a:r>
            <a:r>
              <a:rPr lang="nl-NL" dirty="0"/>
              <a:t> get hints</a:t>
            </a:r>
          </a:p>
        </p:txBody>
      </p:sp>
      <p:sp>
        <p:nvSpPr>
          <p:cNvPr id="12" name="Stroomdiagram: Alternatief proces 11">
            <a:extLst>
              <a:ext uri="{FF2B5EF4-FFF2-40B4-BE49-F238E27FC236}">
                <a16:creationId xmlns:a16="http://schemas.microsoft.com/office/drawing/2014/main" id="{25155831-05D5-41D4-8B08-3F8543128576}"/>
              </a:ext>
            </a:extLst>
          </p:cNvPr>
          <p:cNvSpPr/>
          <p:nvPr/>
        </p:nvSpPr>
        <p:spPr>
          <a:xfrm>
            <a:off x="4612105" y="5148715"/>
            <a:ext cx="2967789" cy="1700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TEST</a:t>
            </a:r>
          </a:p>
          <a:p>
            <a:pPr algn="ctr"/>
            <a:r>
              <a:rPr lang="nl-NL" dirty="0"/>
              <a:t>36 easy + 36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algn="ctr"/>
            <a:r>
              <a:rPr lang="nl-NL" dirty="0"/>
              <a:t>Without hints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560E8AC8-0E08-4B27-80A8-BD965EE336FF}"/>
              </a:ext>
            </a:extLst>
          </p:cNvPr>
          <p:cNvCxnSpPr>
            <a:cxnSpLocks/>
          </p:cNvCxnSpPr>
          <p:nvPr/>
        </p:nvCxnSpPr>
        <p:spPr>
          <a:xfrm flipH="1">
            <a:off x="3761870" y="2349364"/>
            <a:ext cx="1" cy="5494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BCA28C83-55B3-4979-9CF8-D8EA709A2A04}"/>
              </a:ext>
            </a:extLst>
          </p:cNvPr>
          <p:cNvCxnSpPr/>
          <p:nvPr/>
        </p:nvCxnSpPr>
        <p:spPr>
          <a:xfrm flipH="1">
            <a:off x="8205537" y="2349364"/>
            <a:ext cx="1" cy="5494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44639B7-4D2A-44A2-98A9-641A8118A5C4}"/>
              </a:ext>
            </a:extLst>
          </p:cNvPr>
          <p:cNvCxnSpPr>
            <a:cxnSpLocks/>
          </p:cNvCxnSpPr>
          <p:nvPr/>
        </p:nvCxnSpPr>
        <p:spPr>
          <a:xfrm>
            <a:off x="3761870" y="4599271"/>
            <a:ext cx="993008" cy="716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58739110-CAA8-4DB3-B0E5-5D6A50D3316A}"/>
              </a:ext>
            </a:extLst>
          </p:cNvPr>
          <p:cNvCxnSpPr>
            <a:cxnSpLocks/>
          </p:cNvCxnSpPr>
          <p:nvPr/>
        </p:nvCxnSpPr>
        <p:spPr>
          <a:xfrm flipH="1">
            <a:off x="7437122" y="4599271"/>
            <a:ext cx="768415" cy="673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9FD37D7C-5530-47FD-A00B-B3D97796CDDA}"/>
              </a:ext>
            </a:extLst>
          </p:cNvPr>
          <p:cNvSpPr txBox="1"/>
          <p:nvPr/>
        </p:nvSpPr>
        <p:spPr>
          <a:xfrm>
            <a:off x="2758837" y="299745"/>
            <a:ext cx="20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Group 1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F168744-684D-4CED-9026-907487BA868D}"/>
              </a:ext>
            </a:extLst>
          </p:cNvPr>
          <p:cNvSpPr txBox="1"/>
          <p:nvPr/>
        </p:nvSpPr>
        <p:spPr>
          <a:xfrm>
            <a:off x="7202504" y="299745"/>
            <a:ext cx="20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accent1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763176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</dc:creator>
  <cp:lastModifiedBy>Maaike</cp:lastModifiedBy>
  <cp:revision>2</cp:revision>
  <dcterms:created xsi:type="dcterms:W3CDTF">2020-09-25T08:10:59Z</dcterms:created>
  <dcterms:modified xsi:type="dcterms:W3CDTF">2020-09-25T08:26:09Z</dcterms:modified>
</cp:coreProperties>
</file>