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56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2Xp20V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Heng</a:t>
            </a:r>
          </a:p>
          <a:p>
            <a:pPr algn="ctr"/>
            <a:r>
              <a:rPr lang="en-US" sz="2000" dirty="0"/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3763523C-4214-4EEB-B282-770001EFE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EA2149-0957-4323-82E5-F265D1B8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36" y="221284"/>
            <a:ext cx="7686328" cy="61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E634DC-E4CB-49EB-ADA0-271CCBE49670}"/>
              </a:ext>
            </a:extLst>
          </p:cNvPr>
          <p:cNvGrpSpPr/>
          <p:nvPr/>
        </p:nvGrpSpPr>
        <p:grpSpPr>
          <a:xfrm>
            <a:off x="5491963" y="949002"/>
            <a:ext cx="1352396" cy="1047883"/>
            <a:chOff x="5616575" y="2752592"/>
            <a:chExt cx="1352396" cy="1047883"/>
          </a:xfrm>
          <a:solidFill>
            <a:schemeClr val="tx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3CB65-6065-4D38-9FF4-311837C68B5A}"/>
                </a:ext>
              </a:extLst>
            </p:cNvPr>
            <p:cNvSpPr/>
            <p:nvPr/>
          </p:nvSpPr>
          <p:spPr>
            <a:xfrm>
              <a:off x="5616575" y="2752592"/>
              <a:ext cx="1352396" cy="1047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i="1" dirty="0" err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CosmosDB</a:t>
              </a:r>
              <a:endPara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Image result for cosmos db">
              <a:extLst>
                <a:ext uri="{FF2B5EF4-FFF2-40B4-BE49-F238E27FC236}">
                  <a16:creationId xmlns:a16="http://schemas.microsoft.com/office/drawing/2014/main" id="{08BF6915-FA5F-4077-BC38-9A890BCA6AE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2" r="14535"/>
            <a:stretch/>
          </p:blipFill>
          <p:spPr bwMode="auto">
            <a:xfrm>
              <a:off x="5983457" y="2966857"/>
              <a:ext cx="617982" cy="462143"/>
            </a:xfrm>
            <a:prstGeom prst="rect">
              <a:avLst/>
            </a:prstGeom>
            <a:grp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3BF4D3E-C4EB-4F76-A798-9FC58AD7947F}"/>
              </a:ext>
            </a:extLst>
          </p:cNvPr>
          <p:cNvSpPr/>
          <p:nvPr/>
        </p:nvSpPr>
        <p:spPr>
          <a:xfrm>
            <a:off x="3206549" y="4745248"/>
            <a:ext cx="1622904" cy="532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1</a:t>
            </a:r>
            <a:endParaRPr lang="en-US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B2C70-BF6A-4581-BA0A-934BDF49BDAA}"/>
              </a:ext>
            </a:extLst>
          </p:cNvPr>
          <p:cNvSpPr/>
          <p:nvPr/>
        </p:nvSpPr>
        <p:spPr>
          <a:xfrm>
            <a:off x="7753396" y="4745247"/>
            <a:ext cx="1622904" cy="532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2</a:t>
            </a:r>
            <a:endParaRPr lang="en-US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79AF0-804D-4BD0-867E-3DA6383E2B8F}"/>
              </a:ext>
            </a:extLst>
          </p:cNvPr>
          <p:cNvSpPr txBox="1"/>
          <p:nvPr/>
        </p:nvSpPr>
        <p:spPr>
          <a:xfrm>
            <a:off x="2728064" y="5539666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https://github.com/hmheng/CosmosDBSPDemo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9CA440-FB02-4AC8-B6EF-5B26F5940EA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3718900" y="2295987"/>
            <a:ext cx="2748363" cy="2150160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6FB785-0CA2-420A-99F2-25964800A34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16200000" flipV="1">
            <a:off x="5992324" y="2172722"/>
            <a:ext cx="2748362" cy="2396687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007B5-E808-464E-AD8D-77534CB3756B}"/>
              </a:ext>
            </a:extLst>
          </p:cNvPr>
          <p:cNvSpPr/>
          <p:nvPr/>
        </p:nvSpPr>
        <p:spPr>
          <a:xfrm>
            <a:off x="4705528" y="2398846"/>
            <a:ext cx="2925270" cy="719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8048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70B2-53AB-4DA5-984D-16D33F57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7827-D54F-45DA-90CC-9328A36E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6466"/>
            <a:ext cx="10058400" cy="30726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https://github.com/hmheng/CosmosDBSPDemo</a:t>
            </a:r>
          </a:p>
        </p:txBody>
      </p:sp>
    </p:spTree>
    <p:extLst>
      <p:ext uri="{BB962C8B-B14F-4D97-AF65-F5344CB8AC3E}">
        <p14:creationId xmlns:p14="http://schemas.microsoft.com/office/powerpoint/2010/main" val="57385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Heng</a:t>
            </a:r>
          </a:p>
          <a:p>
            <a:pPr algn="ctr"/>
            <a:r>
              <a:rPr lang="en-US" sz="2000" dirty="0"/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9C200-BEBC-4BDF-993C-F77C7FEB1B96}"/>
              </a:ext>
            </a:extLst>
          </p:cNvPr>
          <p:cNvSpPr/>
          <p:nvPr/>
        </p:nvSpPr>
        <p:spPr>
          <a:xfrm>
            <a:off x="0" y="1908698"/>
            <a:ext cx="12192000" cy="4949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BBF09-F7EB-43F5-A224-83218BC9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appreciate your feedback!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88CD-0E3D-41B1-886D-42FA3F72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3953"/>
            <a:ext cx="10515600" cy="5130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https://bit.ly/2Xp20Vy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6" name="Picture 2" descr=".NET Meetup February 2019">
            <a:extLst>
              <a:ext uri="{FF2B5EF4-FFF2-40B4-BE49-F238E27FC236}">
                <a16:creationId xmlns:a16="http://schemas.microsoft.com/office/drawing/2014/main" id="{86AACB85-F60B-42A0-B54A-C933783A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626" y="2411027"/>
            <a:ext cx="2866748" cy="28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65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CosmosDB Stored Procedure in Multiple-Clients</vt:lpstr>
      <vt:lpstr>PowerPoint Presentation</vt:lpstr>
      <vt:lpstr>PowerPoint Presentation</vt:lpstr>
      <vt:lpstr>Git Repo</vt:lpstr>
      <vt:lpstr>Using CosmosDB Stored Procedure in Multiple-Clients</vt:lpstr>
      <vt:lpstr>We appreciate your 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Heng</dc:creator>
  <cp:lastModifiedBy>Marvin Heng</cp:lastModifiedBy>
  <cp:revision>11</cp:revision>
  <dcterms:created xsi:type="dcterms:W3CDTF">2019-02-26T08:17:59Z</dcterms:created>
  <dcterms:modified xsi:type="dcterms:W3CDTF">2019-02-26T12:26:08Z</dcterms:modified>
</cp:coreProperties>
</file>