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2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3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14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7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08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connect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connect.i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9FDD-E474-4C7C-B1D6-3ABB73ACF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Using </a:t>
            </a:r>
            <a:r>
              <a:rPr lang="en-US" sz="5400" dirty="0" err="1"/>
              <a:t>CosmosDB</a:t>
            </a:r>
            <a:r>
              <a:rPr lang="en-US" sz="5400" dirty="0"/>
              <a:t> Stored Procedure in Multiple-Clients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982FE-473D-4F23-A0FC-DA6844FBB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Marvin </a:t>
            </a:r>
            <a:r>
              <a:rPr lang="en-US" sz="3200" b="1" dirty="0" err="1"/>
              <a:t>heng</a:t>
            </a:r>
            <a:endParaRPr lang="en-US" sz="3200" b="1" dirty="0"/>
          </a:p>
          <a:p>
            <a:pPr algn="ctr"/>
            <a:r>
              <a:rPr lang="en-US" sz="2000" dirty="0">
                <a:hlinkClick r:id="rId2"/>
              </a:rPr>
              <a:t>www.techconnect.io</a:t>
            </a:r>
            <a:br>
              <a:rPr lang="en-US" sz="2000" dirty="0"/>
            </a:br>
            <a:br>
              <a:rPr lang="en-US" sz="2000" dirty="0"/>
            </a:br>
            <a:r>
              <a:rPr lang="en-US" dirty="0"/>
              <a:t>Twitter: @</a:t>
            </a:r>
            <a:r>
              <a:rPr lang="en-US" dirty="0" err="1"/>
              <a:t>hmheng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9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zure Cosmos DB is Microsoft's globally distributed database service with elastic scale-out, guaranteed low latency, five consistency models, and comprehensive guaranteed SLAs">
            <a:extLst>
              <a:ext uri="{FF2B5EF4-FFF2-40B4-BE49-F238E27FC236}">
                <a16:creationId xmlns:a16="http://schemas.microsoft.com/office/drawing/2014/main" id="{3763523C-4214-4EEB-B282-770001EFE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AEA2149-0957-4323-82E5-F265D1B8D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36" y="221284"/>
            <a:ext cx="7686328" cy="611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E634DC-E4CB-49EB-ADA0-271CCBE49670}"/>
              </a:ext>
            </a:extLst>
          </p:cNvPr>
          <p:cNvGrpSpPr/>
          <p:nvPr/>
        </p:nvGrpSpPr>
        <p:grpSpPr>
          <a:xfrm>
            <a:off x="5491963" y="949002"/>
            <a:ext cx="1352396" cy="1047883"/>
            <a:chOff x="5616575" y="2752592"/>
            <a:chExt cx="1352396" cy="10478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D3CB65-6065-4D38-9FF4-311837C68B5A}"/>
                </a:ext>
              </a:extLst>
            </p:cNvPr>
            <p:cNvSpPr/>
            <p:nvPr/>
          </p:nvSpPr>
          <p:spPr>
            <a:xfrm>
              <a:off x="5616575" y="2752592"/>
              <a:ext cx="1352396" cy="1047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32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i="1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CosmosDB</a:t>
              </a:r>
              <a:endParaRPr lang="en-US" sz="3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Image result for cosmos db">
              <a:extLst>
                <a:ext uri="{FF2B5EF4-FFF2-40B4-BE49-F238E27FC236}">
                  <a16:creationId xmlns:a16="http://schemas.microsoft.com/office/drawing/2014/main" id="{08BF6915-FA5F-4077-BC38-9A890BCA6AED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2" r="14535"/>
            <a:stretch/>
          </p:blipFill>
          <p:spPr bwMode="auto">
            <a:xfrm>
              <a:off x="5983457" y="2966857"/>
              <a:ext cx="617982" cy="46214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3BF4D3E-C4EB-4F76-A798-9FC58AD7947F}"/>
              </a:ext>
            </a:extLst>
          </p:cNvPr>
          <p:cNvSpPr/>
          <p:nvPr/>
        </p:nvSpPr>
        <p:spPr>
          <a:xfrm>
            <a:off x="3206549" y="4745248"/>
            <a:ext cx="1622904" cy="532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 1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8B2C70-BF6A-4581-BA0A-934BDF49BDAA}"/>
              </a:ext>
            </a:extLst>
          </p:cNvPr>
          <p:cNvSpPr/>
          <p:nvPr/>
        </p:nvSpPr>
        <p:spPr>
          <a:xfrm>
            <a:off x="7753396" y="4745247"/>
            <a:ext cx="1622904" cy="532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 2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79AF0-804D-4BD0-867E-3DA6383E2B8F}"/>
              </a:ext>
            </a:extLst>
          </p:cNvPr>
          <p:cNvSpPr txBox="1"/>
          <p:nvPr/>
        </p:nvSpPr>
        <p:spPr>
          <a:xfrm>
            <a:off x="2728064" y="5539666"/>
            <a:ext cx="68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https://github.com/hmheng/CosmosDBSPDemo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49CA440-FB02-4AC8-B6EF-5B26F5940EA8}"/>
              </a:ext>
            </a:extLst>
          </p:cNvPr>
          <p:cNvCxnSpPr>
            <a:stCxn id="8" idx="0"/>
            <a:endCxn id="5" idx="2"/>
          </p:cNvCxnSpPr>
          <p:nvPr/>
        </p:nvCxnSpPr>
        <p:spPr>
          <a:xfrm rot="5400000" flipH="1" flipV="1">
            <a:off x="3718900" y="2295987"/>
            <a:ext cx="2748363" cy="2150160"/>
          </a:xfrm>
          <a:prstGeom prst="bentConnector3">
            <a:avLst>
              <a:gd name="adj1" fmla="val 2190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E6FB785-0CA2-420A-99F2-25964800A34C}"/>
              </a:ext>
            </a:extLst>
          </p:cNvPr>
          <p:cNvCxnSpPr>
            <a:stCxn id="9" idx="0"/>
            <a:endCxn id="5" idx="2"/>
          </p:cNvCxnSpPr>
          <p:nvPr/>
        </p:nvCxnSpPr>
        <p:spPr>
          <a:xfrm rot="16200000" flipV="1">
            <a:off x="5992324" y="2172722"/>
            <a:ext cx="2748362" cy="2396687"/>
          </a:xfrm>
          <a:prstGeom prst="bentConnector3">
            <a:avLst>
              <a:gd name="adj1" fmla="val 2190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007B5-E808-464E-AD8D-77534CB3756B}"/>
              </a:ext>
            </a:extLst>
          </p:cNvPr>
          <p:cNvSpPr/>
          <p:nvPr/>
        </p:nvSpPr>
        <p:spPr>
          <a:xfrm>
            <a:off x="4705528" y="2398846"/>
            <a:ext cx="2925270" cy="719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80482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9FDD-E474-4C7C-B1D6-3ABB73ACF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Using </a:t>
            </a:r>
            <a:r>
              <a:rPr lang="en-US" sz="5400" dirty="0" err="1"/>
              <a:t>CosmosDB</a:t>
            </a:r>
            <a:r>
              <a:rPr lang="en-US" sz="5400" dirty="0"/>
              <a:t> Stored Procedure in Multiple-Clients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982FE-473D-4F23-A0FC-DA6844FBB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Marvin </a:t>
            </a:r>
            <a:r>
              <a:rPr lang="en-US" sz="3200" b="1" dirty="0" err="1"/>
              <a:t>heng</a:t>
            </a:r>
            <a:endParaRPr lang="en-US" sz="3200" b="1" dirty="0"/>
          </a:p>
          <a:p>
            <a:pPr algn="ctr"/>
            <a:r>
              <a:rPr lang="en-US" sz="2000" dirty="0">
                <a:hlinkClick r:id="rId2"/>
              </a:rPr>
              <a:t>www.techconnect.io</a:t>
            </a:r>
            <a:br>
              <a:rPr lang="en-US" sz="2000" dirty="0"/>
            </a:br>
            <a:br>
              <a:rPr lang="en-US" sz="2000" dirty="0"/>
            </a:br>
            <a:r>
              <a:rPr lang="en-US" dirty="0"/>
              <a:t>Twitter: @</a:t>
            </a:r>
            <a:r>
              <a:rPr lang="en-US" dirty="0" err="1"/>
              <a:t>hmheng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354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42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Using CosmosDB Stored Procedure in Multiple-Clients</vt:lpstr>
      <vt:lpstr>PowerPoint Presentation</vt:lpstr>
      <vt:lpstr>PowerPoint Presentation</vt:lpstr>
      <vt:lpstr>Using CosmosDB Stored Procedure in Multiple-Clients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 Heng</dc:creator>
  <cp:lastModifiedBy>Marvin Heng</cp:lastModifiedBy>
  <cp:revision>7</cp:revision>
  <dcterms:created xsi:type="dcterms:W3CDTF">2019-02-26T08:17:59Z</dcterms:created>
  <dcterms:modified xsi:type="dcterms:W3CDTF">2019-02-26T11:18:24Z</dcterms:modified>
</cp:coreProperties>
</file>