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E3ACA-F0A5-2B1F-0B83-0FA461370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AC6351-2A31-E33E-EB7D-F7A4BC56B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89FFA-4EF3-5253-D21E-0E990167B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E852C-CD02-44A9-8788-5A24A4E4323F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0F0B8-D709-E186-1180-9B1E74D4E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9CF34-E15C-33D3-F6D6-22CCD8F6F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87FBA-AA2A-4404-91A0-D4E394F7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2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0D702-0AA0-5AA2-452F-FA4399209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168E83-BED5-8C68-A4F8-C54D8A3DB5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BEC83-0801-DE15-8C14-E1BF0362F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E852C-CD02-44A9-8788-5A24A4E4323F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CD377-6355-16BC-CFA3-538946AB3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13AC9-3929-7986-62FE-BDFAF2733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87FBA-AA2A-4404-91A0-D4E394F7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41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64D67D-A4C1-0908-E7E1-143E5914C6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5B4573-615D-4EB0-9BEA-3D322779F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43166-FEE8-9A0D-8D63-D7225C79B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E852C-CD02-44A9-8788-5A24A4E4323F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92D56-AEC6-1AD0-F3F3-1BBC69644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49213-1465-8475-8B47-C9748E7DE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87FBA-AA2A-4404-91A0-D4E394F7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6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51198-C4EA-FF2B-3662-46E423ED9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4086D-3AA6-22D5-CBE7-ABCDB2AF7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7ACC9-88E1-9365-97D3-D42E4070B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E852C-CD02-44A9-8788-5A24A4E4323F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391FC-7178-44ED-5EFB-F8DCCEED0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33B01-D703-84A6-A77C-6BC4034F5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87FBA-AA2A-4404-91A0-D4E394F7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38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DDF7E-EBA6-06C2-CE8E-BD4EB3C53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2B1B1-F2A4-47A6-A175-992D201A8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9CAA4-C6DE-9C27-4079-6A30DB1C5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E852C-CD02-44A9-8788-5A24A4E4323F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C58F1-C6B7-9AD1-D854-FD82E690B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2857E-8C41-42BD-6012-FBE0B599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87FBA-AA2A-4404-91A0-D4E394F7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223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53C2B-38EB-85F3-5B54-285060C7C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60D54-0BF0-2EA0-D9A8-74B2535F4C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0C2ACF-0398-3C2D-83AB-20648FF35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7CBAC4-2895-71F8-4935-701504854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E852C-CD02-44A9-8788-5A24A4E4323F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FCEF78-631D-C612-945B-CA489FB91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1C46E-F691-619F-8B10-35143318F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87FBA-AA2A-4404-91A0-D4E394F7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44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BFA8F-2B2A-2AFB-E28B-E093E74FE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337E2-DB7B-47B4-49FA-FCCD303EC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F39DB4-44E5-0014-81BE-B71ACCB92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6B878B-A410-ECE6-FF6F-08B412F7BA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751879-6037-20EB-0823-6D6E0CBDDE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6770B8-493A-A000-8F4C-4E243A5BB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E852C-CD02-44A9-8788-5A24A4E4323F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FDD4BD-EA33-2CB6-779C-1069B58F7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10F8A3-2A3A-4949-DB8E-A8FE02447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87FBA-AA2A-4404-91A0-D4E394F7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0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E63DB-F8F8-0204-410A-02E65022F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6C60CB-4949-6CC4-8EA8-00895D668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E852C-CD02-44A9-8788-5A24A4E4323F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05894-9DBE-4B23-7690-F96B4F8D7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1A9834-6C16-864C-4070-39051BCCE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87FBA-AA2A-4404-91A0-D4E394F7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6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71F5F3-AD7D-BB7C-31D7-84E390E7D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E852C-CD02-44A9-8788-5A24A4E4323F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A45D0E-DE25-B745-14C0-9F61E08FF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90ACF9-23AA-DF60-399B-B61FF94D2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87FBA-AA2A-4404-91A0-D4E394F7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92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B53AD-FD0C-FBCA-7D25-4F2756329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BA463-C705-4508-A762-5CEE4D802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82E617-A6F3-09D3-003A-FAF1D0944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56D0C-AEBB-13AF-97BF-F49DD2F01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E852C-CD02-44A9-8788-5A24A4E4323F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90147-215B-39DB-A3C6-E51932123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96C0F-66D1-D4EA-E9AA-ECAA419B6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87FBA-AA2A-4404-91A0-D4E394F7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29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6DE2C-D0CA-7CF7-BA97-A1CCB3EE1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FD3AA3-DC46-D2B3-7738-B1CC1D3AF1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554D89-B44D-1885-5299-675DD509C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C5B5CD-F56A-9197-CAA1-13E6DC54C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E852C-CD02-44A9-8788-5A24A4E4323F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D874F-344F-F6C6-B75C-180FDC0E5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1620F-E44F-06A4-82DC-693892B73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87FBA-AA2A-4404-91A0-D4E394F7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36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2DBD3F-A87B-1EE8-E731-008118F24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C15D22-EDEE-CE1F-52E8-61A11EFC2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43553-3029-2B1E-A208-09AE1E5A22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E852C-CD02-44A9-8788-5A24A4E4323F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43718-1739-BFD1-FA1D-3BEB591DE9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01453-612B-3DB1-B1F8-BDD90D1A36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87FBA-AA2A-4404-91A0-D4E394F7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92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18BAB-A438-8B2C-49FF-1D5C0B7E9C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Very Brief Intro on Linear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52BB6E-8E02-83BB-F714-A546AD1258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2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114B06B-096E-2284-975F-CD636BB77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(OLS)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6D9976A-75A9-D885-E857-7B3B9723D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Simple method for creating models which estimates the relationship between some dependent and independent variable</a:t>
            </a:r>
          </a:p>
          <a:p>
            <a:pPr marL="0" indent="0">
              <a:buNone/>
            </a:pPr>
            <a:r>
              <a:rPr lang="en-US" dirty="0"/>
              <a:t>Comes in two main forms: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Single Variate Regression, single independent variable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Multi Variate Regression, multiple independent variables</a:t>
            </a:r>
          </a:p>
          <a:p>
            <a:pPr marL="0" indent="0">
              <a:buNone/>
            </a:pPr>
            <a:r>
              <a:rPr lang="en-US" dirty="0"/>
              <a:t>Estimates the intercept, b, and coefficient, m, for the equation, y=</a:t>
            </a:r>
            <a:r>
              <a:rPr lang="en-US" dirty="0" err="1"/>
              <a:t>mx+b</a:t>
            </a:r>
            <a:endParaRPr lang="en-US" dirty="0"/>
          </a:p>
          <a:p>
            <a:pPr lvl="1"/>
            <a:r>
              <a:rPr lang="en-US" dirty="0"/>
              <a:t>Only for linear relationships</a:t>
            </a:r>
          </a:p>
          <a:p>
            <a:pPr lvl="1"/>
            <a:r>
              <a:rPr lang="en-US" dirty="0"/>
              <a:t>Minimizes the sum of squared residuals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737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1861A-C5C1-D87B-2CDB-D389DDFC8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(OLS)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EF5E0-D6EE-935D-7B04-7820A3B0E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Interpreting a regression output:</a:t>
            </a:r>
          </a:p>
          <a:p>
            <a:pPr lvl="1"/>
            <a:r>
              <a:rPr lang="en-US" dirty="0"/>
              <a:t>Coefficient represents the increase in the dependent variable for a one unit increase in the independent variable</a:t>
            </a:r>
          </a:p>
          <a:p>
            <a:pPr lvl="1"/>
            <a:r>
              <a:rPr lang="en-US" dirty="0"/>
              <a:t>Intercept is… well the intercept (technically a prediction when the independent variable is 0)</a:t>
            </a:r>
          </a:p>
          <a:p>
            <a:pPr lvl="1"/>
            <a:r>
              <a:rPr lang="en-US" dirty="0"/>
              <a:t>Residuals are the error terms from the “training” data (the data we used)</a:t>
            </a:r>
          </a:p>
          <a:p>
            <a:pPr marL="0" indent="0">
              <a:buNone/>
            </a:pPr>
            <a:r>
              <a:rPr lang="en-US" dirty="0"/>
              <a:t>Residuals are designed to sum and average to 0</a:t>
            </a:r>
          </a:p>
          <a:p>
            <a:pPr marL="0" indent="0">
              <a:buNone/>
            </a:pPr>
            <a:r>
              <a:rPr lang="en-US" dirty="0"/>
              <a:t>Coefficients can have statistical significance; the likelihood your model would create this effect due to something real rather than chance</a:t>
            </a:r>
          </a:p>
        </p:txBody>
      </p:sp>
    </p:spTree>
    <p:extLst>
      <p:ext uri="{BB962C8B-B14F-4D97-AF65-F5344CB8AC3E}">
        <p14:creationId xmlns:p14="http://schemas.microsoft.com/office/powerpoint/2010/main" val="1802139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1140</TotalTime>
  <Words>168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 Very Brief Intro on Linear Regression</vt:lpstr>
      <vt:lpstr>Linear Regression (OLS)</vt:lpstr>
      <vt:lpstr>Linear Regression (OLS)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Very Brief Intro on Linear Regression</dc:title>
  <dc:creator>Kessler, Zach</dc:creator>
  <cp:lastModifiedBy>Kessler, Zach</cp:lastModifiedBy>
  <cp:revision>1</cp:revision>
  <dcterms:created xsi:type="dcterms:W3CDTF">2024-12-10T18:34:46Z</dcterms:created>
  <dcterms:modified xsi:type="dcterms:W3CDTF">2024-12-11T13:35:39Z</dcterms:modified>
</cp:coreProperties>
</file>