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5"/>
  </p:notesMasterIdLst>
  <p:handoutMasterIdLst>
    <p:handoutMasterId r:id="rId66"/>
  </p:handoutMasterIdLst>
  <p:sldIdLst>
    <p:sldId id="505" r:id="rId5"/>
    <p:sldId id="506" r:id="rId6"/>
    <p:sldId id="507" r:id="rId7"/>
    <p:sldId id="508" r:id="rId8"/>
    <p:sldId id="509" r:id="rId9"/>
    <p:sldId id="510" r:id="rId10"/>
    <p:sldId id="511"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525" r:id="rId24"/>
    <p:sldId id="527" r:id="rId25"/>
    <p:sldId id="528" r:id="rId26"/>
    <p:sldId id="529" r:id="rId27"/>
    <p:sldId id="530" r:id="rId28"/>
    <p:sldId id="531" r:id="rId29"/>
    <p:sldId id="532" r:id="rId30"/>
    <p:sldId id="533" r:id="rId31"/>
    <p:sldId id="534" r:id="rId32"/>
    <p:sldId id="535" r:id="rId33"/>
    <p:sldId id="536" r:id="rId34"/>
    <p:sldId id="537" r:id="rId35"/>
    <p:sldId id="538" r:id="rId36"/>
    <p:sldId id="539" r:id="rId37"/>
    <p:sldId id="540" r:id="rId38"/>
    <p:sldId id="541" r:id="rId39"/>
    <p:sldId id="542" r:id="rId40"/>
    <p:sldId id="543" r:id="rId41"/>
    <p:sldId id="544" r:id="rId42"/>
    <p:sldId id="545" r:id="rId43"/>
    <p:sldId id="546" r:id="rId44"/>
    <p:sldId id="547" r:id="rId45"/>
    <p:sldId id="548" r:id="rId46"/>
    <p:sldId id="550" r:id="rId47"/>
    <p:sldId id="551" r:id="rId48"/>
    <p:sldId id="552" r:id="rId49"/>
    <p:sldId id="553" r:id="rId50"/>
    <p:sldId id="554" r:id="rId51"/>
    <p:sldId id="556" r:id="rId52"/>
    <p:sldId id="558" r:id="rId53"/>
    <p:sldId id="559" r:id="rId54"/>
    <p:sldId id="561" r:id="rId55"/>
    <p:sldId id="560" r:id="rId56"/>
    <p:sldId id="566" r:id="rId57"/>
    <p:sldId id="567" r:id="rId58"/>
    <p:sldId id="563" r:id="rId59"/>
    <p:sldId id="564" r:id="rId60"/>
    <p:sldId id="565" r:id="rId61"/>
    <p:sldId id="555" r:id="rId62"/>
    <p:sldId id="557" r:id="rId63"/>
    <p:sldId id="562" r:id="rId6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85"/>
  </p:normalViewPr>
  <p:slideViewPr>
    <p:cSldViewPr snapToGrid="0">
      <p:cViewPr varScale="1">
        <p:scale>
          <a:sx n="100" d="100"/>
          <a:sy n="100" d="100"/>
        </p:scale>
        <p:origin x="176" y="72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rrester, Jeffrey" userId="6ba1022f-7673-4f6a-9d05-fd2c9f8497c3" providerId="ADAL" clId="{EC9441EF-EF6B-4B4A-8771-089B4D88CAAC}"/>
    <pc:docChg chg="modSld">
      <pc:chgData name="Forrester, Jeffrey" userId="6ba1022f-7673-4f6a-9d05-fd2c9f8497c3" providerId="ADAL" clId="{EC9441EF-EF6B-4B4A-8771-089B4D88CAAC}" dt="2021-04-26T19:32:06.307" v="1"/>
      <pc:docMkLst>
        <pc:docMk/>
      </pc:docMkLst>
      <pc:sldChg chg="delSp modTransition modAnim">
        <pc:chgData name="Forrester, Jeffrey" userId="6ba1022f-7673-4f6a-9d05-fd2c9f8497c3" providerId="ADAL" clId="{EC9441EF-EF6B-4B4A-8771-089B4D88CAAC}" dt="2021-04-26T19:32:06.307" v="1"/>
        <pc:sldMkLst>
          <pc:docMk/>
          <pc:sldMk cId="0" sldId="458"/>
        </pc:sldMkLst>
        <pc:picChg chg="del">
          <ac:chgData name="Forrester, Jeffrey" userId="6ba1022f-7673-4f6a-9d05-fd2c9f8497c3" providerId="ADAL" clId="{EC9441EF-EF6B-4B4A-8771-089B4D88CAAC}" dt="2021-04-26T19:32:03.606" v="0"/>
          <ac:picMkLst>
            <pc:docMk/>
            <pc:sldMk cId="0" sldId="458"/>
            <ac:picMk id="3" creationId="{B9484701-5EF5-4D1B-88AB-B960974178AF}"/>
          </ac:picMkLst>
        </pc:picChg>
        <pc:inkChg chg="del">
          <ac:chgData name="Forrester, Jeffrey" userId="6ba1022f-7673-4f6a-9d05-fd2c9f8497c3" providerId="ADAL" clId="{EC9441EF-EF6B-4B4A-8771-089B4D88CAAC}" dt="2021-04-26T19:32:03.606" v="0"/>
          <ac:inkMkLst>
            <pc:docMk/>
            <pc:sldMk cId="0" sldId="458"/>
            <ac:inkMk id="2" creationId="{A4FF6A72-4AD7-43ED-92E8-D41F569A15E0}"/>
          </ac:inkMkLst>
        </pc:inkChg>
      </pc:sldChg>
      <pc:sldChg chg="delSp modTransition modAnim">
        <pc:chgData name="Forrester, Jeffrey" userId="6ba1022f-7673-4f6a-9d05-fd2c9f8497c3" providerId="ADAL" clId="{EC9441EF-EF6B-4B4A-8771-089B4D88CAAC}" dt="2021-04-26T19:32:06.307" v="1"/>
        <pc:sldMkLst>
          <pc:docMk/>
          <pc:sldMk cId="0" sldId="459"/>
        </pc:sldMkLst>
        <pc:picChg chg="del">
          <ac:chgData name="Forrester, Jeffrey" userId="6ba1022f-7673-4f6a-9d05-fd2c9f8497c3" providerId="ADAL" clId="{EC9441EF-EF6B-4B4A-8771-089B4D88CAAC}" dt="2021-04-26T19:32:03.606" v="0"/>
          <ac:picMkLst>
            <pc:docMk/>
            <pc:sldMk cId="0" sldId="459"/>
            <ac:picMk id="3" creationId="{D42C50A1-1C70-42CC-802A-239BBF1F7974}"/>
          </ac:picMkLst>
        </pc:picChg>
        <pc:inkChg chg="del">
          <ac:chgData name="Forrester, Jeffrey" userId="6ba1022f-7673-4f6a-9d05-fd2c9f8497c3" providerId="ADAL" clId="{EC9441EF-EF6B-4B4A-8771-089B4D88CAAC}" dt="2021-04-26T19:32:03.606" v="0"/>
          <ac:inkMkLst>
            <pc:docMk/>
            <pc:sldMk cId="0" sldId="459"/>
            <ac:inkMk id="2" creationId="{41EA10CA-E08A-478E-B2A2-08A337A5D366}"/>
          </ac:inkMkLst>
        </pc:inkChg>
      </pc:sldChg>
      <pc:sldChg chg="delSp modTransition modAnim">
        <pc:chgData name="Forrester, Jeffrey" userId="6ba1022f-7673-4f6a-9d05-fd2c9f8497c3" providerId="ADAL" clId="{EC9441EF-EF6B-4B4A-8771-089B4D88CAAC}" dt="2021-04-26T19:32:06.307" v="1"/>
        <pc:sldMkLst>
          <pc:docMk/>
          <pc:sldMk cId="0" sldId="460"/>
        </pc:sldMkLst>
        <pc:picChg chg="del">
          <ac:chgData name="Forrester, Jeffrey" userId="6ba1022f-7673-4f6a-9d05-fd2c9f8497c3" providerId="ADAL" clId="{EC9441EF-EF6B-4B4A-8771-089B4D88CAAC}" dt="2021-04-26T19:32:03.606" v="0"/>
          <ac:picMkLst>
            <pc:docMk/>
            <pc:sldMk cId="0" sldId="460"/>
            <ac:picMk id="4" creationId="{01330D99-3AA6-40C2-A89A-339398B3C052}"/>
          </ac:picMkLst>
        </pc:picChg>
        <pc:inkChg chg="del">
          <ac:chgData name="Forrester, Jeffrey" userId="6ba1022f-7673-4f6a-9d05-fd2c9f8497c3" providerId="ADAL" clId="{EC9441EF-EF6B-4B4A-8771-089B4D88CAAC}" dt="2021-04-26T19:32:03.606" v="0"/>
          <ac:inkMkLst>
            <pc:docMk/>
            <pc:sldMk cId="0" sldId="460"/>
            <ac:inkMk id="3" creationId="{D66D8958-1CD5-48DD-9379-95F6898E8259}"/>
          </ac:inkMkLst>
        </pc:inkChg>
      </pc:sldChg>
      <pc:sldChg chg="delSp modTransition modAnim">
        <pc:chgData name="Forrester, Jeffrey" userId="6ba1022f-7673-4f6a-9d05-fd2c9f8497c3" providerId="ADAL" clId="{EC9441EF-EF6B-4B4A-8771-089B4D88CAAC}" dt="2021-04-26T19:32:06.307" v="1"/>
        <pc:sldMkLst>
          <pc:docMk/>
          <pc:sldMk cId="0" sldId="461"/>
        </pc:sldMkLst>
        <pc:picChg chg="del">
          <ac:chgData name="Forrester, Jeffrey" userId="6ba1022f-7673-4f6a-9d05-fd2c9f8497c3" providerId="ADAL" clId="{EC9441EF-EF6B-4B4A-8771-089B4D88CAAC}" dt="2021-04-26T19:32:03.606" v="0"/>
          <ac:picMkLst>
            <pc:docMk/>
            <pc:sldMk cId="0" sldId="461"/>
            <ac:picMk id="7" creationId="{C5C5B299-470D-411B-8BED-59436E66EE32}"/>
          </ac:picMkLst>
        </pc:picChg>
        <pc:inkChg chg="del">
          <ac:chgData name="Forrester, Jeffrey" userId="6ba1022f-7673-4f6a-9d05-fd2c9f8497c3" providerId="ADAL" clId="{EC9441EF-EF6B-4B4A-8771-089B4D88CAAC}" dt="2021-04-26T19:32:03.606" v="0"/>
          <ac:inkMkLst>
            <pc:docMk/>
            <pc:sldMk cId="0" sldId="461"/>
            <ac:inkMk id="6" creationId="{B8ED59C2-0EA7-4287-B412-8DB3ED106F97}"/>
          </ac:inkMkLst>
        </pc:inkChg>
      </pc:sldChg>
      <pc:sldChg chg="delSp modTransition modAnim">
        <pc:chgData name="Forrester, Jeffrey" userId="6ba1022f-7673-4f6a-9d05-fd2c9f8497c3" providerId="ADAL" clId="{EC9441EF-EF6B-4B4A-8771-089B4D88CAAC}" dt="2021-04-26T19:32:06.307" v="1"/>
        <pc:sldMkLst>
          <pc:docMk/>
          <pc:sldMk cId="0" sldId="463"/>
        </pc:sldMkLst>
        <pc:picChg chg="del">
          <ac:chgData name="Forrester, Jeffrey" userId="6ba1022f-7673-4f6a-9d05-fd2c9f8497c3" providerId="ADAL" clId="{EC9441EF-EF6B-4B4A-8771-089B4D88CAAC}" dt="2021-04-26T19:32:03.606" v="0"/>
          <ac:picMkLst>
            <pc:docMk/>
            <pc:sldMk cId="0" sldId="463"/>
            <ac:picMk id="3" creationId="{3D492311-EE39-43D3-82C5-B382219E8DCC}"/>
          </ac:picMkLst>
        </pc:picChg>
        <pc:inkChg chg="del">
          <ac:chgData name="Forrester, Jeffrey" userId="6ba1022f-7673-4f6a-9d05-fd2c9f8497c3" providerId="ADAL" clId="{EC9441EF-EF6B-4B4A-8771-089B4D88CAAC}" dt="2021-04-26T19:32:03.606" v="0"/>
          <ac:inkMkLst>
            <pc:docMk/>
            <pc:sldMk cId="0" sldId="463"/>
            <ac:inkMk id="2" creationId="{30C918D4-59F4-4A56-8E0B-104D01A359AE}"/>
          </ac:inkMkLst>
        </pc:inkChg>
      </pc:sldChg>
      <pc:sldChg chg="delSp modTransition modAnim">
        <pc:chgData name="Forrester, Jeffrey" userId="6ba1022f-7673-4f6a-9d05-fd2c9f8497c3" providerId="ADAL" clId="{EC9441EF-EF6B-4B4A-8771-089B4D88CAAC}" dt="2021-04-26T19:32:06.307" v="1"/>
        <pc:sldMkLst>
          <pc:docMk/>
          <pc:sldMk cId="0" sldId="465"/>
        </pc:sldMkLst>
        <pc:picChg chg="del">
          <ac:chgData name="Forrester, Jeffrey" userId="6ba1022f-7673-4f6a-9d05-fd2c9f8497c3" providerId="ADAL" clId="{EC9441EF-EF6B-4B4A-8771-089B4D88CAAC}" dt="2021-04-26T19:32:03.606" v="0"/>
          <ac:picMkLst>
            <pc:docMk/>
            <pc:sldMk cId="0" sldId="465"/>
            <ac:picMk id="4" creationId="{081C64F1-753A-4A7A-8CCA-60A672DF755C}"/>
          </ac:picMkLst>
        </pc:picChg>
        <pc:inkChg chg="del">
          <ac:chgData name="Forrester, Jeffrey" userId="6ba1022f-7673-4f6a-9d05-fd2c9f8497c3" providerId="ADAL" clId="{EC9441EF-EF6B-4B4A-8771-089B4D88CAAC}" dt="2021-04-26T19:32:03.606" v="0"/>
          <ac:inkMkLst>
            <pc:docMk/>
            <pc:sldMk cId="0" sldId="465"/>
            <ac:inkMk id="3" creationId="{E15533D3-ABD8-49EE-91AF-EE9ECE8BDC4D}"/>
          </ac:inkMkLst>
        </pc:inkChg>
      </pc:sldChg>
      <pc:sldChg chg="delSp modTransition modAnim">
        <pc:chgData name="Forrester, Jeffrey" userId="6ba1022f-7673-4f6a-9d05-fd2c9f8497c3" providerId="ADAL" clId="{EC9441EF-EF6B-4B4A-8771-089B4D88CAAC}" dt="2021-04-26T19:32:06.307" v="1"/>
        <pc:sldMkLst>
          <pc:docMk/>
          <pc:sldMk cId="0" sldId="475"/>
        </pc:sldMkLst>
        <pc:picChg chg="del">
          <ac:chgData name="Forrester, Jeffrey" userId="6ba1022f-7673-4f6a-9d05-fd2c9f8497c3" providerId="ADAL" clId="{EC9441EF-EF6B-4B4A-8771-089B4D88CAAC}" dt="2021-04-26T19:32:03.606" v="0"/>
          <ac:picMkLst>
            <pc:docMk/>
            <pc:sldMk cId="0" sldId="475"/>
            <ac:picMk id="3" creationId="{9BCBCECF-D414-442B-B664-6972A987AA2E}"/>
          </ac:picMkLst>
        </pc:picChg>
        <pc:inkChg chg="del">
          <ac:chgData name="Forrester, Jeffrey" userId="6ba1022f-7673-4f6a-9d05-fd2c9f8497c3" providerId="ADAL" clId="{EC9441EF-EF6B-4B4A-8771-089B4D88CAAC}" dt="2021-04-26T19:32:03.606" v="0"/>
          <ac:inkMkLst>
            <pc:docMk/>
            <pc:sldMk cId="0" sldId="475"/>
            <ac:inkMk id="2" creationId="{9E395D3F-7A18-4D3A-A964-8539E7D4A30B}"/>
          </ac:inkMkLst>
        </pc:inkChg>
      </pc:sldChg>
      <pc:sldChg chg="delSp modTransition modAnim">
        <pc:chgData name="Forrester, Jeffrey" userId="6ba1022f-7673-4f6a-9d05-fd2c9f8497c3" providerId="ADAL" clId="{EC9441EF-EF6B-4B4A-8771-089B4D88CAAC}" dt="2021-04-26T19:32:06.307" v="1"/>
        <pc:sldMkLst>
          <pc:docMk/>
          <pc:sldMk cId="0" sldId="476"/>
        </pc:sldMkLst>
        <pc:picChg chg="del">
          <ac:chgData name="Forrester, Jeffrey" userId="6ba1022f-7673-4f6a-9d05-fd2c9f8497c3" providerId="ADAL" clId="{EC9441EF-EF6B-4B4A-8771-089B4D88CAAC}" dt="2021-04-26T19:32:03.606" v="0"/>
          <ac:picMkLst>
            <pc:docMk/>
            <pc:sldMk cId="0" sldId="476"/>
            <ac:picMk id="6" creationId="{4FA00696-431E-446A-A40C-33A972B80E6B}"/>
          </ac:picMkLst>
        </pc:picChg>
        <pc:inkChg chg="del">
          <ac:chgData name="Forrester, Jeffrey" userId="6ba1022f-7673-4f6a-9d05-fd2c9f8497c3" providerId="ADAL" clId="{EC9441EF-EF6B-4B4A-8771-089B4D88CAAC}" dt="2021-04-26T19:32:03.606" v="0"/>
          <ac:inkMkLst>
            <pc:docMk/>
            <pc:sldMk cId="0" sldId="476"/>
            <ac:inkMk id="5" creationId="{2B707ED1-769B-443D-B8C3-6466CD8F2F0E}"/>
          </ac:inkMkLst>
        </pc:inkChg>
      </pc:sldChg>
      <pc:sldChg chg="delSp modTransition modAnim">
        <pc:chgData name="Forrester, Jeffrey" userId="6ba1022f-7673-4f6a-9d05-fd2c9f8497c3" providerId="ADAL" clId="{EC9441EF-EF6B-4B4A-8771-089B4D88CAAC}" dt="2021-04-26T19:32:06.307" v="1"/>
        <pc:sldMkLst>
          <pc:docMk/>
          <pc:sldMk cId="0" sldId="477"/>
        </pc:sldMkLst>
        <pc:picChg chg="del">
          <ac:chgData name="Forrester, Jeffrey" userId="6ba1022f-7673-4f6a-9d05-fd2c9f8497c3" providerId="ADAL" clId="{EC9441EF-EF6B-4B4A-8771-089B4D88CAAC}" dt="2021-04-26T19:32:03.606" v="0"/>
          <ac:picMkLst>
            <pc:docMk/>
            <pc:sldMk cId="0" sldId="477"/>
            <ac:picMk id="9" creationId="{C761CE14-E093-4D7C-A246-811E8EF9B1F4}"/>
          </ac:picMkLst>
        </pc:picChg>
        <pc:inkChg chg="del">
          <ac:chgData name="Forrester, Jeffrey" userId="6ba1022f-7673-4f6a-9d05-fd2c9f8497c3" providerId="ADAL" clId="{EC9441EF-EF6B-4B4A-8771-089B4D88CAAC}" dt="2021-04-26T19:32:03.606" v="0"/>
          <ac:inkMkLst>
            <pc:docMk/>
            <pc:sldMk cId="0" sldId="477"/>
            <ac:inkMk id="2" creationId="{369455B8-E36A-46AD-AD43-C1A805F2F2B9}"/>
          </ac:inkMkLst>
        </pc:inkChg>
      </pc:sldChg>
      <pc:sldChg chg="delSp modTransition modAnim">
        <pc:chgData name="Forrester, Jeffrey" userId="6ba1022f-7673-4f6a-9d05-fd2c9f8497c3" providerId="ADAL" clId="{EC9441EF-EF6B-4B4A-8771-089B4D88CAAC}" dt="2021-04-26T19:32:06.307" v="1"/>
        <pc:sldMkLst>
          <pc:docMk/>
          <pc:sldMk cId="0" sldId="478"/>
        </pc:sldMkLst>
        <pc:picChg chg="del">
          <ac:chgData name="Forrester, Jeffrey" userId="6ba1022f-7673-4f6a-9d05-fd2c9f8497c3" providerId="ADAL" clId="{EC9441EF-EF6B-4B4A-8771-089B4D88CAAC}" dt="2021-04-26T19:32:03.606" v="0"/>
          <ac:picMkLst>
            <pc:docMk/>
            <pc:sldMk cId="0" sldId="478"/>
            <ac:picMk id="3" creationId="{D5AC5CCF-C356-4741-B2E4-F41A67DA20C0}"/>
          </ac:picMkLst>
        </pc:picChg>
        <pc:inkChg chg="del">
          <ac:chgData name="Forrester, Jeffrey" userId="6ba1022f-7673-4f6a-9d05-fd2c9f8497c3" providerId="ADAL" clId="{EC9441EF-EF6B-4B4A-8771-089B4D88CAAC}" dt="2021-04-26T19:32:03.606" v="0"/>
          <ac:inkMkLst>
            <pc:docMk/>
            <pc:sldMk cId="0" sldId="478"/>
            <ac:inkMk id="2" creationId="{29615977-6585-4C83-99FD-CCC3417ABBB4}"/>
          </ac:inkMkLst>
        </pc:inkChg>
      </pc:sldChg>
      <pc:sldChg chg="delSp modTransition modAnim">
        <pc:chgData name="Forrester, Jeffrey" userId="6ba1022f-7673-4f6a-9d05-fd2c9f8497c3" providerId="ADAL" clId="{EC9441EF-EF6B-4B4A-8771-089B4D88CAAC}" dt="2021-04-26T19:32:06.307" v="1"/>
        <pc:sldMkLst>
          <pc:docMk/>
          <pc:sldMk cId="0" sldId="488"/>
        </pc:sldMkLst>
        <pc:picChg chg="del">
          <ac:chgData name="Forrester, Jeffrey" userId="6ba1022f-7673-4f6a-9d05-fd2c9f8497c3" providerId="ADAL" clId="{EC9441EF-EF6B-4B4A-8771-089B4D88CAAC}" dt="2021-04-26T19:32:03.606" v="0"/>
          <ac:picMkLst>
            <pc:docMk/>
            <pc:sldMk cId="0" sldId="488"/>
            <ac:picMk id="3" creationId="{F15DCDF6-D831-4F65-94B6-0AE23233DAE5}"/>
          </ac:picMkLst>
        </pc:picChg>
        <pc:inkChg chg="del">
          <ac:chgData name="Forrester, Jeffrey" userId="6ba1022f-7673-4f6a-9d05-fd2c9f8497c3" providerId="ADAL" clId="{EC9441EF-EF6B-4B4A-8771-089B4D88CAAC}" dt="2021-04-26T19:32:03.606" v="0"/>
          <ac:inkMkLst>
            <pc:docMk/>
            <pc:sldMk cId="0" sldId="488"/>
            <ac:inkMk id="2" creationId="{12F9F7D7-8096-4E4D-9629-ADB5274C0D48}"/>
          </ac:inkMkLst>
        </pc:inkChg>
      </pc:sldChg>
      <pc:sldChg chg="delSp modTransition modAnim">
        <pc:chgData name="Forrester, Jeffrey" userId="6ba1022f-7673-4f6a-9d05-fd2c9f8497c3" providerId="ADAL" clId="{EC9441EF-EF6B-4B4A-8771-089B4D88CAAC}" dt="2021-04-26T19:32:06.307" v="1"/>
        <pc:sldMkLst>
          <pc:docMk/>
          <pc:sldMk cId="26250379" sldId="496"/>
        </pc:sldMkLst>
        <pc:picChg chg="del">
          <ac:chgData name="Forrester, Jeffrey" userId="6ba1022f-7673-4f6a-9d05-fd2c9f8497c3" providerId="ADAL" clId="{EC9441EF-EF6B-4B4A-8771-089B4D88CAAC}" dt="2021-04-26T19:32:03.606" v="0"/>
          <ac:picMkLst>
            <pc:docMk/>
            <pc:sldMk cId="26250379" sldId="496"/>
            <ac:picMk id="24" creationId="{BEC47990-873B-473C-9EBB-6C17D2C2E355}"/>
          </ac:picMkLst>
        </pc:picChg>
        <pc:inkChg chg="del">
          <ac:chgData name="Forrester, Jeffrey" userId="6ba1022f-7673-4f6a-9d05-fd2c9f8497c3" providerId="ADAL" clId="{EC9441EF-EF6B-4B4A-8771-089B4D88CAAC}" dt="2021-04-26T19:32:03.606" v="0"/>
          <ac:inkMkLst>
            <pc:docMk/>
            <pc:sldMk cId="26250379" sldId="496"/>
            <ac:inkMk id="7" creationId="{6FE544BE-5AAF-443B-B40A-65A762346AC5}"/>
          </ac:inkMkLst>
        </pc:inkChg>
      </pc:sldChg>
      <pc:sldChg chg="delSp modTransition modAnim">
        <pc:chgData name="Forrester, Jeffrey" userId="6ba1022f-7673-4f6a-9d05-fd2c9f8497c3" providerId="ADAL" clId="{EC9441EF-EF6B-4B4A-8771-089B4D88CAAC}" dt="2021-04-26T19:32:06.307" v="1"/>
        <pc:sldMkLst>
          <pc:docMk/>
          <pc:sldMk cId="1585037941" sldId="497"/>
        </pc:sldMkLst>
        <pc:picChg chg="del">
          <ac:chgData name="Forrester, Jeffrey" userId="6ba1022f-7673-4f6a-9d05-fd2c9f8497c3" providerId="ADAL" clId="{EC9441EF-EF6B-4B4A-8771-089B4D88CAAC}" dt="2021-04-26T19:32:03.606" v="0"/>
          <ac:picMkLst>
            <pc:docMk/>
            <pc:sldMk cId="1585037941" sldId="497"/>
            <ac:picMk id="4" creationId="{EC6AE32F-E0DD-4B6B-8A56-57BEEC15054D}"/>
          </ac:picMkLst>
        </pc:picChg>
        <pc:inkChg chg="del">
          <ac:chgData name="Forrester, Jeffrey" userId="6ba1022f-7673-4f6a-9d05-fd2c9f8497c3" providerId="ADAL" clId="{EC9441EF-EF6B-4B4A-8771-089B4D88CAAC}" dt="2021-04-26T19:32:03.606" v="0"/>
          <ac:inkMkLst>
            <pc:docMk/>
            <pc:sldMk cId="1585037941" sldId="497"/>
            <ac:inkMk id="3" creationId="{843F646C-D620-48FF-AAD8-1157A59F091C}"/>
          </ac:inkMkLst>
        </pc:inkChg>
      </pc:sldChg>
      <pc:sldChg chg="delSp modTransition modAnim">
        <pc:chgData name="Forrester, Jeffrey" userId="6ba1022f-7673-4f6a-9d05-fd2c9f8497c3" providerId="ADAL" clId="{EC9441EF-EF6B-4B4A-8771-089B4D88CAAC}" dt="2021-04-26T19:32:06.307" v="1"/>
        <pc:sldMkLst>
          <pc:docMk/>
          <pc:sldMk cId="983608694" sldId="498"/>
        </pc:sldMkLst>
        <pc:picChg chg="del">
          <ac:chgData name="Forrester, Jeffrey" userId="6ba1022f-7673-4f6a-9d05-fd2c9f8497c3" providerId="ADAL" clId="{EC9441EF-EF6B-4B4A-8771-089B4D88CAAC}" dt="2021-04-26T19:32:03.606" v="0"/>
          <ac:picMkLst>
            <pc:docMk/>
            <pc:sldMk cId="983608694" sldId="498"/>
            <ac:picMk id="3" creationId="{1352E600-D6F6-4B64-BD87-CB53CF43A6E7}"/>
          </ac:picMkLst>
        </pc:picChg>
        <pc:inkChg chg="del">
          <ac:chgData name="Forrester, Jeffrey" userId="6ba1022f-7673-4f6a-9d05-fd2c9f8497c3" providerId="ADAL" clId="{EC9441EF-EF6B-4B4A-8771-089B4D88CAAC}" dt="2021-04-26T19:32:03.606" v="0"/>
          <ac:inkMkLst>
            <pc:docMk/>
            <pc:sldMk cId="983608694" sldId="498"/>
            <ac:inkMk id="2" creationId="{1A28E09A-3E08-476D-B4B6-E5875147AC9B}"/>
          </ac:inkMkLst>
        </pc:inkChg>
      </pc:sldChg>
      <pc:sldChg chg="delSp modTransition modAnim">
        <pc:chgData name="Forrester, Jeffrey" userId="6ba1022f-7673-4f6a-9d05-fd2c9f8497c3" providerId="ADAL" clId="{EC9441EF-EF6B-4B4A-8771-089B4D88CAAC}" dt="2021-04-26T19:32:06.307" v="1"/>
        <pc:sldMkLst>
          <pc:docMk/>
          <pc:sldMk cId="1520769384" sldId="505"/>
        </pc:sldMkLst>
        <pc:picChg chg="del">
          <ac:chgData name="Forrester, Jeffrey" userId="6ba1022f-7673-4f6a-9d05-fd2c9f8497c3" providerId="ADAL" clId="{EC9441EF-EF6B-4B4A-8771-089B4D88CAAC}" dt="2021-04-26T19:32:03.606" v="0"/>
          <ac:picMkLst>
            <pc:docMk/>
            <pc:sldMk cId="1520769384" sldId="505"/>
            <ac:picMk id="3" creationId="{FDFF721D-4D00-416E-8B3B-F9758CFE7D2B}"/>
          </ac:picMkLst>
        </pc:picChg>
      </pc:sldChg>
      <pc:sldChg chg="delSp modTransition modAnim">
        <pc:chgData name="Forrester, Jeffrey" userId="6ba1022f-7673-4f6a-9d05-fd2c9f8497c3" providerId="ADAL" clId="{EC9441EF-EF6B-4B4A-8771-089B4D88CAAC}" dt="2021-04-26T19:32:06.307" v="1"/>
        <pc:sldMkLst>
          <pc:docMk/>
          <pc:sldMk cId="3873557939" sldId="506"/>
        </pc:sldMkLst>
        <pc:picChg chg="del">
          <ac:chgData name="Forrester, Jeffrey" userId="6ba1022f-7673-4f6a-9d05-fd2c9f8497c3" providerId="ADAL" clId="{EC9441EF-EF6B-4B4A-8771-089B4D88CAAC}" dt="2021-04-26T19:32:03.606" v="0"/>
          <ac:picMkLst>
            <pc:docMk/>
            <pc:sldMk cId="3873557939" sldId="506"/>
            <ac:picMk id="13" creationId="{96CDD542-1EA7-48F2-B6CF-784ED5F71BE5}"/>
          </ac:picMkLst>
        </pc:picChg>
        <pc:inkChg chg="del">
          <ac:chgData name="Forrester, Jeffrey" userId="6ba1022f-7673-4f6a-9d05-fd2c9f8497c3" providerId="ADAL" clId="{EC9441EF-EF6B-4B4A-8771-089B4D88CAAC}" dt="2021-04-26T19:32:03.606" v="0"/>
          <ac:inkMkLst>
            <pc:docMk/>
            <pc:sldMk cId="3873557939" sldId="506"/>
            <ac:inkMk id="12" creationId="{1331B79B-A889-47BD-A394-7FFBC21F3984}"/>
          </ac:inkMkLst>
        </pc:inkChg>
      </pc:sldChg>
    </pc:docChg>
  </pc:docChgLst>
  <pc:docChgLst>
    <pc:chgData name="Bilen, Eren" userId="1524803c-4e9d-4ade-801e-849580f16dd3" providerId="ADAL" clId="{E4D895E6-2443-4CBE-A64C-0FEDF53295EF}"/>
    <pc:docChg chg="undo redo custSel addSld delSld modSld sldOrd">
      <pc:chgData name="Bilen, Eren" userId="1524803c-4e9d-4ade-801e-849580f16dd3" providerId="ADAL" clId="{E4D895E6-2443-4CBE-A64C-0FEDF53295EF}" dt="2022-11-02T03:33:29.366" v="818" actId="20577"/>
      <pc:docMkLst>
        <pc:docMk/>
      </pc:docMkLst>
      <pc:sldChg chg="addSp delSp modSp mod">
        <pc:chgData name="Bilen, Eren" userId="1524803c-4e9d-4ade-801e-849580f16dd3" providerId="ADAL" clId="{E4D895E6-2443-4CBE-A64C-0FEDF53295EF}" dt="2022-11-02T02:13:19.079" v="66" actId="20577"/>
        <pc:sldMkLst>
          <pc:docMk/>
          <pc:sldMk cId="4245029062" sldId="548"/>
        </pc:sldMkLst>
        <pc:spChg chg="add del">
          <ac:chgData name="Bilen, Eren" userId="1524803c-4e9d-4ade-801e-849580f16dd3" providerId="ADAL" clId="{E4D895E6-2443-4CBE-A64C-0FEDF53295EF}" dt="2022-11-02T02:11:17.102" v="1"/>
          <ac:spMkLst>
            <pc:docMk/>
            <pc:sldMk cId="4245029062" sldId="548"/>
            <ac:spMk id="2" creationId="{1E93A89B-A302-4EF3-92B3-2EE0E30E7306}"/>
          </ac:spMkLst>
        </pc:spChg>
        <pc:spChg chg="add del">
          <ac:chgData name="Bilen, Eren" userId="1524803c-4e9d-4ade-801e-849580f16dd3" providerId="ADAL" clId="{E4D895E6-2443-4CBE-A64C-0FEDF53295EF}" dt="2022-11-02T02:11:20.670" v="4"/>
          <ac:spMkLst>
            <pc:docMk/>
            <pc:sldMk cId="4245029062" sldId="548"/>
            <ac:spMk id="3" creationId="{4DC8F145-ECE9-4ADF-8B9B-AC134EB10CEB}"/>
          </ac:spMkLst>
        </pc:spChg>
        <pc:spChg chg="mod">
          <ac:chgData name="Bilen, Eren" userId="1524803c-4e9d-4ade-801e-849580f16dd3" providerId="ADAL" clId="{E4D895E6-2443-4CBE-A64C-0FEDF53295EF}" dt="2022-11-02T02:13:19.079" v="66" actId="20577"/>
          <ac:spMkLst>
            <pc:docMk/>
            <pc:sldMk cId="4245029062" sldId="548"/>
            <ac:spMk id="4" creationId="{78B3D23D-496C-DDF7-43FE-F8B02039424A}"/>
          </ac:spMkLst>
        </pc:spChg>
      </pc:sldChg>
      <pc:sldChg chg="del">
        <pc:chgData name="Bilen, Eren" userId="1524803c-4e9d-4ade-801e-849580f16dd3" providerId="ADAL" clId="{E4D895E6-2443-4CBE-A64C-0FEDF53295EF}" dt="2022-11-02T02:13:29.075" v="67" actId="47"/>
        <pc:sldMkLst>
          <pc:docMk/>
          <pc:sldMk cId="2639187256" sldId="549"/>
        </pc:sldMkLst>
      </pc:sldChg>
      <pc:sldChg chg="modSp mod">
        <pc:chgData name="Bilen, Eren" userId="1524803c-4e9d-4ade-801e-849580f16dd3" providerId="ADAL" clId="{E4D895E6-2443-4CBE-A64C-0FEDF53295EF}" dt="2022-11-02T02:14:18.181" v="86" actId="20577"/>
        <pc:sldMkLst>
          <pc:docMk/>
          <pc:sldMk cId="3070526712" sldId="551"/>
        </pc:sldMkLst>
        <pc:spChg chg="mod">
          <ac:chgData name="Bilen, Eren" userId="1524803c-4e9d-4ade-801e-849580f16dd3" providerId="ADAL" clId="{E4D895E6-2443-4CBE-A64C-0FEDF53295EF}" dt="2022-11-02T02:14:18.181" v="86" actId="20577"/>
          <ac:spMkLst>
            <pc:docMk/>
            <pc:sldMk cId="3070526712" sldId="551"/>
            <ac:spMk id="4" creationId="{78B3D23D-496C-DDF7-43FE-F8B02039424A}"/>
          </ac:spMkLst>
        </pc:spChg>
      </pc:sldChg>
      <pc:sldChg chg="addSp delSp modSp mod">
        <pc:chgData name="Bilen, Eren" userId="1524803c-4e9d-4ade-801e-849580f16dd3" providerId="ADAL" clId="{E4D895E6-2443-4CBE-A64C-0FEDF53295EF}" dt="2022-11-02T02:29:38.116" v="160" actId="1076"/>
        <pc:sldMkLst>
          <pc:docMk/>
          <pc:sldMk cId="1175714341" sldId="552"/>
        </pc:sldMkLst>
        <pc:spChg chg="mod">
          <ac:chgData name="Bilen, Eren" userId="1524803c-4e9d-4ade-801e-849580f16dd3" providerId="ADAL" clId="{E4D895E6-2443-4CBE-A64C-0FEDF53295EF}" dt="2022-11-02T02:16:16.396" v="107" actId="20577"/>
          <ac:spMkLst>
            <pc:docMk/>
            <pc:sldMk cId="1175714341" sldId="552"/>
            <ac:spMk id="4" creationId="{78B3D23D-496C-DDF7-43FE-F8B02039424A}"/>
          </ac:spMkLst>
        </pc:spChg>
        <pc:picChg chg="add del mod modCrop">
          <ac:chgData name="Bilen, Eren" userId="1524803c-4e9d-4ade-801e-849580f16dd3" providerId="ADAL" clId="{E4D895E6-2443-4CBE-A64C-0FEDF53295EF}" dt="2022-11-02T02:15:38.945" v="94" actId="478"/>
          <ac:picMkLst>
            <pc:docMk/>
            <pc:sldMk cId="1175714341" sldId="552"/>
            <ac:picMk id="2" creationId="{E0586DEA-3226-4FAA-B473-21F64010B899}"/>
          </ac:picMkLst>
        </pc:picChg>
        <pc:picChg chg="add del mod modCrop">
          <ac:chgData name="Bilen, Eren" userId="1524803c-4e9d-4ade-801e-849580f16dd3" providerId="ADAL" clId="{E4D895E6-2443-4CBE-A64C-0FEDF53295EF}" dt="2022-11-02T02:22:57.264" v="129" actId="478"/>
          <ac:picMkLst>
            <pc:docMk/>
            <pc:sldMk cId="1175714341" sldId="552"/>
            <ac:picMk id="3" creationId="{56A28EAD-13A1-4895-A013-4D3180BB58B6}"/>
          </ac:picMkLst>
        </pc:picChg>
        <pc:picChg chg="add del mod">
          <ac:chgData name="Bilen, Eren" userId="1524803c-4e9d-4ade-801e-849580f16dd3" providerId="ADAL" clId="{E4D895E6-2443-4CBE-A64C-0FEDF53295EF}" dt="2022-11-02T02:16:49.288" v="118"/>
          <ac:picMkLst>
            <pc:docMk/>
            <pc:sldMk cId="1175714341" sldId="552"/>
            <ac:picMk id="5" creationId="{019F2554-4544-4D82-B89E-15FC7B776E30}"/>
          </ac:picMkLst>
        </pc:picChg>
        <pc:picChg chg="add del mod">
          <ac:chgData name="Bilen, Eren" userId="1524803c-4e9d-4ade-801e-849580f16dd3" providerId="ADAL" clId="{E4D895E6-2443-4CBE-A64C-0FEDF53295EF}" dt="2022-11-02T02:18:55.322" v="126"/>
          <ac:picMkLst>
            <pc:docMk/>
            <pc:sldMk cId="1175714341" sldId="552"/>
            <ac:picMk id="6" creationId="{477EC2F4-95DC-4AC9-BBED-44F7F0FAB212}"/>
          </ac:picMkLst>
        </pc:picChg>
        <pc:picChg chg="add del mod">
          <ac:chgData name="Bilen, Eren" userId="1524803c-4e9d-4ade-801e-849580f16dd3" providerId="ADAL" clId="{E4D895E6-2443-4CBE-A64C-0FEDF53295EF}" dt="2022-11-02T02:24:18.382" v="136" actId="478"/>
          <ac:picMkLst>
            <pc:docMk/>
            <pc:sldMk cId="1175714341" sldId="552"/>
            <ac:picMk id="7" creationId="{2D702885-1C5A-4B26-B313-E05A0B335B41}"/>
          </ac:picMkLst>
        </pc:picChg>
        <pc:picChg chg="add del mod modCrop">
          <ac:chgData name="Bilen, Eren" userId="1524803c-4e9d-4ade-801e-849580f16dd3" providerId="ADAL" clId="{E4D895E6-2443-4CBE-A64C-0FEDF53295EF}" dt="2022-11-02T02:24:33.561" v="141" actId="478"/>
          <ac:picMkLst>
            <pc:docMk/>
            <pc:sldMk cId="1175714341" sldId="552"/>
            <ac:picMk id="8" creationId="{B83EB28A-1662-4035-AB61-5DCEC7A427BD}"/>
          </ac:picMkLst>
        </pc:picChg>
        <pc:picChg chg="add del mod modCrop">
          <ac:chgData name="Bilen, Eren" userId="1524803c-4e9d-4ade-801e-849580f16dd3" providerId="ADAL" clId="{E4D895E6-2443-4CBE-A64C-0FEDF53295EF}" dt="2022-11-02T02:29:15.641" v="147" actId="478"/>
          <ac:picMkLst>
            <pc:docMk/>
            <pc:sldMk cId="1175714341" sldId="552"/>
            <ac:picMk id="9" creationId="{99B11666-FF63-4FC3-9DE3-B99BD5A3B7F9}"/>
          </ac:picMkLst>
        </pc:picChg>
        <pc:picChg chg="add mod modCrop">
          <ac:chgData name="Bilen, Eren" userId="1524803c-4e9d-4ade-801e-849580f16dd3" providerId="ADAL" clId="{E4D895E6-2443-4CBE-A64C-0FEDF53295EF}" dt="2022-11-02T02:29:38.116" v="160" actId="1076"/>
          <ac:picMkLst>
            <pc:docMk/>
            <pc:sldMk cId="1175714341" sldId="552"/>
            <ac:picMk id="10" creationId="{AAB59DFD-2C1B-409C-B90C-9F04E54965BE}"/>
          </ac:picMkLst>
        </pc:picChg>
        <pc:picChg chg="del">
          <ac:chgData name="Bilen, Eren" userId="1524803c-4e9d-4ade-801e-849580f16dd3" providerId="ADAL" clId="{E4D895E6-2443-4CBE-A64C-0FEDF53295EF}" dt="2022-11-02T02:14:50.195" v="87" actId="478"/>
          <ac:picMkLst>
            <pc:docMk/>
            <pc:sldMk cId="1175714341" sldId="552"/>
            <ac:picMk id="25" creationId="{BE60C350-7216-F1C8-5650-756C5462C24B}"/>
          </ac:picMkLst>
        </pc:picChg>
      </pc:sldChg>
      <pc:sldChg chg="addSp delSp modSp mod ord">
        <pc:chgData name="Bilen, Eren" userId="1524803c-4e9d-4ade-801e-849580f16dd3" providerId="ADAL" clId="{E4D895E6-2443-4CBE-A64C-0FEDF53295EF}" dt="2022-11-02T03:28:33.067" v="640"/>
        <pc:sldMkLst>
          <pc:docMk/>
          <pc:sldMk cId="3025485835" sldId="555"/>
        </pc:sldMkLst>
        <pc:spChg chg="mod">
          <ac:chgData name="Bilen, Eren" userId="1524803c-4e9d-4ade-801e-849580f16dd3" providerId="ADAL" clId="{E4D895E6-2443-4CBE-A64C-0FEDF53295EF}" dt="2022-11-02T02:30:04.844" v="166" actId="20577"/>
          <ac:spMkLst>
            <pc:docMk/>
            <pc:sldMk cId="3025485835" sldId="555"/>
            <ac:spMk id="6" creationId="{4B4E4AAA-ACDB-7092-F579-FE8EDD957E37}"/>
          </ac:spMkLst>
        </pc:spChg>
        <pc:picChg chg="add del mod">
          <ac:chgData name="Bilen, Eren" userId="1524803c-4e9d-4ade-801e-849580f16dd3" providerId="ADAL" clId="{E4D895E6-2443-4CBE-A64C-0FEDF53295EF}" dt="2022-11-02T03:28:33.067" v="640"/>
          <ac:picMkLst>
            <pc:docMk/>
            <pc:sldMk cId="3025485835" sldId="555"/>
            <ac:picMk id="4" creationId="{6D79E0C8-81D1-43FC-A420-D78CA0C7F62A}"/>
          </ac:picMkLst>
        </pc:picChg>
      </pc:sldChg>
      <pc:sldChg chg="addSp delSp modSp mod">
        <pc:chgData name="Bilen, Eren" userId="1524803c-4e9d-4ade-801e-849580f16dd3" providerId="ADAL" clId="{E4D895E6-2443-4CBE-A64C-0FEDF53295EF}" dt="2022-11-02T02:40:09.656" v="286" actId="1076"/>
        <pc:sldMkLst>
          <pc:docMk/>
          <pc:sldMk cId="3419613330" sldId="556"/>
        </pc:sldMkLst>
        <pc:spChg chg="mod">
          <ac:chgData name="Bilen, Eren" userId="1524803c-4e9d-4ade-801e-849580f16dd3" providerId="ADAL" clId="{E4D895E6-2443-4CBE-A64C-0FEDF53295EF}" dt="2022-11-02T02:39:12.284" v="285" actId="20577"/>
          <ac:spMkLst>
            <pc:docMk/>
            <pc:sldMk cId="3419613330" sldId="556"/>
            <ac:spMk id="4" creationId="{78B3D23D-496C-DDF7-43FE-F8B02039424A}"/>
          </ac:spMkLst>
        </pc:spChg>
        <pc:picChg chg="del">
          <ac:chgData name="Bilen, Eren" userId="1524803c-4e9d-4ade-801e-849580f16dd3" providerId="ADAL" clId="{E4D895E6-2443-4CBE-A64C-0FEDF53295EF}" dt="2022-11-02T02:36:59.986" v="206" actId="478"/>
          <ac:picMkLst>
            <pc:docMk/>
            <pc:sldMk cId="3419613330" sldId="556"/>
            <ac:picMk id="2" creationId="{2C365428-1984-FB30-197B-E987552A5188}"/>
          </ac:picMkLst>
        </pc:picChg>
        <pc:picChg chg="add del mod">
          <ac:chgData name="Bilen, Eren" userId="1524803c-4e9d-4ade-801e-849580f16dd3" providerId="ADAL" clId="{E4D895E6-2443-4CBE-A64C-0FEDF53295EF}" dt="2022-11-02T02:37:38.129" v="212" actId="478"/>
          <ac:picMkLst>
            <pc:docMk/>
            <pc:sldMk cId="3419613330" sldId="556"/>
            <ac:picMk id="3" creationId="{3223FF02-AA80-40A2-9CFF-10573269F058}"/>
          </ac:picMkLst>
        </pc:picChg>
        <pc:picChg chg="add del mod">
          <ac:chgData name="Bilen, Eren" userId="1524803c-4e9d-4ade-801e-849580f16dd3" providerId="ADAL" clId="{E4D895E6-2443-4CBE-A64C-0FEDF53295EF}" dt="2022-11-02T02:38:26.111" v="215" actId="478"/>
          <ac:picMkLst>
            <pc:docMk/>
            <pc:sldMk cId="3419613330" sldId="556"/>
            <ac:picMk id="5" creationId="{626649C6-DB5C-4E59-A091-710B3B1E9EED}"/>
          </ac:picMkLst>
        </pc:picChg>
        <pc:picChg chg="add mod">
          <ac:chgData name="Bilen, Eren" userId="1524803c-4e9d-4ade-801e-849580f16dd3" providerId="ADAL" clId="{E4D895E6-2443-4CBE-A64C-0FEDF53295EF}" dt="2022-11-02T02:40:09.656" v="286" actId="1076"/>
          <ac:picMkLst>
            <pc:docMk/>
            <pc:sldMk cId="3419613330" sldId="556"/>
            <ac:picMk id="6" creationId="{1023FC1D-7882-4B18-8B91-BC9C8B672B01}"/>
          </ac:picMkLst>
        </pc:picChg>
      </pc:sldChg>
      <pc:sldChg chg="addSp delSp modSp mod ord">
        <pc:chgData name="Bilen, Eren" userId="1524803c-4e9d-4ade-801e-849580f16dd3" providerId="ADAL" clId="{E4D895E6-2443-4CBE-A64C-0FEDF53295EF}" dt="2022-11-02T02:42:55.725" v="328" actId="20577"/>
        <pc:sldMkLst>
          <pc:docMk/>
          <pc:sldMk cId="1323000534" sldId="558"/>
        </pc:sldMkLst>
        <pc:spChg chg="mod">
          <ac:chgData name="Bilen, Eren" userId="1524803c-4e9d-4ade-801e-849580f16dd3" providerId="ADAL" clId="{E4D895E6-2443-4CBE-A64C-0FEDF53295EF}" dt="2022-11-02T02:42:55.725" v="328" actId="20577"/>
          <ac:spMkLst>
            <pc:docMk/>
            <pc:sldMk cId="1323000534" sldId="558"/>
            <ac:spMk id="6" creationId="{57D48F38-FCB5-D96C-4198-88758AF1BBE3}"/>
          </ac:spMkLst>
        </pc:spChg>
        <pc:picChg chg="del">
          <ac:chgData name="Bilen, Eren" userId="1524803c-4e9d-4ade-801e-849580f16dd3" providerId="ADAL" clId="{E4D895E6-2443-4CBE-A64C-0FEDF53295EF}" dt="2022-11-02T02:41:06.934" v="287" actId="478"/>
          <ac:picMkLst>
            <pc:docMk/>
            <pc:sldMk cId="1323000534" sldId="558"/>
            <ac:picMk id="2" creationId="{013D608C-EF7E-EE04-0765-ADB0616F09EB}"/>
          </ac:picMkLst>
        </pc:picChg>
        <pc:picChg chg="add del mod">
          <ac:chgData name="Bilen, Eren" userId="1524803c-4e9d-4ade-801e-849580f16dd3" providerId="ADAL" clId="{E4D895E6-2443-4CBE-A64C-0FEDF53295EF}" dt="2022-11-02T02:42:30.717" v="299" actId="478"/>
          <ac:picMkLst>
            <pc:docMk/>
            <pc:sldMk cId="1323000534" sldId="558"/>
            <ac:picMk id="3" creationId="{E2BFA4B4-9825-49EC-906E-8AA279594B36}"/>
          </ac:picMkLst>
        </pc:picChg>
        <pc:picChg chg="add mod">
          <ac:chgData name="Bilen, Eren" userId="1524803c-4e9d-4ade-801e-849580f16dd3" providerId="ADAL" clId="{E4D895E6-2443-4CBE-A64C-0FEDF53295EF}" dt="2022-11-02T02:42:40.058" v="302" actId="1076"/>
          <ac:picMkLst>
            <pc:docMk/>
            <pc:sldMk cId="1323000534" sldId="558"/>
            <ac:picMk id="5" creationId="{F315488B-592C-4973-BF6E-F89836A6FED8}"/>
          </ac:picMkLst>
        </pc:picChg>
        <pc:picChg chg="add del">
          <ac:chgData name="Bilen, Eren" userId="1524803c-4e9d-4ade-801e-849580f16dd3" providerId="ADAL" clId="{E4D895E6-2443-4CBE-A64C-0FEDF53295EF}" dt="2022-11-02T02:42:46.569" v="304"/>
          <ac:picMkLst>
            <pc:docMk/>
            <pc:sldMk cId="1323000534" sldId="558"/>
            <ac:picMk id="7" creationId="{92E9ABB0-1B23-472B-891D-54CEAF7AAEBC}"/>
          </ac:picMkLst>
        </pc:picChg>
      </pc:sldChg>
      <pc:sldChg chg="addSp delSp modSp mod ord">
        <pc:chgData name="Bilen, Eren" userId="1524803c-4e9d-4ade-801e-849580f16dd3" providerId="ADAL" clId="{E4D895E6-2443-4CBE-A64C-0FEDF53295EF}" dt="2022-11-02T03:23:00.419" v="522" actId="1076"/>
        <pc:sldMkLst>
          <pc:docMk/>
          <pc:sldMk cId="3467032249" sldId="559"/>
        </pc:sldMkLst>
        <pc:spChg chg="mod">
          <ac:chgData name="Bilen, Eren" userId="1524803c-4e9d-4ade-801e-849580f16dd3" providerId="ADAL" clId="{E4D895E6-2443-4CBE-A64C-0FEDF53295EF}" dt="2022-11-02T02:44:12.029" v="337" actId="20577"/>
          <ac:spMkLst>
            <pc:docMk/>
            <pc:sldMk cId="3467032249" sldId="559"/>
            <ac:spMk id="7" creationId="{E3C75ECF-5B84-36C6-16E9-A6974FB5A6C7}"/>
          </ac:spMkLst>
        </pc:spChg>
        <pc:picChg chg="add del mod modCrop">
          <ac:chgData name="Bilen, Eren" userId="1524803c-4e9d-4ade-801e-849580f16dd3" providerId="ADAL" clId="{E4D895E6-2443-4CBE-A64C-0FEDF53295EF}" dt="2022-11-02T03:22:36.385" v="511" actId="478"/>
          <ac:picMkLst>
            <pc:docMk/>
            <pc:sldMk cId="3467032249" sldId="559"/>
            <ac:picMk id="2" creationId="{8107DB1E-B096-43F1-A5EE-E38EDC887B7D}"/>
          </ac:picMkLst>
        </pc:picChg>
        <pc:picChg chg="del">
          <ac:chgData name="Bilen, Eren" userId="1524803c-4e9d-4ade-801e-849580f16dd3" providerId="ADAL" clId="{E4D895E6-2443-4CBE-A64C-0FEDF53295EF}" dt="2022-11-02T02:43:52.515" v="329" actId="478"/>
          <ac:picMkLst>
            <pc:docMk/>
            <pc:sldMk cId="3467032249" sldId="559"/>
            <ac:picMk id="3" creationId="{1467F5C2-1C40-2286-1AFF-BAA6729845FB}"/>
          </ac:picMkLst>
        </pc:picChg>
        <pc:picChg chg="mod">
          <ac:chgData name="Bilen, Eren" userId="1524803c-4e9d-4ade-801e-849580f16dd3" providerId="ADAL" clId="{E4D895E6-2443-4CBE-A64C-0FEDF53295EF}" dt="2022-11-02T02:45:37.973" v="341" actId="1076"/>
          <ac:picMkLst>
            <pc:docMk/>
            <pc:sldMk cId="3467032249" sldId="559"/>
            <ac:picMk id="5" creationId="{C7A115A1-FEF0-919F-6D73-1E00DB2D6E4F}"/>
          </ac:picMkLst>
        </pc:picChg>
        <pc:picChg chg="add mod">
          <ac:chgData name="Bilen, Eren" userId="1524803c-4e9d-4ade-801e-849580f16dd3" providerId="ADAL" clId="{E4D895E6-2443-4CBE-A64C-0FEDF53295EF}" dt="2022-11-02T03:23:00.419" v="522" actId="1076"/>
          <ac:picMkLst>
            <pc:docMk/>
            <pc:sldMk cId="3467032249" sldId="559"/>
            <ac:picMk id="6" creationId="{D4D4AE70-8B7D-4DD5-ADB6-AAA6EE5DDA82}"/>
          </ac:picMkLst>
        </pc:picChg>
      </pc:sldChg>
      <pc:sldChg chg="addSp delSp modSp mod ord">
        <pc:chgData name="Bilen, Eren" userId="1524803c-4e9d-4ade-801e-849580f16dd3" providerId="ADAL" clId="{E4D895E6-2443-4CBE-A64C-0FEDF53295EF}" dt="2022-11-02T03:24:20.382" v="546" actId="1076"/>
        <pc:sldMkLst>
          <pc:docMk/>
          <pc:sldMk cId="248276002" sldId="560"/>
        </pc:sldMkLst>
        <pc:spChg chg="add del">
          <ac:chgData name="Bilen, Eren" userId="1524803c-4e9d-4ade-801e-849580f16dd3" providerId="ADAL" clId="{E4D895E6-2443-4CBE-A64C-0FEDF53295EF}" dt="2022-11-02T02:48:34.264" v="368" actId="11529"/>
          <ac:spMkLst>
            <pc:docMk/>
            <pc:sldMk cId="248276002" sldId="560"/>
            <ac:spMk id="7" creationId="{5539489C-8A52-44FB-9F44-F5FAF8FAF9F3}"/>
          </ac:spMkLst>
        </pc:spChg>
        <pc:spChg chg="add del mod">
          <ac:chgData name="Bilen, Eren" userId="1524803c-4e9d-4ade-801e-849580f16dd3" providerId="ADAL" clId="{E4D895E6-2443-4CBE-A64C-0FEDF53295EF}" dt="2022-11-02T02:50:17.286" v="408" actId="11529"/>
          <ac:spMkLst>
            <pc:docMk/>
            <pc:sldMk cId="248276002" sldId="560"/>
            <ac:spMk id="8" creationId="{B22AA96B-79D7-4F79-A1AC-B41A8144BA1B}"/>
          </ac:spMkLst>
        </pc:spChg>
        <pc:spChg chg="add mod">
          <ac:chgData name="Bilen, Eren" userId="1524803c-4e9d-4ade-801e-849580f16dd3" providerId="ADAL" clId="{E4D895E6-2443-4CBE-A64C-0FEDF53295EF}" dt="2022-11-02T02:52:52.597" v="477" actId="1076"/>
          <ac:spMkLst>
            <pc:docMk/>
            <pc:sldMk cId="248276002" sldId="560"/>
            <ac:spMk id="13" creationId="{97914EFD-0297-40EE-8731-A63068002109}"/>
          </ac:spMkLst>
        </pc:spChg>
        <pc:picChg chg="add del mod">
          <ac:chgData name="Bilen, Eren" userId="1524803c-4e9d-4ade-801e-849580f16dd3" providerId="ADAL" clId="{E4D895E6-2443-4CBE-A64C-0FEDF53295EF}" dt="2022-11-02T02:50:42.730" v="409" actId="478"/>
          <ac:picMkLst>
            <pc:docMk/>
            <pc:sldMk cId="248276002" sldId="560"/>
            <ac:picMk id="2" creationId="{CD83A20F-6026-3370-E04F-EAC73E3A4BBE}"/>
          </ac:picMkLst>
        </pc:picChg>
        <pc:picChg chg="add del mod modCrop">
          <ac:chgData name="Bilen, Eren" userId="1524803c-4e9d-4ade-801e-849580f16dd3" providerId="ADAL" clId="{E4D895E6-2443-4CBE-A64C-0FEDF53295EF}" dt="2022-11-02T02:47:43.619" v="362"/>
          <ac:picMkLst>
            <pc:docMk/>
            <pc:sldMk cId="248276002" sldId="560"/>
            <ac:picMk id="3" creationId="{003A1311-0ABC-4328-94B7-00139C0739B3}"/>
          </ac:picMkLst>
        </pc:picChg>
        <pc:picChg chg="add del">
          <ac:chgData name="Bilen, Eren" userId="1524803c-4e9d-4ade-801e-849580f16dd3" providerId="ADAL" clId="{E4D895E6-2443-4CBE-A64C-0FEDF53295EF}" dt="2022-11-02T02:47:41.258" v="354"/>
          <ac:picMkLst>
            <pc:docMk/>
            <pc:sldMk cId="248276002" sldId="560"/>
            <ac:picMk id="5" creationId="{68F5588E-15CE-4EFB-B4A4-8C25A8F9A61D}"/>
          </ac:picMkLst>
        </pc:picChg>
        <pc:picChg chg="add del mod">
          <ac:chgData name="Bilen, Eren" userId="1524803c-4e9d-4ade-801e-849580f16dd3" providerId="ADAL" clId="{E4D895E6-2443-4CBE-A64C-0FEDF53295EF}" dt="2022-11-02T02:47:52.653" v="366" actId="478"/>
          <ac:picMkLst>
            <pc:docMk/>
            <pc:sldMk cId="248276002" sldId="560"/>
            <ac:picMk id="6" creationId="{18930EFC-2B3E-46C0-BA28-226FDE58BEFA}"/>
          </ac:picMkLst>
        </pc:picChg>
        <pc:picChg chg="add mod">
          <ac:chgData name="Bilen, Eren" userId="1524803c-4e9d-4ade-801e-849580f16dd3" providerId="ADAL" clId="{E4D895E6-2443-4CBE-A64C-0FEDF53295EF}" dt="2022-11-02T03:24:20.382" v="546" actId="1076"/>
          <ac:picMkLst>
            <pc:docMk/>
            <pc:sldMk cId="248276002" sldId="560"/>
            <ac:picMk id="9" creationId="{F0021075-B60E-4FA6-AD00-6F033932E91E}"/>
          </ac:picMkLst>
        </pc:picChg>
        <pc:picChg chg="add del mod">
          <ac:chgData name="Bilen, Eren" userId="1524803c-4e9d-4ade-801e-849580f16dd3" providerId="ADAL" clId="{E4D895E6-2443-4CBE-A64C-0FEDF53295EF}" dt="2022-11-02T02:52:49.970" v="476" actId="478"/>
          <ac:picMkLst>
            <pc:docMk/>
            <pc:sldMk cId="248276002" sldId="560"/>
            <ac:picMk id="10" creationId="{B13D4E95-EA59-4DC6-8674-763B77E54E83}"/>
          </ac:picMkLst>
        </pc:picChg>
        <pc:picChg chg="add del mod">
          <ac:chgData name="Bilen, Eren" userId="1524803c-4e9d-4ade-801e-849580f16dd3" providerId="ADAL" clId="{E4D895E6-2443-4CBE-A64C-0FEDF53295EF}" dt="2022-11-02T02:51:38.558" v="426" actId="478"/>
          <ac:picMkLst>
            <pc:docMk/>
            <pc:sldMk cId="248276002" sldId="560"/>
            <ac:picMk id="11" creationId="{890F21E8-CD43-4E87-8066-CD71DE3372B2}"/>
          </ac:picMkLst>
        </pc:picChg>
        <pc:picChg chg="add del mod modCrop">
          <ac:chgData name="Bilen, Eren" userId="1524803c-4e9d-4ade-801e-849580f16dd3" providerId="ADAL" clId="{E4D895E6-2443-4CBE-A64C-0FEDF53295EF}" dt="2022-11-02T03:06:54.511" v="501" actId="478"/>
          <ac:picMkLst>
            <pc:docMk/>
            <pc:sldMk cId="248276002" sldId="560"/>
            <ac:picMk id="12" creationId="{C43EAC16-9395-4681-A01F-66661A19105D}"/>
          </ac:picMkLst>
        </pc:picChg>
        <pc:picChg chg="add del mod">
          <ac:chgData name="Bilen, Eren" userId="1524803c-4e9d-4ade-801e-849580f16dd3" providerId="ADAL" clId="{E4D895E6-2443-4CBE-A64C-0FEDF53295EF}" dt="2022-11-02T03:23:21.211" v="523" actId="478"/>
          <ac:picMkLst>
            <pc:docMk/>
            <pc:sldMk cId="248276002" sldId="560"/>
            <ac:picMk id="14" creationId="{B1E8D596-CF73-4D4B-B1FE-C6DC0EA20D7E}"/>
          </ac:picMkLst>
        </pc:picChg>
        <pc:picChg chg="add mod">
          <ac:chgData name="Bilen, Eren" userId="1524803c-4e9d-4ade-801e-849580f16dd3" providerId="ADAL" clId="{E4D895E6-2443-4CBE-A64C-0FEDF53295EF}" dt="2022-11-02T03:24:14.067" v="545" actId="1076"/>
          <ac:picMkLst>
            <pc:docMk/>
            <pc:sldMk cId="248276002" sldId="560"/>
            <ac:picMk id="15" creationId="{C5108551-26F5-4246-9125-2A6C6C67CC0F}"/>
          </ac:picMkLst>
        </pc:picChg>
      </pc:sldChg>
      <pc:sldChg chg="modSp mod ord">
        <pc:chgData name="Bilen, Eren" userId="1524803c-4e9d-4ade-801e-849580f16dd3" providerId="ADAL" clId="{E4D895E6-2443-4CBE-A64C-0FEDF53295EF}" dt="2022-11-02T02:59:42.511" v="500" actId="20577"/>
        <pc:sldMkLst>
          <pc:docMk/>
          <pc:sldMk cId="2697763286" sldId="561"/>
        </pc:sldMkLst>
        <pc:spChg chg="mod">
          <ac:chgData name="Bilen, Eren" userId="1524803c-4e9d-4ade-801e-849580f16dd3" providerId="ADAL" clId="{E4D895E6-2443-4CBE-A64C-0FEDF53295EF}" dt="2022-11-02T02:59:42.511" v="500" actId="20577"/>
          <ac:spMkLst>
            <pc:docMk/>
            <pc:sldMk cId="2697763286" sldId="561"/>
            <ac:spMk id="4" creationId="{78B3D23D-496C-DDF7-43FE-F8B02039424A}"/>
          </ac:spMkLst>
        </pc:spChg>
      </pc:sldChg>
      <pc:sldChg chg="addSp delSp modSp add mod">
        <pc:chgData name="Bilen, Eren" userId="1524803c-4e9d-4ade-801e-849580f16dd3" providerId="ADAL" clId="{E4D895E6-2443-4CBE-A64C-0FEDF53295EF}" dt="2022-11-02T03:26:22.742" v="636" actId="20577"/>
        <pc:sldMkLst>
          <pc:docMk/>
          <pc:sldMk cId="2840432455" sldId="563"/>
        </pc:sldMkLst>
        <pc:spChg chg="add del mod">
          <ac:chgData name="Bilen, Eren" userId="1524803c-4e9d-4ade-801e-849580f16dd3" providerId="ADAL" clId="{E4D895E6-2443-4CBE-A64C-0FEDF53295EF}" dt="2022-11-02T03:25:53.267" v="561" actId="478"/>
          <ac:spMkLst>
            <pc:docMk/>
            <pc:sldMk cId="2840432455" sldId="563"/>
            <ac:spMk id="2" creationId="{5CC85C8F-AC26-4651-9008-4E880D30C089}"/>
          </ac:spMkLst>
        </pc:spChg>
        <pc:spChg chg="add mod">
          <ac:chgData name="Bilen, Eren" userId="1524803c-4e9d-4ade-801e-849580f16dd3" providerId="ADAL" clId="{E4D895E6-2443-4CBE-A64C-0FEDF53295EF}" dt="2022-11-02T03:26:22.742" v="636" actId="20577"/>
          <ac:spMkLst>
            <pc:docMk/>
            <pc:sldMk cId="2840432455" sldId="563"/>
            <ac:spMk id="5" creationId="{3185D2B4-82A4-4561-A947-FA973747F46D}"/>
          </ac:spMkLst>
        </pc:spChg>
        <pc:spChg chg="del mod">
          <ac:chgData name="Bilen, Eren" userId="1524803c-4e9d-4ade-801e-849580f16dd3" providerId="ADAL" clId="{E4D895E6-2443-4CBE-A64C-0FEDF53295EF}" dt="2022-11-02T03:25:08.966" v="553" actId="478"/>
          <ac:spMkLst>
            <pc:docMk/>
            <pc:sldMk cId="2840432455" sldId="563"/>
            <ac:spMk id="13" creationId="{97914EFD-0297-40EE-8731-A63068002109}"/>
          </ac:spMkLst>
        </pc:spChg>
        <pc:picChg chg="add mod">
          <ac:chgData name="Bilen, Eren" userId="1524803c-4e9d-4ade-801e-849580f16dd3" providerId="ADAL" clId="{E4D895E6-2443-4CBE-A64C-0FEDF53295EF}" dt="2022-11-02T03:25:51.089" v="560" actId="1076"/>
          <ac:picMkLst>
            <pc:docMk/>
            <pc:sldMk cId="2840432455" sldId="563"/>
            <ac:picMk id="3" creationId="{FD588D0A-2969-4C37-AB1F-22651A3D8551}"/>
          </ac:picMkLst>
        </pc:picChg>
        <pc:picChg chg="del">
          <ac:chgData name="Bilen, Eren" userId="1524803c-4e9d-4ade-801e-849580f16dd3" providerId="ADAL" clId="{E4D895E6-2443-4CBE-A64C-0FEDF53295EF}" dt="2022-11-02T03:25:00.734" v="549" actId="478"/>
          <ac:picMkLst>
            <pc:docMk/>
            <pc:sldMk cId="2840432455" sldId="563"/>
            <ac:picMk id="9" creationId="{F0021075-B60E-4FA6-AD00-6F033932E91E}"/>
          </ac:picMkLst>
        </pc:picChg>
        <pc:picChg chg="del">
          <ac:chgData name="Bilen, Eren" userId="1524803c-4e9d-4ade-801e-849580f16dd3" providerId="ADAL" clId="{E4D895E6-2443-4CBE-A64C-0FEDF53295EF}" dt="2022-11-02T03:25:00.001" v="548" actId="478"/>
          <ac:picMkLst>
            <pc:docMk/>
            <pc:sldMk cId="2840432455" sldId="563"/>
            <ac:picMk id="15" creationId="{C5108551-26F5-4246-9125-2A6C6C67CC0F}"/>
          </ac:picMkLst>
        </pc:picChg>
      </pc:sldChg>
      <pc:sldChg chg="add del">
        <pc:chgData name="Bilen, Eren" userId="1524803c-4e9d-4ade-801e-849580f16dd3" providerId="ADAL" clId="{E4D895E6-2443-4CBE-A64C-0FEDF53295EF}" dt="2022-11-02T02:59:34.793" v="481" actId="47"/>
        <pc:sldMkLst>
          <pc:docMk/>
          <pc:sldMk cId="3841272714" sldId="563"/>
        </pc:sldMkLst>
      </pc:sldChg>
      <pc:sldChg chg="addSp delSp modSp add mod">
        <pc:chgData name="Bilen, Eren" userId="1524803c-4e9d-4ade-801e-849580f16dd3" providerId="ADAL" clId="{E4D895E6-2443-4CBE-A64C-0FEDF53295EF}" dt="2022-11-02T03:31:53.410" v="728" actId="1076"/>
        <pc:sldMkLst>
          <pc:docMk/>
          <pc:sldMk cId="2023114705" sldId="564"/>
        </pc:sldMkLst>
        <pc:spChg chg="mod">
          <ac:chgData name="Bilen, Eren" userId="1524803c-4e9d-4ade-801e-849580f16dd3" providerId="ADAL" clId="{E4D895E6-2443-4CBE-A64C-0FEDF53295EF}" dt="2022-11-02T03:31:53.410" v="728" actId="1076"/>
          <ac:spMkLst>
            <pc:docMk/>
            <pc:sldMk cId="2023114705" sldId="564"/>
            <ac:spMk id="4" creationId="{78B3D23D-496C-DDF7-43FE-F8B02039424A}"/>
          </ac:spMkLst>
        </pc:spChg>
        <pc:spChg chg="del">
          <ac:chgData name="Bilen, Eren" userId="1524803c-4e9d-4ade-801e-849580f16dd3" providerId="ADAL" clId="{E4D895E6-2443-4CBE-A64C-0FEDF53295EF}" dt="2022-11-02T03:28:37.704" v="643" actId="478"/>
          <ac:spMkLst>
            <pc:docMk/>
            <pc:sldMk cId="2023114705" sldId="564"/>
            <ac:spMk id="5" creationId="{3185D2B4-82A4-4561-A947-FA973747F46D}"/>
          </ac:spMkLst>
        </pc:spChg>
        <pc:spChg chg="add mod">
          <ac:chgData name="Bilen, Eren" userId="1524803c-4e9d-4ade-801e-849580f16dd3" providerId="ADAL" clId="{E4D895E6-2443-4CBE-A64C-0FEDF53295EF}" dt="2022-11-02T03:31:39.965" v="711" actId="1076"/>
          <ac:spMkLst>
            <pc:docMk/>
            <pc:sldMk cId="2023114705" sldId="564"/>
            <ac:spMk id="7" creationId="{C4BAD82B-B969-44B5-8BAA-1C852A1AF163}"/>
          </ac:spMkLst>
        </pc:spChg>
        <pc:picChg chg="add del mod">
          <ac:chgData name="Bilen, Eren" userId="1524803c-4e9d-4ade-801e-849580f16dd3" providerId="ADAL" clId="{E4D895E6-2443-4CBE-A64C-0FEDF53295EF}" dt="2022-11-02T03:29:08.922" v="649"/>
          <ac:picMkLst>
            <pc:docMk/>
            <pc:sldMk cId="2023114705" sldId="564"/>
            <ac:picMk id="2" creationId="{E4019068-512C-4C4D-B858-8DC920016CFF}"/>
          </ac:picMkLst>
        </pc:picChg>
        <pc:picChg chg="del">
          <ac:chgData name="Bilen, Eren" userId="1524803c-4e9d-4ade-801e-849580f16dd3" providerId="ADAL" clId="{E4D895E6-2443-4CBE-A64C-0FEDF53295EF}" dt="2022-11-02T03:28:36.423" v="642" actId="478"/>
          <ac:picMkLst>
            <pc:docMk/>
            <pc:sldMk cId="2023114705" sldId="564"/>
            <ac:picMk id="3" creationId="{FD588D0A-2969-4C37-AB1F-22651A3D8551}"/>
          </ac:picMkLst>
        </pc:picChg>
        <pc:picChg chg="add mod modCrop">
          <ac:chgData name="Bilen, Eren" userId="1524803c-4e9d-4ade-801e-849580f16dd3" providerId="ADAL" clId="{E4D895E6-2443-4CBE-A64C-0FEDF53295EF}" dt="2022-11-02T03:31:34.464" v="708" actId="1076"/>
          <ac:picMkLst>
            <pc:docMk/>
            <pc:sldMk cId="2023114705" sldId="564"/>
            <ac:picMk id="6" creationId="{66F70ED5-8C9D-4D8D-BDE3-0378ED9521F2}"/>
          </ac:picMkLst>
        </pc:picChg>
      </pc:sldChg>
      <pc:sldChg chg="delSp modSp add mod">
        <pc:chgData name="Bilen, Eren" userId="1524803c-4e9d-4ade-801e-849580f16dd3" providerId="ADAL" clId="{E4D895E6-2443-4CBE-A64C-0FEDF53295EF}" dt="2022-11-02T03:33:29.366" v="818" actId="20577"/>
        <pc:sldMkLst>
          <pc:docMk/>
          <pc:sldMk cId="2401978701" sldId="565"/>
        </pc:sldMkLst>
        <pc:spChg chg="mod">
          <ac:chgData name="Bilen, Eren" userId="1524803c-4e9d-4ade-801e-849580f16dd3" providerId="ADAL" clId="{E4D895E6-2443-4CBE-A64C-0FEDF53295EF}" dt="2022-11-02T03:33:07.600" v="801" actId="1076"/>
          <ac:spMkLst>
            <pc:docMk/>
            <pc:sldMk cId="2401978701" sldId="565"/>
            <ac:spMk id="4" creationId="{78B3D23D-496C-DDF7-43FE-F8B02039424A}"/>
          </ac:spMkLst>
        </pc:spChg>
        <pc:spChg chg="mod">
          <ac:chgData name="Bilen, Eren" userId="1524803c-4e9d-4ade-801e-849580f16dd3" providerId="ADAL" clId="{E4D895E6-2443-4CBE-A64C-0FEDF53295EF}" dt="2022-11-02T03:33:29.366" v="818" actId="20577"/>
          <ac:spMkLst>
            <pc:docMk/>
            <pc:sldMk cId="2401978701" sldId="565"/>
            <ac:spMk id="7" creationId="{C4BAD82B-B969-44B5-8BAA-1C852A1AF163}"/>
          </ac:spMkLst>
        </pc:spChg>
        <pc:picChg chg="del">
          <ac:chgData name="Bilen, Eren" userId="1524803c-4e9d-4ade-801e-849580f16dd3" providerId="ADAL" clId="{E4D895E6-2443-4CBE-A64C-0FEDF53295EF}" dt="2022-11-02T03:32:36.408" v="765" actId="478"/>
          <ac:picMkLst>
            <pc:docMk/>
            <pc:sldMk cId="2401978701" sldId="565"/>
            <ac:picMk id="6" creationId="{66F70ED5-8C9D-4D8D-BDE3-0378ED9521F2}"/>
          </ac:picMkLst>
        </pc:picChg>
      </pc:sldChg>
    </pc:docChg>
  </pc:docChgLst>
  <pc:docChgLst>
    <pc:chgData name="Bilen, Eren" userId="1524803c-4e9d-4ade-801e-849580f16dd3" providerId="ADAL" clId="{167730F0-C9EF-4CBE-ADAE-FD211FBBB49D}"/>
    <pc:docChg chg="delSld modSld">
      <pc:chgData name="Bilen, Eren" userId="1524803c-4e9d-4ade-801e-849580f16dd3" providerId="ADAL" clId="{167730F0-C9EF-4CBE-ADAE-FD211FBBB49D}" dt="2022-08-22T04:04:15.312" v="2" actId="14100"/>
      <pc:docMkLst>
        <pc:docMk/>
      </pc:docMkLst>
      <pc:sldChg chg="modSp mod">
        <pc:chgData name="Bilen, Eren" userId="1524803c-4e9d-4ade-801e-849580f16dd3" providerId="ADAL" clId="{167730F0-C9EF-4CBE-ADAE-FD211FBBB49D}" dt="2022-08-22T04:04:09.394" v="1" actId="14100"/>
        <pc:sldMkLst>
          <pc:docMk/>
          <pc:sldMk cId="2441879563" sldId="291"/>
        </pc:sldMkLst>
        <pc:spChg chg="mod">
          <ac:chgData name="Bilen, Eren" userId="1524803c-4e9d-4ade-801e-849580f16dd3" providerId="ADAL" clId="{167730F0-C9EF-4CBE-ADAE-FD211FBBB49D}" dt="2022-08-22T04:04:09.394" v="1" actId="14100"/>
          <ac:spMkLst>
            <pc:docMk/>
            <pc:sldMk cId="2441879563" sldId="291"/>
            <ac:spMk id="12" creationId="{72699854-1D21-3044-B646-6961FAC16633}"/>
          </ac:spMkLst>
        </pc:spChg>
      </pc:sldChg>
      <pc:sldChg chg="modSp mod">
        <pc:chgData name="Bilen, Eren" userId="1524803c-4e9d-4ade-801e-849580f16dd3" providerId="ADAL" clId="{167730F0-C9EF-4CBE-ADAE-FD211FBBB49D}" dt="2022-08-22T04:04:15.312" v="2" actId="14100"/>
        <pc:sldMkLst>
          <pc:docMk/>
          <pc:sldMk cId="2380126160" sldId="292"/>
        </pc:sldMkLst>
        <pc:spChg chg="mod">
          <ac:chgData name="Bilen, Eren" userId="1524803c-4e9d-4ade-801e-849580f16dd3" providerId="ADAL" clId="{167730F0-C9EF-4CBE-ADAE-FD211FBBB49D}" dt="2022-08-22T04:04:15.312" v="2" actId="14100"/>
          <ac:spMkLst>
            <pc:docMk/>
            <pc:sldMk cId="2380126160" sldId="292"/>
            <ac:spMk id="12" creationId="{72699854-1D21-3044-B646-6961FAC16633}"/>
          </ac:spMkLst>
        </pc:spChg>
      </pc:sldChg>
      <pc:sldChg chg="del">
        <pc:chgData name="Bilen, Eren" userId="1524803c-4e9d-4ade-801e-849580f16dd3" providerId="ADAL" clId="{167730F0-C9EF-4CBE-ADAE-FD211FBBB49D}" dt="2022-08-16T04:19:32.697" v="0" actId="47"/>
        <pc:sldMkLst>
          <pc:docMk/>
          <pc:sldMk cId="0" sldId="458"/>
        </pc:sldMkLst>
      </pc:sldChg>
      <pc:sldChg chg="del">
        <pc:chgData name="Bilen, Eren" userId="1524803c-4e9d-4ade-801e-849580f16dd3" providerId="ADAL" clId="{167730F0-C9EF-4CBE-ADAE-FD211FBBB49D}" dt="2022-08-16T04:19:32.697" v="0" actId="47"/>
        <pc:sldMkLst>
          <pc:docMk/>
          <pc:sldMk cId="1715239755" sldId="507"/>
        </pc:sldMkLst>
      </pc:sldChg>
      <pc:sldChg chg="del">
        <pc:chgData name="Bilen, Eren" userId="1524803c-4e9d-4ade-801e-849580f16dd3" providerId="ADAL" clId="{167730F0-C9EF-4CBE-ADAE-FD211FBBB49D}" dt="2022-08-16T04:19:32.697" v="0" actId="47"/>
        <pc:sldMkLst>
          <pc:docMk/>
          <pc:sldMk cId="1150871582" sldId="508"/>
        </pc:sldMkLst>
      </pc:sldChg>
      <pc:sldChg chg="del">
        <pc:chgData name="Bilen, Eren" userId="1524803c-4e9d-4ade-801e-849580f16dd3" providerId="ADAL" clId="{167730F0-C9EF-4CBE-ADAE-FD211FBBB49D}" dt="2022-08-16T04:19:32.697" v="0" actId="47"/>
        <pc:sldMkLst>
          <pc:docMk/>
          <pc:sldMk cId="1245577193" sldId="509"/>
        </pc:sldMkLst>
      </pc:sldChg>
      <pc:sldChg chg="del">
        <pc:chgData name="Bilen, Eren" userId="1524803c-4e9d-4ade-801e-849580f16dd3" providerId="ADAL" clId="{167730F0-C9EF-4CBE-ADAE-FD211FBBB49D}" dt="2022-08-16T04:19:32.697" v="0" actId="47"/>
        <pc:sldMkLst>
          <pc:docMk/>
          <pc:sldMk cId="1175124440" sldId="510"/>
        </pc:sldMkLst>
      </pc:sldChg>
      <pc:sldChg chg="del">
        <pc:chgData name="Bilen, Eren" userId="1524803c-4e9d-4ade-801e-849580f16dd3" providerId="ADAL" clId="{167730F0-C9EF-4CBE-ADAE-FD211FBBB49D}" dt="2022-08-16T04:19:32.697" v="0" actId="47"/>
        <pc:sldMkLst>
          <pc:docMk/>
          <pc:sldMk cId="91893431" sldId="511"/>
        </pc:sldMkLst>
      </pc:sldChg>
      <pc:sldChg chg="del">
        <pc:chgData name="Bilen, Eren" userId="1524803c-4e9d-4ade-801e-849580f16dd3" providerId="ADAL" clId="{167730F0-C9EF-4CBE-ADAE-FD211FBBB49D}" dt="2022-08-16T04:19:32.697" v="0" actId="47"/>
        <pc:sldMkLst>
          <pc:docMk/>
          <pc:sldMk cId="4209864875" sldId="512"/>
        </pc:sldMkLst>
      </pc:sldChg>
    </pc:docChg>
  </pc:docChgLst>
  <pc:docChgLst>
    <pc:chgData name="Forrester, Jeffrey" userId="6ba1022f-7673-4f6a-9d05-fd2c9f8497c3" providerId="ADAL" clId="{7C419E3B-BEFA-43F9-89F5-73DC46A066FA}"/>
    <pc:docChg chg="undo custSel addSld delSld modSld sldOrd modMainMaster">
      <pc:chgData name="Forrester, Jeffrey" userId="6ba1022f-7673-4f6a-9d05-fd2c9f8497c3" providerId="ADAL" clId="{7C419E3B-BEFA-43F9-89F5-73DC46A066FA}" dt="2021-04-26T19:06:17.467" v="2566" actId="115"/>
      <pc:docMkLst>
        <pc:docMk/>
      </pc:docMkLst>
      <pc:sldChg chg="addSp modSp modTransition">
        <pc:chgData name="Forrester, Jeffrey" userId="6ba1022f-7673-4f6a-9d05-fd2c9f8497c3" providerId="ADAL" clId="{7C419E3B-BEFA-43F9-89F5-73DC46A066FA}" dt="2021-04-26T19:05:41.198" v="2557"/>
        <pc:sldMkLst>
          <pc:docMk/>
          <pc:sldMk cId="0" sldId="458"/>
        </pc:sldMkLst>
        <pc:spChg chg="mod">
          <ac:chgData name="Forrester, Jeffrey" userId="6ba1022f-7673-4f6a-9d05-fd2c9f8497c3" providerId="ADAL" clId="{7C419E3B-BEFA-43F9-89F5-73DC46A066FA}" dt="2021-04-25T21:53:14.846" v="0" actId="113"/>
          <ac:spMkLst>
            <pc:docMk/>
            <pc:sldMk cId="0" sldId="458"/>
            <ac:spMk id="6146" creationId="{00000000-0000-0000-0000-000000000000}"/>
          </ac:spMkLst>
        </pc:spChg>
        <pc:picChg chg="add mod">
          <ac:chgData name="Forrester, Jeffrey" userId="6ba1022f-7673-4f6a-9d05-fd2c9f8497c3" providerId="ADAL" clId="{7C419E3B-BEFA-43F9-89F5-73DC46A066FA}" dt="2021-04-26T19:05:41.198" v="2557"/>
          <ac:picMkLst>
            <pc:docMk/>
            <pc:sldMk cId="0" sldId="458"/>
            <ac:picMk id="3" creationId="{B9484701-5EF5-4D1B-88AB-B960974178AF}"/>
          </ac:picMkLst>
        </pc:picChg>
        <pc:inkChg chg="add">
          <ac:chgData name="Forrester, Jeffrey" userId="6ba1022f-7673-4f6a-9d05-fd2c9f8497c3" providerId="ADAL" clId="{7C419E3B-BEFA-43F9-89F5-73DC46A066FA}" dt="2021-04-26T19:05:41.198" v="2557"/>
          <ac:inkMkLst>
            <pc:docMk/>
            <pc:sldMk cId="0" sldId="458"/>
            <ac:inkMk id="2" creationId="{A4FF6A72-4AD7-43ED-92E8-D41F569A15E0}"/>
          </ac:inkMkLst>
        </pc:inkChg>
      </pc:sldChg>
      <pc:sldChg chg="addSp modSp mod modTransition">
        <pc:chgData name="Forrester, Jeffrey" userId="6ba1022f-7673-4f6a-9d05-fd2c9f8497c3" providerId="ADAL" clId="{7C419E3B-BEFA-43F9-89F5-73DC46A066FA}" dt="2021-04-26T19:05:41.198" v="2557"/>
        <pc:sldMkLst>
          <pc:docMk/>
          <pc:sldMk cId="0" sldId="459"/>
        </pc:sldMkLst>
        <pc:spChg chg="mod">
          <ac:chgData name="Forrester, Jeffrey" userId="6ba1022f-7673-4f6a-9d05-fd2c9f8497c3" providerId="ADAL" clId="{7C419E3B-BEFA-43F9-89F5-73DC46A066FA}" dt="2021-04-25T22:00:23.365" v="39" actId="113"/>
          <ac:spMkLst>
            <pc:docMk/>
            <pc:sldMk cId="0" sldId="459"/>
            <ac:spMk id="1027" creationId="{00000000-0000-0000-0000-000000000000}"/>
          </ac:spMkLst>
        </pc:spChg>
        <pc:graphicFrameChg chg="mod">
          <ac:chgData name="Forrester, Jeffrey" userId="6ba1022f-7673-4f6a-9d05-fd2c9f8497c3" providerId="ADAL" clId="{7C419E3B-BEFA-43F9-89F5-73DC46A066FA}" dt="2021-04-26T16:50:38.260" v="1047" actId="1035"/>
          <ac:graphicFrameMkLst>
            <pc:docMk/>
            <pc:sldMk cId="0" sldId="459"/>
            <ac:graphicFrameMk id="1026" creationId="{00000000-0000-0000-0000-000000000000}"/>
          </ac:graphicFrameMkLst>
        </pc:graphicFrameChg>
        <pc:picChg chg="add mod">
          <ac:chgData name="Forrester, Jeffrey" userId="6ba1022f-7673-4f6a-9d05-fd2c9f8497c3" providerId="ADAL" clId="{7C419E3B-BEFA-43F9-89F5-73DC46A066FA}" dt="2021-04-26T19:05:41.198" v="2557"/>
          <ac:picMkLst>
            <pc:docMk/>
            <pc:sldMk cId="0" sldId="459"/>
            <ac:picMk id="3" creationId="{D42C50A1-1C70-42CC-802A-239BBF1F7974}"/>
          </ac:picMkLst>
        </pc:picChg>
        <pc:inkChg chg="add">
          <ac:chgData name="Forrester, Jeffrey" userId="6ba1022f-7673-4f6a-9d05-fd2c9f8497c3" providerId="ADAL" clId="{7C419E3B-BEFA-43F9-89F5-73DC46A066FA}" dt="2021-04-26T19:05:41.198" v="2557"/>
          <ac:inkMkLst>
            <pc:docMk/>
            <pc:sldMk cId="0" sldId="459"/>
            <ac:inkMk id="2" creationId="{41EA10CA-E08A-478E-B2A2-08A337A5D366}"/>
          </ac:inkMkLst>
        </pc:inkChg>
      </pc:sldChg>
      <pc:sldChg chg="addSp modSp mod modTransition modAnim">
        <pc:chgData name="Forrester, Jeffrey" userId="6ba1022f-7673-4f6a-9d05-fd2c9f8497c3" providerId="ADAL" clId="{7C419E3B-BEFA-43F9-89F5-73DC46A066FA}" dt="2021-04-26T19:05:41.198" v="2557"/>
        <pc:sldMkLst>
          <pc:docMk/>
          <pc:sldMk cId="0" sldId="460"/>
        </pc:sldMkLst>
        <pc:spChg chg="add mod">
          <ac:chgData name="Forrester, Jeffrey" userId="6ba1022f-7673-4f6a-9d05-fd2c9f8497c3" providerId="ADAL" clId="{7C419E3B-BEFA-43F9-89F5-73DC46A066FA}" dt="2021-04-26T16:52:04.220" v="1125" actId="1038"/>
          <ac:spMkLst>
            <pc:docMk/>
            <pc:sldMk cId="0" sldId="460"/>
            <ac:spMk id="2" creationId="{81191E89-AAAF-4C64-8711-5800E5871733}"/>
          </ac:spMkLst>
        </pc:spChg>
        <pc:spChg chg="mod">
          <ac:chgData name="Forrester, Jeffrey" userId="6ba1022f-7673-4f6a-9d05-fd2c9f8497c3" providerId="ADAL" clId="{7C419E3B-BEFA-43F9-89F5-73DC46A066FA}" dt="2021-04-25T22:00:29.381" v="40" actId="113"/>
          <ac:spMkLst>
            <pc:docMk/>
            <pc:sldMk cId="0" sldId="460"/>
            <ac:spMk id="7170" creationId="{00000000-0000-0000-0000-000000000000}"/>
          </ac:spMkLst>
        </pc:spChg>
        <pc:spChg chg="mod">
          <ac:chgData name="Forrester, Jeffrey" userId="6ba1022f-7673-4f6a-9d05-fd2c9f8497c3" providerId="ADAL" clId="{7C419E3B-BEFA-43F9-89F5-73DC46A066FA}" dt="2021-04-26T16:52:10.187" v="1133" actId="1035"/>
          <ac:spMkLst>
            <pc:docMk/>
            <pc:sldMk cId="0" sldId="460"/>
            <ac:spMk id="7171" creationId="{00000000-0000-0000-0000-000000000000}"/>
          </ac:spMkLst>
        </pc:spChg>
        <pc:graphicFrameChg chg="mod">
          <ac:chgData name="Forrester, Jeffrey" userId="6ba1022f-7673-4f6a-9d05-fd2c9f8497c3" providerId="ADAL" clId="{7C419E3B-BEFA-43F9-89F5-73DC46A066FA}" dt="2021-04-26T16:52:13.602" v="1142" actId="1035"/>
          <ac:graphicFrameMkLst>
            <pc:docMk/>
            <pc:sldMk cId="0" sldId="460"/>
            <ac:graphicFrameMk id="311335" creationId="{00000000-0000-0000-0000-000000000000}"/>
          </ac:graphicFrameMkLst>
        </pc:graphicFrameChg>
        <pc:picChg chg="add mod">
          <ac:chgData name="Forrester, Jeffrey" userId="6ba1022f-7673-4f6a-9d05-fd2c9f8497c3" providerId="ADAL" clId="{7C419E3B-BEFA-43F9-89F5-73DC46A066FA}" dt="2021-04-26T19:05:41.198" v="2557"/>
          <ac:picMkLst>
            <pc:docMk/>
            <pc:sldMk cId="0" sldId="460"/>
            <ac:picMk id="4" creationId="{01330D99-3AA6-40C2-A89A-339398B3C052}"/>
          </ac:picMkLst>
        </pc:picChg>
        <pc:inkChg chg="add">
          <ac:chgData name="Forrester, Jeffrey" userId="6ba1022f-7673-4f6a-9d05-fd2c9f8497c3" providerId="ADAL" clId="{7C419E3B-BEFA-43F9-89F5-73DC46A066FA}" dt="2021-04-26T19:05:41.198" v="2557"/>
          <ac:inkMkLst>
            <pc:docMk/>
            <pc:sldMk cId="0" sldId="460"/>
            <ac:inkMk id="3" creationId="{D66D8958-1CD5-48DD-9379-95F6898E8259}"/>
          </ac:inkMkLst>
        </pc:inkChg>
      </pc:sldChg>
      <pc:sldChg chg="addSp modSp mod modTransition modAnim">
        <pc:chgData name="Forrester, Jeffrey" userId="6ba1022f-7673-4f6a-9d05-fd2c9f8497c3" providerId="ADAL" clId="{7C419E3B-BEFA-43F9-89F5-73DC46A066FA}" dt="2021-04-26T19:05:41.198" v="2557"/>
        <pc:sldMkLst>
          <pc:docMk/>
          <pc:sldMk cId="0" sldId="461"/>
        </pc:sldMkLst>
        <pc:spChg chg="mod">
          <ac:chgData name="Forrester, Jeffrey" userId="6ba1022f-7673-4f6a-9d05-fd2c9f8497c3" providerId="ADAL" clId="{7C419E3B-BEFA-43F9-89F5-73DC46A066FA}" dt="2021-04-26T16:47:38.181" v="944" actId="6549"/>
          <ac:spMkLst>
            <pc:docMk/>
            <pc:sldMk cId="0" sldId="461"/>
            <ac:spMk id="2" creationId="{00000000-0000-0000-0000-000000000000}"/>
          </ac:spMkLst>
        </pc:spChg>
        <pc:spChg chg="add mod">
          <ac:chgData name="Forrester, Jeffrey" userId="6ba1022f-7673-4f6a-9d05-fd2c9f8497c3" providerId="ADAL" clId="{7C419E3B-BEFA-43F9-89F5-73DC46A066FA}" dt="2021-04-26T16:48:02.037" v="966" actId="1036"/>
          <ac:spMkLst>
            <pc:docMk/>
            <pc:sldMk cId="0" sldId="461"/>
            <ac:spMk id="3" creationId="{5E90E2BA-0B43-433A-A54F-C91F660F1F8A}"/>
          </ac:spMkLst>
        </pc:spChg>
        <pc:spChg chg="add mod">
          <ac:chgData name="Forrester, Jeffrey" userId="6ba1022f-7673-4f6a-9d05-fd2c9f8497c3" providerId="ADAL" clId="{7C419E3B-BEFA-43F9-89F5-73DC46A066FA}" dt="2021-04-26T16:48:00.073" v="963" actId="1035"/>
          <ac:spMkLst>
            <pc:docMk/>
            <pc:sldMk cId="0" sldId="461"/>
            <ac:spMk id="4" creationId="{3E393796-1748-4446-8A9C-5389C0A70B45}"/>
          </ac:spMkLst>
        </pc:spChg>
        <pc:spChg chg="add mod">
          <ac:chgData name="Forrester, Jeffrey" userId="6ba1022f-7673-4f6a-9d05-fd2c9f8497c3" providerId="ADAL" clId="{7C419E3B-BEFA-43F9-89F5-73DC46A066FA}" dt="2021-04-26T16:47:58.953" v="960" actId="1035"/>
          <ac:spMkLst>
            <pc:docMk/>
            <pc:sldMk cId="0" sldId="461"/>
            <ac:spMk id="5" creationId="{71C11916-CC21-4592-B705-FD974645F981}"/>
          </ac:spMkLst>
        </pc:spChg>
        <pc:spChg chg="mod">
          <ac:chgData name="Forrester, Jeffrey" userId="6ba1022f-7673-4f6a-9d05-fd2c9f8497c3" providerId="ADAL" clId="{7C419E3B-BEFA-43F9-89F5-73DC46A066FA}" dt="2021-04-25T22:00:35.463" v="41" actId="113"/>
          <ac:spMkLst>
            <pc:docMk/>
            <pc:sldMk cId="0" sldId="461"/>
            <ac:spMk id="2051" creationId="{00000000-0000-0000-0000-000000000000}"/>
          </ac:spMkLst>
        </pc:spChg>
        <pc:spChg chg="mod">
          <ac:chgData name="Forrester, Jeffrey" userId="6ba1022f-7673-4f6a-9d05-fd2c9f8497c3" providerId="ADAL" clId="{7C419E3B-BEFA-43F9-89F5-73DC46A066FA}" dt="2021-04-26T16:46:27.545" v="763" actId="6549"/>
          <ac:spMkLst>
            <pc:docMk/>
            <pc:sldMk cId="0" sldId="461"/>
            <ac:spMk id="2052" creationId="{00000000-0000-0000-0000-000000000000}"/>
          </ac:spMkLst>
        </pc:spChg>
        <pc:picChg chg="add mod">
          <ac:chgData name="Forrester, Jeffrey" userId="6ba1022f-7673-4f6a-9d05-fd2c9f8497c3" providerId="ADAL" clId="{7C419E3B-BEFA-43F9-89F5-73DC46A066FA}" dt="2021-04-26T19:05:41.198" v="2557"/>
          <ac:picMkLst>
            <pc:docMk/>
            <pc:sldMk cId="0" sldId="461"/>
            <ac:picMk id="7" creationId="{C5C5B299-470D-411B-8BED-59436E66EE32}"/>
          </ac:picMkLst>
        </pc:picChg>
        <pc:inkChg chg="add">
          <ac:chgData name="Forrester, Jeffrey" userId="6ba1022f-7673-4f6a-9d05-fd2c9f8497c3" providerId="ADAL" clId="{7C419E3B-BEFA-43F9-89F5-73DC46A066FA}" dt="2021-04-26T19:05:41.198" v="2557"/>
          <ac:inkMkLst>
            <pc:docMk/>
            <pc:sldMk cId="0" sldId="461"/>
            <ac:inkMk id="6" creationId="{B8ED59C2-0EA7-4287-B412-8DB3ED106F97}"/>
          </ac:inkMkLst>
        </pc:inkChg>
      </pc:sldChg>
      <pc:sldChg chg="addSp modSp mod modTransition">
        <pc:chgData name="Forrester, Jeffrey" userId="6ba1022f-7673-4f6a-9d05-fd2c9f8497c3" providerId="ADAL" clId="{7C419E3B-BEFA-43F9-89F5-73DC46A066FA}" dt="2021-04-26T19:05:41.198" v="2557"/>
        <pc:sldMkLst>
          <pc:docMk/>
          <pc:sldMk cId="0" sldId="463"/>
        </pc:sldMkLst>
        <pc:spChg chg="mod">
          <ac:chgData name="Forrester, Jeffrey" userId="6ba1022f-7673-4f6a-9d05-fd2c9f8497c3" providerId="ADAL" clId="{7C419E3B-BEFA-43F9-89F5-73DC46A066FA}" dt="2021-04-25T21:59:09.646" v="24" actId="113"/>
          <ac:spMkLst>
            <pc:docMk/>
            <pc:sldMk cId="0" sldId="463"/>
            <ac:spMk id="4099" creationId="{00000000-0000-0000-0000-000000000000}"/>
          </ac:spMkLst>
        </pc:spChg>
        <pc:graphicFrameChg chg="mod">
          <ac:chgData name="Forrester, Jeffrey" userId="6ba1022f-7673-4f6a-9d05-fd2c9f8497c3" providerId="ADAL" clId="{7C419E3B-BEFA-43F9-89F5-73DC46A066FA}" dt="2021-04-25T21:59:06.560" v="23" actId="1036"/>
          <ac:graphicFrameMkLst>
            <pc:docMk/>
            <pc:sldMk cId="0" sldId="463"/>
            <ac:graphicFrameMk id="6" creationId="{00000000-0000-0000-0000-000000000000}"/>
          </ac:graphicFrameMkLst>
        </pc:graphicFrameChg>
        <pc:picChg chg="add mod">
          <ac:chgData name="Forrester, Jeffrey" userId="6ba1022f-7673-4f6a-9d05-fd2c9f8497c3" providerId="ADAL" clId="{7C419E3B-BEFA-43F9-89F5-73DC46A066FA}" dt="2021-04-26T19:05:41.198" v="2557"/>
          <ac:picMkLst>
            <pc:docMk/>
            <pc:sldMk cId="0" sldId="463"/>
            <ac:picMk id="3" creationId="{3D492311-EE39-43D3-82C5-B382219E8DCC}"/>
          </ac:picMkLst>
        </pc:picChg>
        <pc:inkChg chg="add">
          <ac:chgData name="Forrester, Jeffrey" userId="6ba1022f-7673-4f6a-9d05-fd2c9f8497c3" providerId="ADAL" clId="{7C419E3B-BEFA-43F9-89F5-73DC46A066FA}" dt="2021-04-26T19:05:41.198" v="2557"/>
          <ac:inkMkLst>
            <pc:docMk/>
            <pc:sldMk cId="0" sldId="463"/>
            <ac:inkMk id="2" creationId="{30C918D4-59F4-4A56-8E0B-104D01A359AE}"/>
          </ac:inkMkLst>
        </pc:inkChg>
      </pc:sldChg>
      <pc:sldChg chg="addSp modSp mod modTransition modAnim">
        <pc:chgData name="Forrester, Jeffrey" userId="6ba1022f-7673-4f6a-9d05-fd2c9f8497c3" providerId="ADAL" clId="{7C419E3B-BEFA-43F9-89F5-73DC46A066FA}" dt="2021-04-26T19:05:41.198" v="2557"/>
        <pc:sldMkLst>
          <pc:docMk/>
          <pc:sldMk cId="0" sldId="465"/>
        </pc:sldMkLst>
        <pc:spChg chg="mod">
          <ac:chgData name="Forrester, Jeffrey" userId="6ba1022f-7673-4f6a-9d05-fd2c9f8497c3" providerId="ADAL" clId="{7C419E3B-BEFA-43F9-89F5-73DC46A066FA}" dt="2021-04-26T16:50:27.054" v="1045" actId="1035"/>
          <ac:spMkLst>
            <pc:docMk/>
            <pc:sldMk cId="0" sldId="465"/>
            <ac:spMk id="2" creationId="{00000000-0000-0000-0000-000000000000}"/>
          </ac:spMkLst>
        </pc:spChg>
        <pc:picChg chg="add mod">
          <ac:chgData name="Forrester, Jeffrey" userId="6ba1022f-7673-4f6a-9d05-fd2c9f8497c3" providerId="ADAL" clId="{7C419E3B-BEFA-43F9-89F5-73DC46A066FA}" dt="2021-04-26T19:05:41.198" v="2557"/>
          <ac:picMkLst>
            <pc:docMk/>
            <pc:sldMk cId="0" sldId="465"/>
            <ac:picMk id="4" creationId="{081C64F1-753A-4A7A-8CCA-60A672DF755C}"/>
          </ac:picMkLst>
        </pc:picChg>
        <pc:inkChg chg="add">
          <ac:chgData name="Forrester, Jeffrey" userId="6ba1022f-7673-4f6a-9d05-fd2c9f8497c3" providerId="ADAL" clId="{7C419E3B-BEFA-43F9-89F5-73DC46A066FA}" dt="2021-04-26T19:05:41.198" v="2557"/>
          <ac:inkMkLst>
            <pc:docMk/>
            <pc:sldMk cId="0" sldId="465"/>
            <ac:inkMk id="3" creationId="{E15533D3-ABD8-49EE-91AF-EE9ECE8BDC4D}"/>
          </ac:inkMkLst>
        </pc:inkChg>
      </pc:sldChg>
      <pc:sldChg chg="addSp modSp modTransition">
        <pc:chgData name="Forrester, Jeffrey" userId="6ba1022f-7673-4f6a-9d05-fd2c9f8497c3" providerId="ADAL" clId="{7C419E3B-BEFA-43F9-89F5-73DC46A066FA}" dt="2021-04-26T19:05:41.198" v="2557"/>
        <pc:sldMkLst>
          <pc:docMk/>
          <pc:sldMk cId="0" sldId="475"/>
        </pc:sldMkLst>
        <pc:picChg chg="add mod">
          <ac:chgData name="Forrester, Jeffrey" userId="6ba1022f-7673-4f6a-9d05-fd2c9f8497c3" providerId="ADAL" clId="{7C419E3B-BEFA-43F9-89F5-73DC46A066FA}" dt="2021-04-26T19:05:41.198" v="2557"/>
          <ac:picMkLst>
            <pc:docMk/>
            <pc:sldMk cId="0" sldId="475"/>
            <ac:picMk id="3" creationId="{9BCBCECF-D414-442B-B664-6972A987AA2E}"/>
          </ac:picMkLst>
        </pc:picChg>
        <pc:inkChg chg="add">
          <ac:chgData name="Forrester, Jeffrey" userId="6ba1022f-7673-4f6a-9d05-fd2c9f8497c3" providerId="ADAL" clId="{7C419E3B-BEFA-43F9-89F5-73DC46A066FA}" dt="2021-04-26T19:05:41.198" v="2557"/>
          <ac:inkMkLst>
            <pc:docMk/>
            <pc:sldMk cId="0" sldId="475"/>
            <ac:inkMk id="2" creationId="{9E395D3F-7A18-4D3A-A964-8539E7D4A30B}"/>
          </ac:inkMkLst>
        </pc:inkChg>
      </pc:sldChg>
      <pc:sldChg chg="addSp modSp modTransition">
        <pc:chgData name="Forrester, Jeffrey" userId="6ba1022f-7673-4f6a-9d05-fd2c9f8497c3" providerId="ADAL" clId="{7C419E3B-BEFA-43F9-89F5-73DC46A066FA}" dt="2021-04-26T19:05:41.198" v="2557"/>
        <pc:sldMkLst>
          <pc:docMk/>
          <pc:sldMk cId="0" sldId="476"/>
        </pc:sldMkLst>
        <pc:spChg chg="mod">
          <ac:chgData name="Forrester, Jeffrey" userId="6ba1022f-7673-4f6a-9d05-fd2c9f8497c3" providerId="ADAL" clId="{7C419E3B-BEFA-43F9-89F5-73DC46A066FA}" dt="2021-04-25T21:59:57.811" v="33" actId="113"/>
          <ac:spMkLst>
            <pc:docMk/>
            <pc:sldMk cId="0" sldId="476"/>
            <ac:spMk id="5122" creationId="{00000000-0000-0000-0000-000000000000}"/>
          </ac:spMkLst>
        </pc:spChg>
        <pc:spChg chg="mod">
          <ac:chgData name="Forrester, Jeffrey" userId="6ba1022f-7673-4f6a-9d05-fd2c9f8497c3" providerId="ADAL" clId="{7C419E3B-BEFA-43F9-89F5-73DC46A066FA}" dt="2021-04-25T22:00:05.430" v="38" actId="1035"/>
          <ac:spMkLst>
            <pc:docMk/>
            <pc:sldMk cId="0" sldId="476"/>
            <ac:spMk id="5123" creationId="{00000000-0000-0000-0000-000000000000}"/>
          </ac:spMkLst>
        </pc:spChg>
        <pc:picChg chg="add mod">
          <ac:chgData name="Forrester, Jeffrey" userId="6ba1022f-7673-4f6a-9d05-fd2c9f8497c3" providerId="ADAL" clId="{7C419E3B-BEFA-43F9-89F5-73DC46A066FA}" dt="2021-04-26T19:05:41.198" v="2557"/>
          <ac:picMkLst>
            <pc:docMk/>
            <pc:sldMk cId="0" sldId="476"/>
            <ac:picMk id="6" creationId="{4FA00696-431E-446A-A40C-33A972B80E6B}"/>
          </ac:picMkLst>
        </pc:picChg>
        <pc:inkChg chg="add">
          <ac:chgData name="Forrester, Jeffrey" userId="6ba1022f-7673-4f6a-9d05-fd2c9f8497c3" providerId="ADAL" clId="{7C419E3B-BEFA-43F9-89F5-73DC46A066FA}" dt="2021-04-26T19:05:41.198" v="2557"/>
          <ac:inkMkLst>
            <pc:docMk/>
            <pc:sldMk cId="0" sldId="476"/>
            <ac:inkMk id="5" creationId="{2B707ED1-769B-443D-B8C3-6466CD8F2F0E}"/>
          </ac:inkMkLst>
        </pc:inkChg>
      </pc:sldChg>
      <pc:sldChg chg="addSp modSp mod modTransition">
        <pc:chgData name="Forrester, Jeffrey" userId="6ba1022f-7673-4f6a-9d05-fd2c9f8497c3" providerId="ADAL" clId="{7C419E3B-BEFA-43F9-89F5-73DC46A066FA}" dt="2021-04-26T19:06:17.467" v="2566" actId="115"/>
        <pc:sldMkLst>
          <pc:docMk/>
          <pc:sldMk cId="0" sldId="477"/>
        </pc:sldMkLst>
        <pc:spChg chg="mod">
          <ac:chgData name="Forrester, Jeffrey" userId="6ba1022f-7673-4f6a-9d05-fd2c9f8497c3" providerId="ADAL" clId="{7C419E3B-BEFA-43F9-89F5-73DC46A066FA}" dt="2021-04-25T21:59:53.413" v="32" actId="113"/>
          <ac:spMkLst>
            <pc:docMk/>
            <pc:sldMk cId="0" sldId="477"/>
            <ac:spMk id="1027" creationId="{00000000-0000-0000-0000-000000000000}"/>
          </ac:spMkLst>
        </pc:spChg>
        <pc:spChg chg="mod">
          <ac:chgData name="Forrester, Jeffrey" userId="6ba1022f-7673-4f6a-9d05-fd2c9f8497c3" providerId="ADAL" clId="{7C419E3B-BEFA-43F9-89F5-73DC46A066FA}" dt="2021-04-26T19:06:17.467" v="2566" actId="115"/>
          <ac:spMkLst>
            <pc:docMk/>
            <pc:sldMk cId="0" sldId="477"/>
            <ac:spMk id="1028" creationId="{00000000-0000-0000-0000-000000000000}"/>
          </ac:spMkLst>
        </pc:spChg>
        <pc:graphicFrameChg chg="mod">
          <ac:chgData name="Forrester, Jeffrey" userId="6ba1022f-7673-4f6a-9d05-fd2c9f8497c3" providerId="ADAL" clId="{7C419E3B-BEFA-43F9-89F5-73DC46A066FA}" dt="2021-04-26T19:05:59.200" v="2560"/>
          <ac:graphicFrameMkLst>
            <pc:docMk/>
            <pc:sldMk cId="0" sldId="477"/>
            <ac:graphicFrameMk id="3" creationId="{99D21E19-9787-45BF-9F60-42E28746E186}"/>
          </ac:graphicFrameMkLst>
        </pc:graphicFrameChg>
        <pc:picChg chg="add mod">
          <ac:chgData name="Forrester, Jeffrey" userId="6ba1022f-7673-4f6a-9d05-fd2c9f8497c3" providerId="ADAL" clId="{7C419E3B-BEFA-43F9-89F5-73DC46A066FA}" dt="2021-04-26T19:05:41.198" v="2557"/>
          <ac:picMkLst>
            <pc:docMk/>
            <pc:sldMk cId="0" sldId="477"/>
            <ac:picMk id="9" creationId="{C761CE14-E093-4D7C-A246-811E8EF9B1F4}"/>
          </ac:picMkLst>
        </pc:picChg>
        <pc:inkChg chg="add">
          <ac:chgData name="Forrester, Jeffrey" userId="6ba1022f-7673-4f6a-9d05-fd2c9f8497c3" providerId="ADAL" clId="{7C419E3B-BEFA-43F9-89F5-73DC46A066FA}" dt="2021-04-26T19:05:41.198" v="2557"/>
          <ac:inkMkLst>
            <pc:docMk/>
            <pc:sldMk cId="0" sldId="477"/>
            <ac:inkMk id="2" creationId="{369455B8-E36A-46AD-AD43-C1A805F2F2B9}"/>
          </ac:inkMkLst>
        </pc:inkChg>
      </pc:sldChg>
      <pc:sldChg chg="addSp modSp modTransition">
        <pc:chgData name="Forrester, Jeffrey" userId="6ba1022f-7673-4f6a-9d05-fd2c9f8497c3" providerId="ADAL" clId="{7C419E3B-BEFA-43F9-89F5-73DC46A066FA}" dt="2021-04-26T19:05:41.198" v="2557"/>
        <pc:sldMkLst>
          <pc:docMk/>
          <pc:sldMk cId="0" sldId="478"/>
        </pc:sldMkLst>
        <pc:spChg chg="mod">
          <ac:chgData name="Forrester, Jeffrey" userId="6ba1022f-7673-4f6a-9d05-fd2c9f8497c3" providerId="ADAL" clId="{7C419E3B-BEFA-43F9-89F5-73DC46A066FA}" dt="2021-04-25T21:59:48.464" v="31" actId="113"/>
          <ac:spMkLst>
            <pc:docMk/>
            <pc:sldMk cId="0" sldId="478"/>
            <ac:spMk id="6146" creationId="{00000000-0000-0000-0000-000000000000}"/>
          </ac:spMkLst>
        </pc:spChg>
        <pc:picChg chg="add mod">
          <ac:chgData name="Forrester, Jeffrey" userId="6ba1022f-7673-4f6a-9d05-fd2c9f8497c3" providerId="ADAL" clId="{7C419E3B-BEFA-43F9-89F5-73DC46A066FA}" dt="2021-04-26T19:05:41.198" v="2557"/>
          <ac:picMkLst>
            <pc:docMk/>
            <pc:sldMk cId="0" sldId="478"/>
            <ac:picMk id="3" creationId="{D5AC5CCF-C356-4741-B2E4-F41A67DA20C0}"/>
          </ac:picMkLst>
        </pc:picChg>
        <pc:inkChg chg="add">
          <ac:chgData name="Forrester, Jeffrey" userId="6ba1022f-7673-4f6a-9d05-fd2c9f8497c3" providerId="ADAL" clId="{7C419E3B-BEFA-43F9-89F5-73DC46A066FA}" dt="2021-04-26T19:05:41.198" v="2557"/>
          <ac:inkMkLst>
            <pc:docMk/>
            <pc:sldMk cId="0" sldId="478"/>
            <ac:inkMk id="2" creationId="{29615977-6585-4C83-99FD-CCC3417ABBB4}"/>
          </ac:inkMkLst>
        </pc:inkChg>
      </pc:sldChg>
      <pc:sldChg chg="addSp modSp mod modTransition modAnim">
        <pc:chgData name="Forrester, Jeffrey" userId="6ba1022f-7673-4f6a-9d05-fd2c9f8497c3" providerId="ADAL" clId="{7C419E3B-BEFA-43F9-89F5-73DC46A066FA}" dt="2021-04-26T19:05:41.198" v="2557"/>
        <pc:sldMkLst>
          <pc:docMk/>
          <pc:sldMk cId="0" sldId="488"/>
        </pc:sldMkLst>
        <pc:spChg chg="mod">
          <ac:chgData name="Forrester, Jeffrey" userId="6ba1022f-7673-4f6a-9d05-fd2c9f8497c3" providerId="ADAL" clId="{7C419E3B-BEFA-43F9-89F5-73DC46A066FA}" dt="2021-04-26T16:49:53.425" v="1038" actId="1035"/>
          <ac:spMkLst>
            <pc:docMk/>
            <pc:sldMk cId="0" sldId="488"/>
            <ac:spMk id="3075" creationId="{00000000-0000-0000-0000-000000000000}"/>
          </ac:spMkLst>
        </pc:spChg>
        <pc:spChg chg="mod">
          <ac:chgData name="Forrester, Jeffrey" userId="6ba1022f-7673-4f6a-9d05-fd2c9f8497c3" providerId="ADAL" clId="{7C419E3B-BEFA-43F9-89F5-73DC46A066FA}" dt="2021-04-26T16:49:57.825" v="1041" actId="1036"/>
          <ac:spMkLst>
            <pc:docMk/>
            <pc:sldMk cId="0" sldId="488"/>
            <ac:spMk id="3076" creationId="{00000000-0000-0000-0000-000000000000}"/>
          </ac:spMkLst>
        </pc:spChg>
        <pc:graphicFrameChg chg="add mod">
          <ac:chgData name="Forrester, Jeffrey" userId="6ba1022f-7673-4f6a-9d05-fd2c9f8497c3" providerId="ADAL" clId="{7C419E3B-BEFA-43F9-89F5-73DC46A066FA}" dt="2021-04-26T16:49:46.101" v="1033"/>
          <ac:graphicFrameMkLst>
            <pc:docMk/>
            <pc:sldMk cId="0" sldId="488"/>
            <ac:graphicFrameMk id="6" creationId="{D62F5B65-4F1F-42DA-B779-989A43C6DECB}"/>
          </ac:graphicFrameMkLst>
        </pc:graphicFrameChg>
        <pc:graphicFrameChg chg="mod">
          <ac:chgData name="Forrester, Jeffrey" userId="6ba1022f-7673-4f6a-9d05-fd2c9f8497c3" providerId="ADAL" clId="{7C419E3B-BEFA-43F9-89F5-73DC46A066FA}" dt="2021-04-26T16:49:31.505" v="988" actId="1037"/>
          <ac:graphicFrameMkLst>
            <pc:docMk/>
            <pc:sldMk cId="0" sldId="488"/>
            <ac:graphicFrameMk id="3074" creationId="{00000000-0000-0000-0000-000000000000}"/>
          </ac:graphicFrameMkLst>
        </pc:graphicFrameChg>
        <pc:graphicFrameChg chg="mod">
          <ac:chgData name="Forrester, Jeffrey" userId="6ba1022f-7673-4f6a-9d05-fd2c9f8497c3" providerId="ADAL" clId="{7C419E3B-BEFA-43F9-89F5-73DC46A066FA}" dt="2021-04-26T16:49:55.231" v="1040" actId="1035"/>
          <ac:graphicFrameMkLst>
            <pc:docMk/>
            <pc:sldMk cId="0" sldId="488"/>
            <ac:graphicFrameMk id="353283" creationId="{00000000-0000-0000-0000-000000000000}"/>
          </ac:graphicFrameMkLst>
        </pc:graphicFrameChg>
        <pc:picChg chg="add mod">
          <ac:chgData name="Forrester, Jeffrey" userId="6ba1022f-7673-4f6a-9d05-fd2c9f8497c3" providerId="ADAL" clId="{7C419E3B-BEFA-43F9-89F5-73DC46A066FA}" dt="2021-04-26T19:05:41.198" v="2557"/>
          <ac:picMkLst>
            <pc:docMk/>
            <pc:sldMk cId="0" sldId="488"/>
            <ac:picMk id="3" creationId="{F15DCDF6-D831-4F65-94B6-0AE23233DAE5}"/>
          </ac:picMkLst>
        </pc:picChg>
        <pc:inkChg chg="add">
          <ac:chgData name="Forrester, Jeffrey" userId="6ba1022f-7673-4f6a-9d05-fd2c9f8497c3" providerId="ADAL" clId="{7C419E3B-BEFA-43F9-89F5-73DC46A066FA}" dt="2021-04-26T19:05:41.198" v="2557"/>
          <ac:inkMkLst>
            <pc:docMk/>
            <pc:sldMk cId="0" sldId="488"/>
            <ac:inkMk id="2" creationId="{12F9F7D7-8096-4E4D-9629-ADB5274C0D48}"/>
          </ac:inkMkLst>
        </pc:inkChg>
      </pc:sldChg>
      <pc:sldChg chg="del">
        <pc:chgData name="Forrester, Jeffrey" userId="6ba1022f-7673-4f6a-9d05-fd2c9f8497c3" providerId="ADAL" clId="{7C419E3B-BEFA-43F9-89F5-73DC46A066FA}" dt="2021-04-25T21:59:41.981" v="30" actId="47"/>
        <pc:sldMkLst>
          <pc:docMk/>
          <pc:sldMk cId="3534048103" sldId="489"/>
        </pc:sldMkLst>
      </pc:sldChg>
      <pc:sldChg chg="del">
        <pc:chgData name="Forrester, Jeffrey" userId="6ba1022f-7673-4f6a-9d05-fd2c9f8497c3" providerId="ADAL" clId="{7C419E3B-BEFA-43F9-89F5-73DC46A066FA}" dt="2021-04-25T21:59:39.128" v="29" actId="47"/>
        <pc:sldMkLst>
          <pc:docMk/>
          <pc:sldMk cId="1210354838" sldId="490"/>
        </pc:sldMkLst>
      </pc:sldChg>
      <pc:sldChg chg="del">
        <pc:chgData name="Forrester, Jeffrey" userId="6ba1022f-7673-4f6a-9d05-fd2c9f8497c3" providerId="ADAL" clId="{7C419E3B-BEFA-43F9-89F5-73DC46A066FA}" dt="2021-04-25T21:59:38.393" v="28" actId="47"/>
        <pc:sldMkLst>
          <pc:docMk/>
          <pc:sldMk cId="1377218695" sldId="491"/>
        </pc:sldMkLst>
      </pc:sldChg>
      <pc:sldChg chg="del">
        <pc:chgData name="Forrester, Jeffrey" userId="6ba1022f-7673-4f6a-9d05-fd2c9f8497c3" providerId="ADAL" clId="{7C419E3B-BEFA-43F9-89F5-73DC46A066FA}" dt="2021-04-25T21:59:33.191" v="25" actId="47"/>
        <pc:sldMkLst>
          <pc:docMk/>
          <pc:sldMk cId="3215257490" sldId="492"/>
        </pc:sldMkLst>
      </pc:sldChg>
      <pc:sldChg chg="del">
        <pc:chgData name="Forrester, Jeffrey" userId="6ba1022f-7673-4f6a-9d05-fd2c9f8497c3" providerId="ADAL" clId="{7C419E3B-BEFA-43F9-89F5-73DC46A066FA}" dt="2021-04-25T21:59:37.677" v="27" actId="47"/>
        <pc:sldMkLst>
          <pc:docMk/>
          <pc:sldMk cId="3936127529" sldId="493"/>
        </pc:sldMkLst>
      </pc:sldChg>
      <pc:sldChg chg="del">
        <pc:chgData name="Forrester, Jeffrey" userId="6ba1022f-7673-4f6a-9d05-fd2c9f8497c3" providerId="ADAL" clId="{7C419E3B-BEFA-43F9-89F5-73DC46A066FA}" dt="2021-04-25T21:59:34.570" v="26" actId="47"/>
        <pc:sldMkLst>
          <pc:docMk/>
          <pc:sldMk cId="4199552753" sldId="494"/>
        </pc:sldMkLst>
      </pc:sldChg>
      <pc:sldChg chg="addSp modSp mod modTransition modAnim">
        <pc:chgData name="Forrester, Jeffrey" userId="6ba1022f-7673-4f6a-9d05-fd2c9f8497c3" providerId="ADAL" clId="{7C419E3B-BEFA-43F9-89F5-73DC46A066FA}" dt="2021-04-26T19:05:41.198" v="2557"/>
        <pc:sldMkLst>
          <pc:docMk/>
          <pc:sldMk cId="26250379" sldId="496"/>
        </pc:sldMkLst>
        <pc:spChg chg="mod">
          <ac:chgData name="Forrester, Jeffrey" userId="6ba1022f-7673-4f6a-9d05-fd2c9f8497c3" providerId="ADAL" clId="{7C419E3B-BEFA-43F9-89F5-73DC46A066FA}" dt="2021-04-26T15:43:28.817" v="672" actId="1036"/>
          <ac:spMkLst>
            <pc:docMk/>
            <pc:sldMk cId="26250379" sldId="496"/>
            <ac:spMk id="2" creationId="{00000000-0000-0000-0000-000000000000}"/>
          </ac:spMkLst>
        </pc:spChg>
        <pc:spChg chg="add mod">
          <ac:chgData name="Forrester, Jeffrey" userId="6ba1022f-7673-4f6a-9d05-fd2c9f8497c3" providerId="ADAL" clId="{7C419E3B-BEFA-43F9-89F5-73DC46A066FA}" dt="2021-04-26T15:38:16.154" v="399" actId="1037"/>
          <ac:spMkLst>
            <pc:docMk/>
            <pc:sldMk cId="26250379" sldId="496"/>
            <ac:spMk id="3" creationId="{7202EA40-527F-43F2-9C63-0B1ABE49E235}"/>
          </ac:spMkLst>
        </pc:spChg>
        <pc:spChg chg="mod">
          <ac:chgData name="Forrester, Jeffrey" userId="6ba1022f-7673-4f6a-9d05-fd2c9f8497c3" providerId="ADAL" clId="{7C419E3B-BEFA-43F9-89F5-73DC46A066FA}" dt="2021-04-26T15:41:54.909" v="570" actId="1076"/>
          <ac:spMkLst>
            <pc:docMk/>
            <pc:sldMk cId="26250379" sldId="496"/>
            <ac:spMk id="5" creationId="{00000000-0000-0000-0000-000000000000}"/>
          </ac:spMkLst>
        </pc:spChg>
        <pc:spChg chg="mod">
          <ac:chgData name="Forrester, Jeffrey" userId="6ba1022f-7673-4f6a-9d05-fd2c9f8497c3" providerId="ADAL" clId="{7C419E3B-BEFA-43F9-89F5-73DC46A066FA}" dt="2021-04-26T15:45:12.948" v="674" actId="164"/>
          <ac:spMkLst>
            <pc:docMk/>
            <pc:sldMk cId="26250379" sldId="496"/>
            <ac:spMk id="11" creationId="{00000000-0000-0000-0000-000000000000}"/>
          </ac:spMkLst>
        </pc:spChg>
        <pc:spChg chg="mod">
          <ac:chgData name="Forrester, Jeffrey" userId="6ba1022f-7673-4f6a-9d05-fd2c9f8497c3" providerId="ADAL" clId="{7C419E3B-BEFA-43F9-89F5-73DC46A066FA}" dt="2021-04-26T15:45:12.948" v="674" actId="164"/>
          <ac:spMkLst>
            <pc:docMk/>
            <pc:sldMk cId="26250379" sldId="496"/>
            <ac:spMk id="12" creationId="{00000000-0000-0000-0000-000000000000}"/>
          </ac:spMkLst>
        </pc:spChg>
        <pc:spChg chg="add mod">
          <ac:chgData name="Forrester, Jeffrey" userId="6ba1022f-7673-4f6a-9d05-fd2c9f8497c3" providerId="ADAL" clId="{7C419E3B-BEFA-43F9-89F5-73DC46A066FA}" dt="2021-04-26T15:42:42.762" v="639" actId="6549"/>
          <ac:spMkLst>
            <pc:docMk/>
            <pc:sldMk cId="26250379" sldId="496"/>
            <ac:spMk id="16" creationId="{72DE9A4F-B0B5-448F-896E-7038FA5BA21D}"/>
          </ac:spMkLst>
        </pc:spChg>
        <pc:spChg chg="add mod">
          <ac:chgData name="Forrester, Jeffrey" userId="6ba1022f-7673-4f6a-9d05-fd2c9f8497c3" providerId="ADAL" clId="{7C419E3B-BEFA-43F9-89F5-73DC46A066FA}" dt="2021-04-26T15:42:22.314" v="635" actId="6549"/>
          <ac:spMkLst>
            <pc:docMk/>
            <pc:sldMk cId="26250379" sldId="496"/>
            <ac:spMk id="17" creationId="{9EE8D1F4-AC8A-44C7-9073-4D0E0D99A1E5}"/>
          </ac:spMkLst>
        </pc:spChg>
        <pc:spChg chg="add mod">
          <ac:chgData name="Forrester, Jeffrey" userId="6ba1022f-7673-4f6a-9d05-fd2c9f8497c3" providerId="ADAL" clId="{7C419E3B-BEFA-43F9-89F5-73DC46A066FA}" dt="2021-04-26T15:42:26.540" v="637" actId="20577"/>
          <ac:spMkLst>
            <pc:docMk/>
            <pc:sldMk cId="26250379" sldId="496"/>
            <ac:spMk id="18" creationId="{7A5203E0-ABF0-4147-BBC7-EAE92CDC2D58}"/>
          </ac:spMkLst>
        </pc:spChg>
        <pc:spChg chg="add mod">
          <ac:chgData name="Forrester, Jeffrey" userId="6ba1022f-7673-4f6a-9d05-fd2c9f8497c3" providerId="ADAL" clId="{7C419E3B-BEFA-43F9-89F5-73DC46A066FA}" dt="2021-04-26T15:41:48.710" v="568" actId="1035"/>
          <ac:spMkLst>
            <pc:docMk/>
            <pc:sldMk cId="26250379" sldId="496"/>
            <ac:spMk id="19" creationId="{E51AE113-D045-4684-9835-D1162506531C}"/>
          </ac:spMkLst>
        </pc:spChg>
        <pc:spChg chg="add mod">
          <ac:chgData name="Forrester, Jeffrey" userId="6ba1022f-7673-4f6a-9d05-fd2c9f8497c3" providerId="ADAL" clId="{7C419E3B-BEFA-43F9-89F5-73DC46A066FA}" dt="2021-04-26T15:42:14.011" v="631" actId="20577"/>
          <ac:spMkLst>
            <pc:docMk/>
            <pc:sldMk cId="26250379" sldId="496"/>
            <ac:spMk id="20" creationId="{556B5AF1-E020-4FA2-89B7-7B106E25F000}"/>
          </ac:spMkLst>
        </pc:spChg>
        <pc:spChg chg="add mod">
          <ac:chgData name="Forrester, Jeffrey" userId="6ba1022f-7673-4f6a-9d05-fd2c9f8497c3" providerId="ADAL" clId="{7C419E3B-BEFA-43F9-89F5-73DC46A066FA}" dt="2021-04-26T15:42:19.318" v="633" actId="20577"/>
          <ac:spMkLst>
            <pc:docMk/>
            <pc:sldMk cId="26250379" sldId="496"/>
            <ac:spMk id="21" creationId="{49673F65-B35B-4C2D-934F-06B05C87DFA3}"/>
          </ac:spMkLst>
        </pc:spChg>
        <pc:spChg chg="add mod">
          <ac:chgData name="Forrester, Jeffrey" userId="6ba1022f-7673-4f6a-9d05-fd2c9f8497c3" providerId="ADAL" clId="{7C419E3B-BEFA-43F9-89F5-73DC46A066FA}" dt="2021-04-26T15:42:07.623" v="627" actId="1036"/>
          <ac:spMkLst>
            <pc:docMk/>
            <pc:sldMk cId="26250379" sldId="496"/>
            <ac:spMk id="22" creationId="{09B07114-F5A4-4827-AB0B-F42AC9DC3827}"/>
          </ac:spMkLst>
        </pc:spChg>
        <pc:spChg chg="add mod">
          <ac:chgData name="Forrester, Jeffrey" userId="6ba1022f-7673-4f6a-9d05-fd2c9f8497c3" providerId="ADAL" clId="{7C419E3B-BEFA-43F9-89F5-73DC46A066FA}" dt="2021-04-26T15:42:10.372" v="629" actId="6549"/>
          <ac:spMkLst>
            <pc:docMk/>
            <pc:sldMk cId="26250379" sldId="496"/>
            <ac:spMk id="23" creationId="{2CF7C0F7-D5A0-4BF4-AC42-18E57504D659}"/>
          </ac:spMkLst>
        </pc:spChg>
        <pc:grpChg chg="add mod">
          <ac:chgData name="Forrester, Jeffrey" userId="6ba1022f-7673-4f6a-9d05-fd2c9f8497c3" providerId="ADAL" clId="{7C419E3B-BEFA-43F9-89F5-73DC46A066FA}" dt="2021-04-26T15:45:12.948" v="674" actId="164"/>
          <ac:grpSpMkLst>
            <pc:docMk/>
            <pc:sldMk cId="26250379" sldId="496"/>
            <ac:grpSpMk id="4" creationId="{FFAA2958-A5BF-4A04-B846-66C1E8706DC2}"/>
          </ac:grpSpMkLst>
        </pc:grpChg>
        <pc:graphicFrameChg chg="mod modGraphic">
          <ac:chgData name="Forrester, Jeffrey" userId="6ba1022f-7673-4f6a-9d05-fd2c9f8497c3" providerId="ADAL" clId="{7C419E3B-BEFA-43F9-89F5-73DC46A066FA}" dt="2021-04-25T22:02:40.452" v="75" actId="1035"/>
          <ac:graphicFrameMkLst>
            <pc:docMk/>
            <pc:sldMk cId="26250379" sldId="496"/>
            <ac:graphicFrameMk id="6" creationId="{00000000-0000-0000-0000-000000000000}"/>
          </ac:graphicFrameMkLst>
        </pc:graphicFrameChg>
        <pc:graphicFrameChg chg="add mod">
          <ac:chgData name="Forrester, Jeffrey" userId="6ba1022f-7673-4f6a-9d05-fd2c9f8497c3" providerId="ADAL" clId="{7C419E3B-BEFA-43F9-89F5-73DC46A066FA}" dt="2021-04-26T15:38:12.156" v="395" actId="1036"/>
          <ac:graphicFrameMkLst>
            <pc:docMk/>
            <pc:sldMk cId="26250379" sldId="496"/>
            <ac:graphicFrameMk id="10" creationId="{1308438C-A7B4-49FD-AD46-6DF77374CD62}"/>
          </ac:graphicFrameMkLst>
        </pc:graphicFrameChg>
        <pc:graphicFrameChg chg="add mod">
          <ac:chgData name="Forrester, Jeffrey" userId="6ba1022f-7673-4f6a-9d05-fd2c9f8497c3" providerId="ADAL" clId="{7C419E3B-BEFA-43F9-89F5-73DC46A066FA}" dt="2021-04-26T15:38:31.034" v="403"/>
          <ac:graphicFrameMkLst>
            <pc:docMk/>
            <pc:sldMk cId="26250379" sldId="496"/>
            <ac:graphicFrameMk id="13" creationId="{E4503A84-BE8E-4B65-9205-A78182894779}"/>
          </ac:graphicFrameMkLst>
        </pc:graphicFrameChg>
        <pc:graphicFrameChg chg="add mod">
          <ac:chgData name="Forrester, Jeffrey" userId="6ba1022f-7673-4f6a-9d05-fd2c9f8497c3" providerId="ADAL" clId="{7C419E3B-BEFA-43F9-89F5-73DC46A066FA}" dt="2021-04-26T15:38:39.607" v="408"/>
          <ac:graphicFrameMkLst>
            <pc:docMk/>
            <pc:sldMk cId="26250379" sldId="496"/>
            <ac:graphicFrameMk id="14" creationId="{16EA2196-2D56-4473-91EB-C834EFB1ABA6}"/>
          </ac:graphicFrameMkLst>
        </pc:graphicFrameChg>
        <pc:graphicFrameChg chg="add mod">
          <ac:chgData name="Forrester, Jeffrey" userId="6ba1022f-7673-4f6a-9d05-fd2c9f8497c3" providerId="ADAL" clId="{7C419E3B-BEFA-43F9-89F5-73DC46A066FA}" dt="2021-04-26T15:38:34.982" v="406"/>
          <ac:graphicFrameMkLst>
            <pc:docMk/>
            <pc:sldMk cId="26250379" sldId="496"/>
            <ac:graphicFrameMk id="15" creationId="{51256142-DA7E-40B7-A1A7-D21E76BECE77}"/>
          </ac:graphicFrameMkLst>
        </pc:graphicFrameChg>
        <pc:picChg chg="add mod">
          <ac:chgData name="Forrester, Jeffrey" userId="6ba1022f-7673-4f6a-9d05-fd2c9f8497c3" providerId="ADAL" clId="{7C419E3B-BEFA-43F9-89F5-73DC46A066FA}" dt="2021-04-26T19:05:41.198" v="2557"/>
          <ac:picMkLst>
            <pc:docMk/>
            <pc:sldMk cId="26250379" sldId="496"/>
            <ac:picMk id="24" creationId="{BEC47990-873B-473C-9EBB-6C17D2C2E355}"/>
          </ac:picMkLst>
        </pc:picChg>
        <pc:inkChg chg="add">
          <ac:chgData name="Forrester, Jeffrey" userId="6ba1022f-7673-4f6a-9d05-fd2c9f8497c3" providerId="ADAL" clId="{7C419E3B-BEFA-43F9-89F5-73DC46A066FA}" dt="2021-04-26T19:05:41.198" v="2557"/>
          <ac:inkMkLst>
            <pc:docMk/>
            <pc:sldMk cId="26250379" sldId="496"/>
            <ac:inkMk id="7" creationId="{6FE544BE-5AAF-443B-B40A-65A762346AC5}"/>
          </ac:inkMkLst>
        </pc:inkChg>
        <pc:cxnChg chg="mod">
          <ac:chgData name="Forrester, Jeffrey" userId="6ba1022f-7673-4f6a-9d05-fd2c9f8497c3" providerId="ADAL" clId="{7C419E3B-BEFA-43F9-89F5-73DC46A066FA}" dt="2021-04-26T15:45:12.948" v="674" actId="164"/>
          <ac:cxnSpMkLst>
            <pc:docMk/>
            <pc:sldMk cId="26250379" sldId="496"/>
            <ac:cxnSpMk id="8" creationId="{00000000-0000-0000-0000-000000000000}"/>
          </ac:cxnSpMkLst>
        </pc:cxnChg>
        <pc:cxnChg chg="mod">
          <ac:chgData name="Forrester, Jeffrey" userId="6ba1022f-7673-4f6a-9d05-fd2c9f8497c3" providerId="ADAL" clId="{7C419E3B-BEFA-43F9-89F5-73DC46A066FA}" dt="2021-04-26T15:45:12.948" v="674" actId="164"/>
          <ac:cxnSpMkLst>
            <pc:docMk/>
            <pc:sldMk cId="26250379" sldId="496"/>
            <ac:cxnSpMk id="9" creationId="{00000000-0000-0000-0000-000000000000}"/>
          </ac:cxnSpMkLst>
        </pc:cxnChg>
      </pc:sldChg>
      <pc:sldChg chg="addSp modSp modTransition modAnim">
        <pc:chgData name="Forrester, Jeffrey" userId="6ba1022f-7673-4f6a-9d05-fd2c9f8497c3" providerId="ADAL" clId="{7C419E3B-BEFA-43F9-89F5-73DC46A066FA}" dt="2021-04-26T19:05:41.198" v="2557"/>
        <pc:sldMkLst>
          <pc:docMk/>
          <pc:sldMk cId="1585037941" sldId="497"/>
        </pc:sldMkLst>
        <pc:spChg chg="mod">
          <ac:chgData name="Forrester, Jeffrey" userId="6ba1022f-7673-4f6a-9d05-fd2c9f8497c3" providerId="ADAL" clId="{7C419E3B-BEFA-43F9-89F5-73DC46A066FA}" dt="2021-04-25T21:58:46.693" v="2" actId="113"/>
          <ac:spMkLst>
            <pc:docMk/>
            <pc:sldMk cId="1585037941" sldId="497"/>
            <ac:spMk id="2" creationId="{00000000-0000-0000-0000-000000000000}"/>
          </ac:spMkLst>
        </pc:spChg>
        <pc:picChg chg="add mod">
          <ac:chgData name="Forrester, Jeffrey" userId="6ba1022f-7673-4f6a-9d05-fd2c9f8497c3" providerId="ADAL" clId="{7C419E3B-BEFA-43F9-89F5-73DC46A066FA}" dt="2021-04-26T19:05:41.198" v="2557"/>
          <ac:picMkLst>
            <pc:docMk/>
            <pc:sldMk cId="1585037941" sldId="497"/>
            <ac:picMk id="4" creationId="{EC6AE32F-E0DD-4B6B-8A56-57BEEC15054D}"/>
          </ac:picMkLst>
        </pc:picChg>
        <pc:inkChg chg="add">
          <ac:chgData name="Forrester, Jeffrey" userId="6ba1022f-7673-4f6a-9d05-fd2c9f8497c3" providerId="ADAL" clId="{7C419E3B-BEFA-43F9-89F5-73DC46A066FA}" dt="2021-04-26T19:05:41.198" v="2557"/>
          <ac:inkMkLst>
            <pc:docMk/>
            <pc:sldMk cId="1585037941" sldId="497"/>
            <ac:inkMk id="3" creationId="{843F646C-D620-48FF-AAD8-1157A59F091C}"/>
          </ac:inkMkLst>
        </pc:inkChg>
      </pc:sldChg>
      <pc:sldChg chg="addSp modSp modTransition modAnim">
        <pc:chgData name="Forrester, Jeffrey" userId="6ba1022f-7673-4f6a-9d05-fd2c9f8497c3" providerId="ADAL" clId="{7C419E3B-BEFA-43F9-89F5-73DC46A066FA}" dt="2021-04-26T19:05:41.198" v="2557"/>
        <pc:sldMkLst>
          <pc:docMk/>
          <pc:sldMk cId="983608694" sldId="498"/>
        </pc:sldMkLst>
        <pc:spChg chg="mod">
          <ac:chgData name="Forrester, Jeffrey" userId="6ba1022f-7673-4f6a-9d05-fd2c9f8497c3" providerId="ADAL" clId="{7C419E3B-BEFA-43F9-89F5-73DC46A066FA}" dt="2021-04-25T22:01:34.558" v="65" actId="1037"/>
          <ac:spMkLst>
            <pc:docMk/>
            <pc:sldMk cId="983608694" sldId="498"/>
            <ac:spMk id="5" creationId="{00000000-0000-0000-0000-000000000000}"/>
          </ac:spMkLst>
        </pc:spChg>
        <pc:picChg chg="add mod">
          <ac:chgData name="Forrester, Jeffrey" userId="6ba1022f-7673-4f6a-9d05-fd2c9f8497c3" providerId="ADAL" clId="{7C419E3B-BEFA-43F9-89F5-73DC46A066FA}" dt="2021-04-26T19:05:41.198" v="2557"/>
          <ac:picMkLst>
            <pc:docMk/>
            <pc:sldMk cId="983608694" sldId="498"/>
            <ac:picMk id="3" creationId="{1352E600-D6F6-4B64-BD87-CB53CF43A6E7}"/>
          </ac:picMkLst>
        </pc:picChg>
        <pc:inkChg chg="add">
          <ac:chgData name="Forrester, Jeffrey" userId="6ba1022f-7673-4f6a-9d05-fd2c9f8497c3" providerId="ADAL" clId="{7C419E3B-BEFA-43F9-89F5-73DC46A066FA}" dt="2021-04-26T19:05:41.198" v="2557"/>
          <ac:inkMkLst>
            <pc:docMk/>
            <pc:sldMk cId="983608694" sldId="498"/>
            <ac:inkMk id="2" creationId="{1A28E09A-3E08-476D-B4B6-E5875147AC9B}"/>
          </ac:inkMkLst>
        </pc:inkChg>
      </pc:sldChg>
      <pc:sldChg chg="del ord">
        <pc:chgData name="Forrester, Jeffrey" userId="6ba1022f-7673-4f6a-9d05-fd2c9f8497c3" providerId="ADAL" clId="{7C419E3B-BEFA-43F9-89F5-73DC46A066FA}" dt="2021-04-25T22:01:49.507" v="68" actId="47"/>
        <pc:sldMkLst>
          <pc:docMk/>
          <pc:sldMk cId="977303821" sldId="499"/>
        </pc:sldMkLst>
      </pc:sldChg>
      <pc:sldChg chg="addSp delSp modSp modTransition modAnim">
        <pc:chgData name="Forrester, Jeffrey" userId="6ba1022f-7673-4f6a-9d05-fd2c9f8497c3" providerId="ADAL" clId="{7C419E3B-BEFA-43F9-89F5-73DC46A066FA}" dt="2021-04-26T19:05:41.198" v="2557"/>
        <pc:sldMkLst>
          <pc:docMk/>
          <pc:sldMk cId="1520769384" sldId="505"/>
        </pc:sldMkLst>
        <pc:picChg chg="add del mod">
          <ac:chgData name="Forrester, Jeffrey" userId="6ba1022f-7673-4f6a-9d05-fd2c9f8497c3" providerId="ADAL" clId="{7C419E3B-BEFA-43F9-89F5-73DC46A066FA}" dt="2021-04-26T18:28:52.466" v="2538"/>
          <ac:picMkLst>
            <pc:docMk/>
            <pc:sldMk cId="1520769384" sldId="505"/>
            <ac:picMk id="2" creationId="{A391B79A-1881-417E-A3F0-4ACB5FA4B9B9}"/>
          </ac:picMkLst>
        </pc:picChg>
        <pc:picChg chg="add mod">
          <ac:chgData name="Forrester, Jeffrey" userId="6ba1022f-7673-4f6a-9d05-fd2c9f8497c3" providerId="ADAL" clId="{7C419E3B-BEFA-43F9-89F5-73DC46A066FA}" dt="2021-04-26T19:05:41.198" v="2557"/>
          <ac:picMkLst>
            <pc:docMk/>
            <pc:sldMk cId="1520769384" sldId="505"/>
            <ac:picMk id="3" creationId="{FDFF721D-4D00-416E-8B3B-F9758CFE7D2B}"/>
          </ac:picMkLst>
        </pc:picChg>
      </pc:sldChg>
      <pc:sldChg chg="addSp delSp modSp new mod modTransition modAnim">
        <pc:chgData name="Forrester, Jeffrey" userId="6ba1022f-7673-4f6a-9d05-fd2c9f8497c3" providerId="ADAL" clId="{7C419E3B-BEFA-43F9-89F5-73DC46A066FA}" dt="2021-04-26T19:05:41.198" v="2557"/>
        <pc:sldMkLst>
          <pc:docMk/>
          <pc:sldMk cId="3873557939" sldId="506"/>
        </pc:sldMkLst>
        <pc:spChg chg="add mod">
          <ac:chgData name="Forrester, Jeffrey" userId="6ba1022f-7673-4f6a-9d05-fd2c9f8497c3" providerId="ADAL" clId="{7C419E3B-BEFA-43F9-89F5-73DC46A066FA}" dt="2021-04-26T17:27:37.456" v="2164" actId="1036"/>
          <ac:spMkLst>
            <pc:docMk/>
            <pc:sldMk cId="3873557939" sldId="506"/>
            <ac:spMk id="2" creationId="{1125E0A5-F9A9-4EFF-88A3-A3770753F3DC}"/>
          </ac:spMkLst>
        </pc:spChg>
        <pc:spChg chg="add mod">
          <ac:chgData name="Forrester, Jeffrey" userId="6ba1022f-7673-4f6a-9d05-fd2c9f8497c3" providerId="ADAL" clId="{7C419E3B-BEFA-43F9-89F5-73DC46A066FA}" dt="2021-04-26T17:34:51.104" v="2498" actId="1036"/>
          <ac:spMkLst>
            <pc:docMk/>
            <pc:sldMk cId="3873557939" sldId="506"/>
            <ac:spMk id="3" creationId="{4EEB061B-BD66-45AE-B51F-18459673CE35}"/>
          </ac:spMkLst>
        </pc:spChg>
        <pc:spChg chg="add mod">
          <ac:chgData name="Forrester, Jeffrey" userId="6ba1022f-7673-4f6a-9d05-fd2c9f8497c3" providerId="ADAL" clId="{7C419E3B-BEFA-43F9-89F5-73DC46A066FA}" dt="2021-04-26T17:34:51.104" v="2498" actId="1036"/>
          <ac:spMkLst>
            <pc:docMk/>
            <pc:sldMk cId="3873557939" sldId="506"/>
            <ac:spMk id="4" creationId="{88965F57-78A9-4251-B077-EA8E772C8186}"/>
          </ac:spMkLst>
        </pc:spChg>
        <pc:spChg chg="add del mod">
          <ac:chgData name="Forrester, Jeffrey" userId="6ba1022f-7673-4f6a-9d05-fd2c9f8497c3" providerId="ADAL" clId="{7C419E3B-BEFA-43F9-89F5-73DC46A066FA}" dt="2021-04-26T17:23:42.212" v="1880" actId="478"/>
          <ac:spMkLst>
            <pc:docMk/>
            <pc:sldMk cId="3873557939" sldId="506"/>
            <ac:spMk id="6" creationId="{EBF57D34-82ED-44DF-9A22-1594B3500955}"/>
          </ac:spMkLst>
        </pc:spChg>
        <pc:spChg chg="add mod">
          <ac:chgData name="Forrester, Jeffrey" userId="6ba1022f-7673-4f6a-9d05-fd2c9f8497c3" providerId="ADAL" clId="{7C419E3B-BEFA-43F9-89F5-73DC46A066FA}" dt="2021-04-26T17:34:51.104" v="2498" actId="1036"/>
          <ac:spMkLst>
            <pc:docMk/>
            <pc:sldMk cId="3873557939" sldId="506"/>
            <ac:spMk id="11" creationId="{3C00D8A1-074E-4A2E-B657-80963E3C57E0}"/>
          </ac:spMkLst>
        </pc:spChg>
        <pc:graphicFrameChg chg="add mod modGraphic">
          <ac:chgData name="Forrester, Jeffrey" userId="6ba1022f-7673-4f6a-9d05-fd2c9f8497c3" providerId="ADAL" clId="{7C419E3B-BEFA-43F9-89F5-73DC46A066FA}" dt="2021-04-26T17:34:51.104" v="2498" actId="1036"/>
          <ac:graphicFrameMkLst>
            <pc:docMk/>
            <pc:sldMk cId="3873557939" sldId="506"/>
            <ac:graphicFrameMk id="5" creationId="{3F6A97AE-05F3-45E9-A03F-463E99261616}"/>
          </ac:graphicFrameMkLst>
        </pc:graphicFrameChg>
        <pc:graphicFrameChg chg="add mod">
          <ac:chgData name="Forrester, Jeffrey" userId="6ba1022f-7673-4f6a-9d05-fd2c9f8497c3" providerId="ADAL" clId="{7C419E3B-BEFA-43F9-89F5-73DC46A066FA}" dt="2021-04-26T17:34:51.104" v="2498" actId="1036"/>
          <ac:graphicFrameMkLst>
            <pc:docMk/>
            <pc:sldMk cId="3873557939" sldId="506"/>
            <ac:graphicFrameMk id="7" creationId="{3169EE17-2EDB-4383-BF6E-EE90BAE4EBC3}"/>
          </ac:graphicFrameMkLst>
        </pc:graphicFrameChg>
        <pc:graphicFrameChg chg="add mod">
          <ac:chgData name="Forrester, Jeffrey" userId="6ba1022f-7673-4f6a-9d05-fd2c9f8497c3" providerId="ADAL" clId="{7C419E3B-BEFA-43F9-89F5-73DC46A066FA}" dt="2021-04-26T17:34:51.104" v="2498" actId="1036"/>
          <ac:graphicFrameMkLst>
            <pc:docMk/>
            <pc:sldMk cId="3873557939" sldId="506"/>
            <ac:graphicFrameMk id="8" creationId="{BC1A4E70-7225-4566-A046-A125F545797B}"/>
          </ac:graphicFrameMkLst>
        </pc:graphicFrameChg>
        <pc:graphicFrameChg chg="add mod">
          <ac:chgData name="Forrester, Jeffrey" userId="6ba1022f-7673-4f6a-9d05-fd2c9f8497c3" providerId="ADAL" clId="{7C419E3B-BEFA-43F9-89F5-73DC46A066FA}" dt="2021-04-26T18:29:30.231" v="2556" actId="1038"/>
          <ac:graphicFrameMkLst>
            <pc:docMk/>
            <pc:sldMk cId="3873557939" sldId="506"/>
            <ac:graphicFrameMk id="9" creationId="{949C20C1-C1C7-4D93-BF56-DF63ED66A29D}"/>
          </ac:graphicFrameMkLst>
        </pc:graphicFrameChg>
        <pc:graphicFrameChg chg="add mod">
          <ac:chgData name="Forrester, Jeffrey" userId="6ba1022f-7673-4f6a-9d05-fd2c9f8497c3" providerId="ADAL" clId="{7C419E3B-BEFA-43F9-89F5-73DC46A066FA}" dt="2021-04-26T18:29:21.333" v="2541"/>
          <ac:graphicFrameMkLst>
            <pc:docMk/>
            <pc:sldMk cId="3873557939" sldId="506"/>
            <ac:graphicFrameMk id="10" creationId="{21BC10B3-E388-4831-87E6-5D7DD543C9EF}"/>
          </ac:graphicFrameMkLst>
        </pc:graphicFrameChg>
        <pc:picChg chg="add mod">
          <ac:chgData name="Forrester, Jeffrey" userId="6ba1022f-7673-4f6a-9d05-fd2c9f8497c3" providerId="ADAL" clId="{7C419E3B-BEFA-43F9-89F5-73DC46A066FA}" dt="2021-04-26T19:05:41.198" v="2557"/>
          <ac:picMkLst>
            <pc:docMk/>
            <pc:sldMk cId="3873557939" sldId="506"/>
            <ac:picMk id="13" creationId="{96CDD542-1EA7-48F2-B6CF-784ED5F71BE5}"/>
          </ac:picMkLst>
        </pc:picChg>
        <pc:inkChg chg="add">
          <ac:chgData name="Forrester, Jeffrey" userId="6ba1022f-7673-4f6a-9d05-fd2c9f8497c3" providerId="ADAL" clId="{7C419E3B-BEFA-43F9-89F5-73DC46A066FA}" dt="2021-04-26T19:05:41.198" v="2557"/>
          <ac:inkMkLst>
            <pc:docMk/>
            <pc:sldMk cId="3873557939" sldId="506"/>
            <ac:inkMk id="12" creationId="{1331B79B-A889-47BD-A394-7FFBC21F3984}"/>
          </ac:inkMkLst>
        </pc:inkChg>
      </pc:sldChg>
      <pc:sldMasterChg chg="modAnim delSldLayout modSldLayout">
        <pc:chgData name="Forrester, Jeffrey" userId="6ba1022f-7673-4f6a-9d05-fd2c9f8497c3" providerId="ADAL" clId="{7C419E3B-BEFA-43F9-89F5-73DC46A066FA}" dt="2021-04-26T16:45:16.393" v="705"/>
        <pc:sldMasterMkLst>
          <pc:docMk/>
          <pc:sldMasterMk cId="0" sldId="2147483648"/>
        </pc:sldMasterMkLst>
        <pc:sldLayoutChg chg="modAnim">
          <pc:chgData name="Forrester, Jeffrey" userId="6ba1022f-7673-4f6a-9d05-fd2c9f8497c3" providerId="ADAL" clId="{7C419E3B-BEFA-43F9-89F5-73DC46A066FA}" dt="2021-04-26T16:44:01.745" v="702"/>
          <pc:sldLayoutMkLst>
            <pc:docMk/>
            <pc:sldMasterMk cId="0" sldId="2147483648"/>
            <pc:sldLayoutMk cId="973063261" sldId="2147483652"/>
          </pc:sldLayoutMkLst>
        </pc:sldLayoutChg>
        <pc:sldLayoutChg chg="modAnim">
          <pc:chgData name="Forrester, Jeffrey" userId="6ba1022f-7673-4f6a-9d05-fd2c9f8497c3" providerId="ADAL" clId="{7C419E3B-BEFA-43F9-89F5-73DC46A066FA}" dt="2021-04-26T16:44:38.561" v="704"/>
          <pc:sldLayoutMkLst>
            <pc:docMk/>
            <pc:sldMasterMk cId="0" sldId="2147483648"/>
            <pc:sldLayoutMk cId="434233492" sldId="2147483660"/>
          </pc:sldLayoutMkLst>
        </pc:sldLayoutChg>
        <pc:sldLayoutChg chg="del">
          <pc:chgData name="Forrester, Jeffrey" userId="6ba1022f-7673-4f6a-9d05-fd2c9f8497c3" providerId="ADAL" clId="{7C419E3B-BEFA-43F9-89F5-73DC46A066FA}" dt="2021-04-25T21:59:41.981" v="30" actId="47"/>
          <pc:sldLayoutMkLst>
            <pc:docMk/>
            <pc:sldMasterMk cId="0" sldId="2147483648"/>
            <pc:sldLayoutMk cId="2283550303" sldId="2147483661"/>
          </pc:sldLayoutMkLst>
        </pc:sldLayoutChg>
      </pc:sldMasterChg>
    </pc:docChg>
  </pc:docChgLst>
  <pc:docChgLst>
    <pc:chgData name="Forrester, Jeffrey" userId="6ba1022f-7673-4f6a-9d05-fd2c9f8497c3" providerId="ADAL" clId="{3AE8C3CC-61D7-4F3F-8F06-17E58C50452B}"/>
    <pc:docChg chg="modSld">
      <pc:chgData name="Forrester, Jeffrey" userId="6ba1022f-7673-4f6a-9d05-fd2c9f8497c3" providerId="ADAL" clId="{3AE8C3CC-61D7-4F3F-8F06-17E58C50452B}" dt="2021-07-28T20:30:46.111" v="61" actId="1036"/>
      <pc:docMkLst>
        <pc:docMk/>
      </pc:docMkLst>
      <pc:sldChg chg="delSp modSp mod modAnim">
        <pc:chgData name="Forrester, Jeffrey" userId="6ba1022f-7673-4f6a-9d05-fd2c9f8497c3" providerId="ADAL" clId="{3AE8C3CC-61D7-4F3F-8F06-17E58C50452B}" dt="2021-07-28T19:55:42.560" v="6" actId="6549"/>
        <pc:sldMkLst>
          <pc:docMk/>
          <pc:sldMk cId="0" sldId="458"/>
        </pc:sldMkLst>
        <pc:spChg chg="mod">
          <ac:chgData name="Forrester, Jeffrey" userId="6ba1022f-7673-4f6a-9d05-fd2c9f8497c3" providerId="ADAL" clId="{3AE8C3CC-61D7-4F3F-8F06-17E58C50452B}" dt="2021-07-28T19:55:42.560" v="6" actId="6549"/>
          <ac:spMkLst>
            <pc:docMk/>
            <pc:sldMk cId="0" sldId="458"/>
            <ac:spMk id="6" creationId="{453A5818-610F-4527-8CFD-A3C677AD0845}"/>
          </ac:spMkLst>
        </pc:spChg>
        <pc:picChg chg="del">
          <ac:chgData name="Forrester, Jeffrey" userId="6ba1022f-7673-4f6a-9d05-fd2c9f8497c3" providerId="ADAL" clId="{3AE8C3CC-61D7-4F3F-8F06-17E58C50452B}" dt="2021-07-28T19:55:21.976" v="0"/>
          <ac:picMkLst>
            <pc:docMk/>
            <pc:sldMk cId="0" sldId="458"/>
            <ac:picMk id="5" creationId="{F1740CA9-B9D9-44DC-B6DD-314231DBB4D1}"/>
          </ac:picMkLst>
        </pc:picChg>
        <pc:inkChg chg="del">
          <ac:chgData name="Forrester, Jeffrey" userId="6ba1022f-7673-4f6a-9d05-fd2c9f8497c3" providerId="ADAL" clId="{3AE8C3CC-61D7-4F3F-8F06-17E58C50452B}" dt="2021-07-28T19:55:21.976" v="0"/>
          <ac:inkMkLst>
            <pc:docMk/>
            <pc:sldMk cId="0" sldId="458"/>
            <ac:inkMk id="3" creationId="{E69CDBDF-1872-49F3-83E0-7A4CF2A13C50}"/>
          </ac:inkMkLst>
        </pc:inkChg>
      </pc:sldChg>
      <pc:sldChg chg="delSp modAnim">
        <pc:chgData name="Forrester, Jeffrey" userId="6ba1022f-7673-4f6a-9d05-fd2c9f8497c3" providerId="ADAL" clId="{3AE8C3CC-61D7-4F3F-8F06-17E58C50452B}" dt="2021-07-28T19:55:21.976" v="0"/>
        <pc:sldMkLst>
          <pc:docMk/>
          <pc:sldMk cId="1520769384" sldId="505"/>
        </pc:sldMkLst>
        <pc:picChg chg="del">
          <ac:chgData name="Forrester, Jeffrey" userId="6ba1022f-7673-4f6a-9d05-fd2c9f8497c3" providerId="ADAL" clId="{3AE8C3CC-61D7-4F3F-8F06-17E58C50452B}" dt="2021-07-28T19:55:21.976" v="0"/>
          <ac:picMkLst>
            <pc:docMk/>
            <pc:sldMk cId="1520769384" sldId="505"/>
            <ac:picMk id="4" creationId="{971FE83A-E224-45B6-93D8-4870EA46573B}"/>
          </ac:picMkLst>
        </pc:picChg>
      </pc:sldChg>
      <pc:sldChg chg="delSp modSp mod modAnim">
        <pc:chgData name="Forrester, Jeffrey" userId="6ba1022f-7673-4f6a-9d05-fd2c9f8497c3" providerId="ADAL" clId="{3AE8C3CC-61D7-4F3F-8F06-17E58C50452B}" dt="2021-07-28T20:26:37.066" v="10" actId="1038"/>
        <pc:sldMkLst>
          <pc:docMk/>
          <pc:sldMk cId="1715239755" sldId="507"/>
        </pc:sldMkLst>
        <pc:graphicFrameChg chg="mod">
          <ac:chgData name="Forrester, Jeffrey" userId="6ba1022f-7673-4f6a-9d05-fd2c9f8497c3" providerId="ADAL" clId="{3AE8C3CC-61D7-4F3F-8F06-17E58C50452B}" dt="2021-07-28T20:26:37.066" v="10" actId="1038"/>
          <ac:graphicFrameMkLst>
            <pc:docMk/>
            <pc:sldMk cId="1715239755" sldId="507"/>
            <ac:graphicFrameMk id="5" creationId="{7220EA44-C70F-43D1-A868-E1792D3C911B}"/>
          </ac:graphicFrameMkLst>
        </pc:graphicFrameChg>
        <pc:picChg chg="del">
          <ac:chgData name="Forrester, Jeffrey" userId="6ba1022f-7673-4f6a-9d05-fd2c9f8497c3" providerId="ADAL" clId="{3AE8C3CC-61D7-4F3F-8F06-17E58C50452B}" dt="2021-07-28T19:55:21.976" v="0"/>
          <ac:picMkLst>
            <pc:docMk/>
            <pc:sldMk cId="1715239755" sldId="507"/>
            <ac:picMk id="12" creationId="{58ACD094-231E-455E-A6DA-9F474505D30D}"/>
          </ac:picMkLst>
        </pc:picChg>
        <pc:inkChg chg="del">
          <ac:chgData name="Forrester, Jeffrey" userId="6ba1022f-7673-4f6a-9d05-fd2c9f8497c3" providerId="ADAL" clId="{3AE8C3CC-61D7-4F3F-8F06-17E58C50452B}" dt="2021-07-28T19:55:21.976" v="0"/>
          <ac:inkMkLst>
            <pc:docMk/>
            <pc:sldMk cId="1715239755" sldId="507"/>
            <ac:inkMk id="11" creationId="{3CE9BF4F-8778-49F5-97C2-10AAD23B1802}"/>
          </ac:inkMkLst>
        </pc:inkChg>
      </pc:sldChg>
      <pc:sldChg chg="delSp modSp mod modAnim">
        <pc:chgData name="Forrester, Jeffrey" userId="6ba1022f-7673-4f6a-9d05-fd2c9f8497c3" providerId="ADAL" clId="{3AE8C3CC-61D7-4F3F-8F06-17E58C50452B}" dt="2021-07-28T20:27:13.640" v="13" actId="1035"/>
        <pc:sldMkLst>
          <pc:docMk/>
          <pc:sldMk cId="1150871582" sldId="508"/>
        </pc:sldMkLst>
        <pc:spChg chg="mod">
          <ac:chgData name="Forrester, Jeffrey" userId="6ba1022f-7673-4f6a-9d05-fd2c9f8497c3" providerId="ADAL" clId="{3AE8C3CC-61D7-4F3F-8F06-17E58C50452B}" dt="2021-07-28T20:27:13.640" v="13" actId="1035"/>
          <ac:spMkLst>
            <pc:docMk/>
            <pc:sldMk cId="1150871582" sldId="508"/>
            <ac:spMk id="9" creationId="{F2AEAE45-0AEB-4205-A2E2-808F6943BE3F}"/>
          </ac:spMkLst>
        </pc:spChg>
        <pc:picChg chg="del">
          <ac:chgData name="Forrester, Jeffrey" userId="6ba1022f-7673-4f6a-9d05-fd2c9f8497c3" providerId="ADAL" clId="{3AE8C3CC-61D7-4F3F-8F06-17E58C50452B}" dt="2021-07-28T19:55:21.976" v="0"/>
          <ac:picMkLst>
            <pc:docMk/>
            <pc:sldMk cId="1150871582" sldId="508"/>
            <ac:picMk id="3" creationId="{008E4EE4-B6A3-46CB-9490-53DB153D3CE3}"/>
          </ac:picMkLst>
        </pc:picChg>
        <pc:picChg chg="mod">
          <ac:chgData name="Forrester, Jeffrey" userId="6ba1022f-7673-4f6a-9d05-fd2c9f8497c3" providerId="ADAL" clId="{3AE8C3CC-61D7-4F3F-8F06-17E58C50452B}" dt="2021-07-28T20:27:13.640" v="13" actId="1035"/>
          <ac:picMkLst>
            <pc:docMk/>
            <pc:sldMk cId="1150871582" sldId="508"/>
            <ac:picMk id="8" creationId="{D7726353-566A-49CC-845A-F7F79EA6627E}"/>
          </ac:picMkLst>
        </pc:picChg>
        <pc:inkChg chg="del">
          <ac:chgData name="Forrester, Jeffrey" userId="6ba1022f-7673-4f6a-9d05-fd2c9f8497c3" providerId="ADAL" clId="{3AE8C3CC-61D7-4F3F-8F06-17E58C50452B}" dt="2021-07-28T19:55:21.976" v="0"/>
          <ac:inkMkLst>
            <pc:docMk/>
            <pc:sldMk cId="1150871582" sldId="508"/>
            <ac:inkMk id="2" creationId="{A832406A-B16C-406A-A81D-FD1F75E25BC3}"/>
          </ac:inkMkLst>
        </pc:inkChg>
      </pc:sldChg>
      <pc:sldChg chg="delSp modSp modAnim">
        <pc:chgData name="Forrester, Jeffrey" userId="6ba1022f-7673-4f6a-9d05-fd2c9f8497c3" providerId="ADAL" clId="{3AE8C3CC-61D7-4F3F-8F06-17E58C50452B}" dt="2021-07-28T20:27:35.599" v="15" actId="1035"/>
        <pc:sldMkLst>
          <pc:docMk/>
          <pc:sldMk cId="1245577193" sldId="509"/>
        </pc:sldMkLst>
        <pc:spChg chg="mod">
          <ac:chgData name="Forrester, Jeffrey" userId="6ba1022f-7673-4f6a-9d05-fd2c9f8497c3" providerId="ADAL" clId="{3AE8C3CC-61D7-4F3F-8F06-17E58C50452B}" dt="2021-07-28T20:27:33.598" v="14" actId="1035"/>
          <ac:spMkLst>
            <pc:docMk/>
            <pc:sldMk cId="1245577193" sldId="509"/>
            <ac:spMk id="16" creationId="{0C9A2DE1-4E37-40D6-B40D-7FDE3F4D9AE8}"/>
          </ac:spMkLst>
        </pc:spChg>
        <pc:spChg chg="mod">
          <ac:chgData name="Forrester, Jeffrey" userId="6ba1022f-7673-4f6a-9d05-fd2c9f8497c3" providerId="ADAL" clId="{3AE8C3CC-61D7-4F3F-8F06-17E58C50452B}" dt="2021-07-28T20:27:35.599" v="15" actId="1035"/>
          <ac:spMkLst>
            <pc:docMk/>
            <pc:sldMk cId="1245577193" sldId="509"/>
            <ac:spMk id="18" creationId="{B5B916A6-FC0F-4999-9C6A-0DF11CF99B7A}"/>
          </ac:spMkLst>
        </pc:spChg>
        <pc:picChg chg="del">
          <ac:chgData name="Forrester, Jeffrey" userId="6ba1022f-7673-4f6a-9d05-fd2c9f8497c3" providerId="ADAL" clId="{3AE8C3CC-61D7-4F3F-8F06-17E58C50452B}" dt="2021-07-28T19:55:21.976" v="0"/>
          <ac:picMkLst>
            <pc:docMk/>
            <pc:sldMk cId="1245577193" sldId="509"/>
            <ac:picMk id="9" creationId="{5618AADB-B13B-4E17-B3D2-108B156962FE}"/>
          </ac:picMkLst>
        </pc:picChg>
        <pc:inkChg chg="del">
          <ac:chgData name="Forrester, Jeffrey" userId="6ba1022f-7673-4f6a-9d05-fd2c9f8497c3" providerId="ADAL" clId="{3AE8C3CC-61D7-4F3F-8F06-17E58C50452B}" dt="2021-07-28T19:55:21.976" v="0"/>
          <ac:inkMkLst>
            <pc:docMk/>
            <pc:sldMk cId="1245577193" sldId="509"/>
            <ac:inkMk id="5" creationId="{B35B4F19-766D-4197-838E-12EE414D59FD}"/>
          </ac:inkMkLst>
        </pc:inkChg>
      </pc:sldChg>
      <pc:sldChg chg="delSp modSp modAnim">
        <pc:chgData name="Forrester, Jeffrey" userId="6ba1022f-7673-4f6a-9d05-fd2c9f8497c3" providerId="ADAL" clId="{3AE8C3CC-61D7-4F3F-8F06-17E58C50452B}" dt="2021-07-28T20:28:05.895" v="16" actId="1035"/>
        <pc:sldMkLst>
          <pc:docMk/>
          <pc:sldMk cId="1175124440" sldId="510"/>
        </pc:sldMkLst>
        <pc:spChg chg="mod">
          <ac:chgData name="Forrester, Jeffrey" userId="6ba1022f-7673-4f6a-9d05-fd2c9f8497c3" providerId="ADAL" clId="{3AE8C3CC-61D7-4F3F-8F06-17E58C50452B}" dt="2021-07-28T20:28:05.895" v="16" actId="1035"/>
          <ac:spMkLst>
            <pc:docMk/>
            <pc:sldMk cId="1175124440" sldId="510"/>
            <ac:spMk id="4" creationId="{35681BA6-F721-4DD5-982C-1BA7CB41AB20}"/>
          </ac:spMkLst>
        </pc:spChg>
        <pc:picChg chg="del">
          <ac:chgData name="Forrester, Jeffrey" userId="6ba1022f-7673-4f6a-9d05-fd2c9f8497c3" providerId="ADAL" clId="{3AE8C3CC-61D7-4F3F-8F06-17E58C50452B}" dt="2021-07-28T19:55:21.976" v="0"/>
          <ac:picMkLst>
            <pc:docMk/>
            <pc:sldMk cId="1175124440" sldId="510"/>
            <ac:picMk id="11" creationId="{58B3EA69-5D45-423F-850F-46C7391E0231}"/>
          </ac:picMkLst>
        </pc:picChg>
        <pc:inkChg chg="del">
          <ac:chgData name="Forrester, Jeffrey" userId="6ba1022f-7673-4f6a-9d05-fd2c9f8497c3" providerId="ADAL" clId="{3AE8C3CC-61D7-4F3F-8F06-17E58C50452B}" dt="2021-07-28T19:55:21.976" v="0"/>
          <ac:inkMkLst>
            <pc:docMk/>
            <pc:sldMk cId="1175124440" sldId="510"/>
            <ac:inkMk id="5" creationId="{C9D08A98-8DD7-4267-8492-7D61036E6241}"/>
          </ac:inkMkLst>
        </pc:inkChg>
      </pc:sldChg>
      <pc:sldChg chg="delSp modSp modAnim">
        <pc:chgData name="Forrester, Jeffrey" userId="6ba1022f-7673-4f6a-9d05-fd2c9f8497c3" providerId="ADAL" clId="{3AE8C3CC-61D7-4F3F-8F06-17E58C50452B}" dt="2021-07-28T20:29:46.358" v="20" actId="1035"/>
        <pc:sldMkLst>
          <pc:docMk/>
          <pc:sldMk cId="91893431" sldId="511"/>
        </pc:sldMkLst>
        <pc:spChg chg="mod">
          <ac:chgData name="Forrester, Jeffrey" userId="6ba1022f-7673-4f6a-9d05-fd2c9f8497c3" providerId="ADAL" clId="{3AE8C3CC-61D7-4F3F-8F06-17E58C50452B}" dt="2021-07-28T20:29:46.358" v="20" actId="1035"/>
          <ac:spMkLst>
            <pc:docMk/>
            <pc:sldMk cId="91893431" sldId="511"/>
            <ac:spMk id="10" creationId="{4F26FEBE-0B2B-442D-9DE4-998DFABE691E}"/>
          </ac:spMkLst>
        </pc:spChg>
        <pc:grpChg chg="mod">
          <ac:chgData name="Forrester, Jeffrey" userId="6ba1022f-7673-4f6a-9d05-fd2c9f8497c3" providerId="ADAL" clId="{3AE8C3CC-61D7-4F3F-8F06-17E58C50452B}" dt="2021-07-28T20:29:46.358" v="20" actId="1035"/>
          <ac:grpSpMkLst>
            <pc:docMk/>
            <pc:sldMk cId="91893431" sldId="511"/>
            <ac:grpSpMk id="6" creationId="{E6CEF16F-6C6E-470D-9394-C1102E5FB5A2}"/>
          </ac:grpSpMkLst>
        </pc:grpChg>
        <pc:graphicFrameChg chg="mod">
          <ac:chgData name="Forrester, Jeffrey" userId="6ba1022f-7673-4f6a-9d05-fd2c9f8497c3" providerId="ADAL" clId="{3AE8C3CC-61D7-4F3F-8F06-17E58C50452B}" dt="2021-07-28T20:29:46.358" v="20" actId="1035"/>
          <ac:graphicFrameMkLst>
            <pc:docMk/>
            <pc:sldMk cId="91893431" sldId="511"/>
            <ac:graphicFrameMk id="7" creationId="{78312C6C-372B-475B-AFB2-AC34574073E9}"/>
          </ac:graphicFrameMkLst>
        </pc:graphicFrameChg>
        <pc:picChg chg="del">
          <ac:chgData name="Forrester, Jeffrey" userId="6ba1022f-7673-4f6a-9d05-fd2c9f8497c3" providerId="ADAL" clId="{3AE8C3CC-61D7-4F3F-8F06-17E58C50452B}" dt="2021-07-28T19:55:21.976" v="0"/>
          <ac:picMkLst>
            <pc:docMk/>
            <pc:sldMk cId="91893431" sldId="511"/>
            <ac:picMk id="3" creationId="{CF3423FF-EA3B-4C14-A874-4B54523941EC}"/>
          </ac:picMkLst>
        </pc:picChg>
        <pc:picChg chg="mod">
          <ac:chgData name="Forrester, Jeffrey" userId="6ba1022f-7673-4f6a-9d05-fd2c9f8497c3" providerId="ADAL" clId="{3AE8C3CC-61D7-4F3F-8F06-17E58C50452B}" dt="2021-07-28T20:29:46.358" v="20" actId="1035"/>
          <ac:picMkLst>
            <pc:docMk/>
            <pc:sldMk cId="91893431" sldId="511"/>
            <ac:picMk id="5" creationId="{94404F5E-D3AF-4A95-A1D3-17326E8C5AB5}"/>
          </ac:picMkLst>
        </pc:picChg>
        <pc:inkChg chg="del">
          <ac:chgData name="Forrester, Jeffrey" userId="6ba1022f-7673-4f6a-9d05-fd2c9f8497c3" providerId="ADAL" clId="{3AE8C3CC-61D7-4F3F-8F06-17E58C50452B}" dt="2021-07-28T19:55:21.976" v="0"/>
          <ac:inkMkLst>
            <pc:docMk/>
            <pc:sldMk cId="91893431" sldId="511"/>
            <ac:inkMk id="2" creationId="{F5E2B672-C3EF-4654-A63B-4FE8065D7DC8}"/>
          </ac:inkMkLst>
        </pc:inkChg>
        <pc:cxnChg chg="mod">
          <ac:chgData name="Forrester, Jeffrey" userId="6ba1022f-7673-4f6a-9d05-fd2c9f8497c3" providerId="ADAL" clId="{3AE8C3CC-61D7-4F3F-8F06-17E58C50452B}" dt="2021-07-28T20:29:46.358" v="20" actId="1035"/>
          <ac:cxnSpMkLst>
            <pc:docMk/>
            <pc:sldMk cId="91893431" sldId="511"/>
            <ac:cxnSpMk id="8" creationId="{FF66245F-8531-4240-A917-D288AA2B49B8}"/>
          </ac:cxnSpMkLst>
        </pc:cxnChg>
        <pc:cxnChg chg="mod">
          <ac:chgData name="Forrester, Jeffrey" userId="6ba1022f-7673-4f6a-9d05-fd2c9f8497c3" providerId="ADAL" clId="{3AE8C3CC-61D7-4F3F-8F06-17E58C50452B}" dt="2021-07-28T20:29:46.358" v="20" actId="1035"/>
          <ac:cxnSpMkLst>
            <pc:docMk/>
            <pc:sldMk cId="91893431" sldId="511"/>
            <ac:cxnSpMk id="9" creationId="{390E0C8D-5324-4862-8B54-4E4CAC763233}"/>
          </ac:cxnSpMkLst>
        </pc:cxnChg>
      </pc:sldChg>
      <pc:sldChg chg="delSp modSp mod modAnim">
        <pc:chgData name="Forrester, Jeffrey" userId="6ba1022f-7673-4f6a-9d05-fd2c9f8497c3" providerId="ADAL" clId="{3AE8C3CC-61D7-4F3F-8F06-17E58C50452B}" dt="2021-07-28T20:30:46.111" v="61" actId="1036"/>
        <pc:sldMkLst>
          <pc:docMk/>
          <pc:sldMk cId="4209864875" sldId="512"/>
        </pc:sldMkLst>
        <pc:spChg chg="mod">
          <ac:chgData name="Forrester, Jeffrey" userId="6ba1022f-7673-4f6a-9d05-fd2c9f8497c3" providerId="ADAL" clId="{3AE8C3CC-61D7-4F3F-8F06-17E58C50452B}" dt="2021-07-28T20:30:46.111" v="61" actId="1036"/>
          <ac:spMkLst>
            <pc:docMk/>
            <pc:sldMk cId="4209864875" sldId="512"/>
            <ac:spMk id="6" creationId="{9269CB26-5AA5-4045-8487-6627573CDE89}"/>
          </ac:spMkLst>
        </pc:spChg>
        <pc:graphicFrameChg chg="mod">
          <ac:chgData name="Forrester, Jeffrey" userId="6ba1022f-7673-4f6a-9d05-fd2c9f8497c3" providerId="ADAL" clId="{3AE8C3CC-61D7-4F3F-8F06-17E58C50452B}" dt="2021-07-28T20:30:46.111" v="61" actId="1036"/>
          <ac:graphicFrameMkLst>
            <pc:docMk/>
            <pc:sldMk cId="4209864875" sldId="512"/>
            <ac:graphicFrameMk id="7" creationId="{0711EE30-3945-4AF2-9590-8AF0007AA804}"/>
          </ac:graphicFrameMkLst>
        </pc:graphicFrameChg>
        <pc:picChg chg="mod">
          <ac:chgData name="Forrester, Jeffrey" userId="6ba1022f-7673-4f6a-9d05-fd2c9f8497c3" providerId="ADAL" clId="{3AE8C3CC-61D7-4F3F-8F06-17E58C50452B}" dt="2021-07-28T20:30:46.111" v="61" actId="1036"/>
          <ac:picMkLst>
            <pc:docMk/>
            <pc:sldMk cId="4209864875" sldId="512"/>
            <ac:picMk id="4" creationId="{3A877E1B-87D0-4879-87B8-FFFB88FB1C60}"/>
          </ac:picMkLst>
        </pc:picChg>
        <pc:picChg chg="del">
          <ac:chgData name="Forrester, Jeffrey" userId="6ba1022f-7673-4f6a-9d05-fd2c9f8497c3" providerId="ADAL" clId="{3AE8C3CC-61D7-4F3F-8F06-17E58C50452B}" dt="2021-07-28T19:55:21.976" v="0"/>
          <ac:picMkLst>
            <pc:docMk/>
            <pc:sldMk cId="4209864875" sldId="512"/>
            <ac:picMk id="9" creationId="{D94D1658-0D30-413B-89C9-ADC53019C134}"/>
          </ac:picMkLst>
        </pc:picChg>
        <pc:inkChg chg="del">
          <ac:chgData name="Forrester, Jeffrey" userId="6ba1022f-7673-4f6a-9d05-fd2c9f8497c3" providerId="ADAL" clId="{3AE8C3CC-61D7-4F3F-8F06-17E58C50452B}" dt="2021-07-28T19:55:21.976" v="0"/>
          <ac:inkMkLst>
            <pc:docMk/>
            <pc:sldMk cId="4209864875" sldId="512"/>
            <ac:inkMk id="8" creationId="{23FB99CC-76AF-4993-B337-FFA49D1AD9A6}"/>
          </ac:inkMkLst>
        </pc:inkChg>
      </pc:sldChg>
    </pc:docChg>
  </pc:docChgLst>
  <pc:docChgLst>
    <pc:chgData name="Forrester, Jeffrey" userId="6ba1022f-7673-4f6a-9d05-fd2c9f8497c3" providerId="ADAL" clId="{B758F5D2-FB04-42FF-B321-2BA9F847B401}"/>
    <pc:docChg chg="undo custSel addSld delSld modSld">
      <pc:chgData name="Forrester, Jeffrey" userId="6ba1022f-7673-4f6a-9d05-fd2c9f8497c3" providerId="ADAL" clId="{B758F5D2-FB04-42FF-B321-2BA9F847B401}" dt="2021-05-02T23:48:23.396" v="6272" actId="6549"/>
      <pc:docMkLst>
        <pc:docMk/>
      </pc:docMkLst>
      <pc:sldChg chg="addSp delSp modSp mod modTransition">
        <pc:chgData name="Forrester, Jeffrey" userId="6ba1022f-7673-4f6a-9d05-fd2c9f8497c3" providerId="ADAL" clId="{B758F5D2-FB04-42FF-B321-2BA9F847B401}" dt="2021-05-02T23:48:23.396" v="6272" actId="6549"/>
        <pc:sldMkLst>
          <pc:docMk/>
          <pc:sldMk cId="0" sldId="458"/>
        </pc:sldMkLst>
        <pc:spChg chg="add mod">
          <ac:chgData name="Forrester, Jeffrey" userId="6ba1022f-7673-4f6a-9d05-fd2c9f8497c3" providerId="ADAL" clId="{B758F5D2-FB04-42FF-B321-2BA9F847B401}" dt="2021-04-26T19:58:05.827" v="842" actId="1036"/>
          <ac:spMkLst>
            <pc:docMk/>
            <pc:sldMk cId="0" sldId="458"/>
            <ac:spMk id="2" creationId="{1D9C49CB-62AC-42AA-9457-A196E6FF63CD}"/>
          </ac:spMkLst>
        </pc:spChg>
        <pc:spChg chg="add del">
          <ac:chgData name="Forrester, Jeffrey" userId="6ba1022f-7673-4f6a-9d05-fd2c9f8497c3" providerId="ADAL" clId="{B758F5D2-FB04-42FF-B321-2BA9F847B401}" dt="2021-04-26T19:42:42.792" v="96"/>
          <ac:spMkLst>
            <pc:docMk/>
            <pc:sldMk cId="0" sldId="458"/>
            <ac:spMk id="3" creationId="{A29C602C-C2BA-4E0C-9E53-23872B19F483}"/>
          </ac:spMkLst>
        </pc:spChg>
        <pc:spChg chg="add mod">
          <ac:chgData name="Forrester, Jeffrey" userId="6ba1022f-7673-4f6a-9d05-fd2c9f8497c3" providerId="ADAL" clId="{B758F5D2-FB04-42FF-B321-2BA9F847B401}" dt="2021-04-26T19:58:05.827" v="842" actId="1036"/>
          <ac:spMkLst>
            <pc:docMk/>
            <pc:sldMk cId="0" sldId="458"/>
            <ac:spMk id="4" creationId="{A491A756-F359-416E-8D25-4973A7E34751}"/>
          </ac:spMkLst>
        </pc:spChg>
        <pc:spChg chg="add del mod">
          <ac:chgData name="Forrester, Jeffrey" userId="6ba1022f-7673-4f6a-9d05-fd2c9f8497c3" providerId="ADAL" clId="{B758F5D2-FB04-42FF-B321-2BA9F847B401}" dt="2021-04-26T19:45:46.510" v="291" actId="478"/>
          <ac:spMkLst>
            <pc:docMk/>
            <pc:sldMk cId="0" sldId="458"/>
            <ac:spMk id="5" creationId="{FEE30F90-B8C5-4A34-95E9-3FA26FFDE4BE}"/>
          </ac:spMkLst>
        </pc:spChg>
        <pc:spChg chg="add mod">
          <ac:chgData name="Forrester, Jeffrey" userId="6ba1022f-7673-4f6a-9d05-fd2c9f8497c3" providerId="ADAL" clId="{B758F5D2-FB04-42FF-B321-2BA9F847B401}" dt="2021-04-26T19:58:08.971" v="844" actId="1035"/>
          <ac:spMkLst>
            <pc:docMk/>
            <pc:sldMk cId="0" sldId="458"/>
            <ac:spMk id="6" creationId="{453A5818-610F-4527-8CFD-A3C677AD0845}"/>
          </ac:spMkLst>
        </pc:spChg>
        <pc:spChg chg="add mod">
          <ac:chgData name="Forrester, Jeffrey" userId="6ba1022f-7673-4f6a-9d05-fd2c9f8497c3" providerId="ADAL" clId="{B758F5D2-FB04-42FF-B321-2BA9F847B401}" dt="2021-04-26T19:58:05.827" v="842" actId="1036"/>
          <ac:spMkLst>
            <pc:docMk/>
            <pc:sldMk cId="0" sldId="458"/>
            <ac:spMk id="9" creationId="{0F691763-775B-42F1-BAF4-1C03E97A12F5}"/>
          </ac:spMkLst>
        </pc:spChg>
        <pc:spChg chg="add mod">
          <ac:chgData name="Forrester, Jeffrey" userId="6ba1022f-7673-4f6a-9d05-fd2c9f8497c3" providerId="ADAL" clId="{B758F5D2-FB04-42FF-B321-2BA9F847B401}" dt="2021-05-02T23:48:23.396" v="6272" actId="6549"/>
          <ac:spMkLst>
            <pc:docMk/>
            <pc:sldMk cId="0" sldId="458"/>
            <ac:spMk id="10" creationId="{73E05157-FB0C-43C4-8FE6-3DCB280B16FE}"/>
          </ac:spMkLst>
        </pc:spChg>
        <pc:spChg chg="add mod">
          <ac:chgData name="Forrester, Jeffrey" userId="6ba1022f-7673-4f6a-9d05-fd2c9f8497c3" providerId="ADAL" clId="{B758F5D2-FB04-42FF-B321-2BA9F847B401}" dt="2021-05-02T23:48:17.927" v="6270" actId="6549"/>
          <ac:spMkLst>
            <pc:docMk/>
            <pc:sldMk cId="0" sldId="458"/>
            <ac:spMk id="11" creationId="{24CD8FAF-B977-4B7F-84AF-69AF71C2EB70}"/>
          </ac:spMkLst>
        </pc:spChg>
        <pc:spChg chg="mod">
          <ac:chgData name="Forrester, Jeffrey" userId="6ba1022f-7673-4f6a-9d05-fd2c9f8497c3" providerId="ADAL" clId="{B758F5D2-FB04-42FF-B321-2BA9F847B401}" dt="2021-04-26T19:54:14.459" v="838" actId="1036"/>
          <ac:spMkLst>
            <pc:docMk/>
            <pc:sldMk cId="0" sldId="458"/>
            <ac:spMk id="6146" creationId="{00000000-0000-0000-0000-000000000000}"/>
          </ac:spMkLst>
        </pc:spChg>
        <pc:spChg chg="mod">
          <ac:chgData name="Forrester, Jeffrey" userId="6ba1022f-7673-4f6a-9d05-fd2c9f8497c3" providerId="ADAL" clId="{B758F5D2-FB04-42FF-B321-2BA9F847B401}" dt="2021-04-26T19:58:05.827" v="842" actId="1036"/>
          <ac:spMkLst>
            <pc:docMk/>
            <pc:sldMk cId="0" sldId="458"/>
            <ac:spMk id="6147" creationId="{00000000-0000-0000-0000-000000000000}"/>
          </ac:spMkLst>
        </pc:spChg>
        <pc:picChg chg="add mod">
          <ac:chgData name="Forrester, Jeffrey" userId="6ba1022f-7673-4f6a-9d05-fd2c9f8497c3" providerId="ADAL" clId="{B758F5D2-FB04-42FF-B321-2BA9F847B401}" dt="2021-05-02T23:41:34.414" v="6264"/>
          <ac:picMkLst>
            <pc:docMk/>
            <pc:sldMk cId="0" sldId="458"/>
            <ac:picMk id="5" creationId="{F1740CA9-B9D9-44DC-B6DD-314231DBB4D1}"/>
          </ac:picMkLst>
        </pc:picChg>
        <pc:inkChg chg="add">
          <ac:chgData name="Forrester, Jeffrey" userId="6ba1022f-7673-4f6a-9d05-fd2c9f8497c3" providerId="ADAL" clId="{B758F5D2-FB04-42FF-B321-2BA9F847B401}" dt="2021-05-02T23:41:34.414" v="6264"/>
          <ac:inkMkLst>
            <pc:docMk/>
            <pc:sldMk cId="0" sldId="458"/>
            <ac:inkMk id="3" creationId="{E69CDBDF-1872-49F3-83E0-7A4CF2A13C50}"/>
          </ac:inkMkLst>
        </pc:inkChg>
      </pc:sldChg>
      <pc:sldChg chg="del">
        <pc:chgData name="Forrester, Jeffrey" userId="6ba1022f-7673-4f6a-9d05-fd2c9f8497c3" providerId="ADAL" clId="{B758F5D2-FB04-42FF-B321-2BA9F847B401}" dt="2021-05-02T18:25:37.844" v="4928" actId="47"/>
        <pc:sldMkLst>
          <pc:docMk/>
          <pc:sldMk cId="0" sldId="459"/>
        </pc:sldMkLst>
      </pc:sldChg>
      <pc:sldChg chg="del">
        <pc:chgData name="Forrester, Jeffrey" userId="6ba1022f-7673-4f6a-9d05-fd2c9f8497c3" providerId="ADAL" clId="{B758F5D2-FB04-42FF-B321-2BA9F847B401}" dt="2021-04-27T00:33:10.949" v="4915" actId="47"/>
        <pc:sldMkLst>
          <pc:docMk/>
          <pc:sldMk cId="0" sldId="460"/>
        </pc:sldMkLst>
      </pc:sldChg>
      <pc:sldChg chg="del">
        <pc:chgData name="Forrester, Jeffrey" userId="6ba1022f-7673-4f6a-9d05-fd2c9f8497c3" providerId="ADAL" clId="{B758F5D2-FB04-42FF-B321-2BA9F847B401}" dt="2021-05-02T18:25:32.627" v="4920" actId="47"/>
        <pc:sldMkLst>
          <pc:docMk/>
          <pc:sldMk cId="0" sldId="461"/>
        </pc:sldMkLst>
      </pc:sldChg>
      <pc:sldChg chg="del">
        <pc:chgData name="Forrester, Jeffrey" userId="6ba1022f-7673-4f6a-9d05-fd2c9f8497c3" providerId="ADAL" clId="{B758F5D2-FB04-42FF-B321-2BA9F847B401}" dt="2021-05-02T18:25:34.145" v="4923" actId="47"/>
        <pc:sldMkLst>
          <pc:docMk/>
          <pc:sldMk cId="0" sldId="463"/>
        </pc:sldMkLst>
      </pc:sldChg>
      <pc:sldChg chg="del">
        <pc:chgData name="Forrester, Jeffrey" userId="6ba1022f-7673-4f6a-9d05-fd2c9f8497c3" providerId="ADAL" clId="{B758F5D2-FB04-42FF-B321-2BA9F847B401}" dt="2021-05-02T18:25:34.667" v="4924" actId="47"/>
        <pc:sldMkLst>
          <pc:docMk/>
          <pc:sldMk cId="0" sldId="465"/>
        </pc:sldMkLst>
      </pc:sldChg>
      <pc:sldChg chg="del">
        <pc:chgData name="Forrester, Jeffrey" userId="6ba1022f-7673-4f6a-9d05-fd2c9f8497c3" providerId="ADAL" clId="{B758F5D2-FB04-42FF-B321-2BA9F847B401}" dt="2021-05-02T18:25:36.022" v="4926" actId="47"/>
        <pc:sldMkLst>
          <pc:docMk/>
          <pc:sldMk cId="0" sldId="475"/>
        </pc:sldMkLst>
      </pc:sldChg>
      <pc:sldChg chg="del">
        <pc:chgData name="Forrester, Jeffrey" userId="6ba1022f-7673-4f6a-9d05-fd2c9f8497c3" providerId="ADAL" clId="{B758F5D2-FB04-42FF-B321-2BA9F847B401}" dt="2021-05-02T18:25:36.844" v="4927" actId="47"/>
        <pc:sldMkLst>
          <pc:docMk/>
          <pc:sldMk cId="0" sldId="476"/>
        </pc:sldMkLst>
      </pc:sldChg>
      <pc:sldChg chg="del">
        <pc:chgData name="Forrester, Jeffrey" userId="6ba1022f-7673-4f6a-9d05-fd2c9f8497c3" providerId="ADAL" clId="{B758F5D2-FB04-42FF-B321-2BA9F847B401}" dt="2021-05-02T18:25:38.470" v="4929" actId="47"/>
        <pc:sldMkLst>
          <pc:docMk/>
          <pc:sldMk cId="0" sldId="477"/>
        </pc:sldMkLst>
      </pc:sldChg>
      <pc:sldChg chg="del">
        <pc:chgData name="Forrester, Jeffrey" userId="6ba1022f-7673-4f6a-9d05-fd2c9f8497c3" providerId="ADAL" clId="{B758F5D2-FB04-42FF-B321-2BA9F847B401}" dt="2021-05-02T18:25:39.458" v="4930" actId="47"/>
        <pc:sldMkLst>
          <pc:docMk/>
          <pc:sldMk cId="0" sldId="478"/>
        </pc:sldMkLst>
      </pc:sldChg>
      <pc:sldChg chg="del">
        <pc:chgData name="Forrester, Jeffrey" userId="6ba1022f-7673-4f6a-9d05-fd2c9f8497c3" providerId="ADAL" clId="{B758F5D2-FB04-42FF-B321-2BA9F847B401}" dt="2021-05-02T18:25:33.680" v="4922" actId="47"/>
        <pc:sldMkLst>
          <pc:docMk/>
          <pc:sldMk cId="0" sldId="488"/>
        </pc:sldMkLst>
      </pc:sldChg>
      <pc:sldChg chg="del">
        <pc:chgData name="Forrester, Jeffrey" userId="6ba1022f-7673-4f6a-9d05-fd2c9f8497c3" providerId="ADAL" clId="{B758F5D2-FB04-42FF-B321-2BA9F847B401}" dt="2021-05-02T18:25:31.993" v="4919" actId="47"/>
        <pc:sldMkLst>
          <pc:docMk/>
          <pc:sldMk cId="26250379" sldId="496"/>
        </pc:sldMkLst>
      </pc:sldChg>
      <pc:sldChg chg="del">
        <pc:chgData name="Forrester, Jeffrey" userId="6ba1022f-7673-4f6a-9d05-fd2c9f8497c3" providerId="ADAL" clId="{B758F5D2-FB04-42FF-B321-2BA9F847B401}" dt="2021-05-02T18:25:33.144" v="4921" actId="47"/>
        <pc:sldMkLst>
          <pc:docMk/>
          <pc:sldMk cId="1585037941" sldId="497"/>
        </pc:sldMkLst>
      </pc:sldChg>
      <pc:sldChg chg="del">
        <pc:chgData name="Forrester, Jeffrey" userId="6ba1022f-7673-4f6a-9d05-fd2c9f8497c3" providerId="ADAL" clId="{B758F5D2-FB04-42FF-B321-2BA9F847B401}" dt="2021-05-02T18:25:35.377" v="4925" actId="47"/>
        <pc:sldMkLst>
          <pc:docMk/>
          <pc:sldMk cId="983608694" sldId="498"/>
        </pc:sldMkLst>
      </pc:sldChg>
      <pc:sldChg chg="addSp delSp modSp mod modTransition delAnim">
        <pc:chgData name="Forrester, Jeffrey" userId="6ba1022f-7673-4f6a-9d05-fd2c9f8497c3" providerId="ADAL" clId="{B758F5D2-FB04-42FF-B321-2BA9F847B401}" dt="2021-05-02T23:41:34.414" v="6264"/>
        <pc:sldMkLst>
          <pc:docMk/>
          <pc:sldMk cId="1520769384" sldId="505"/>
        </pc:sldMkLst>
        <pc:spChg chg="mod">
          <ac:chgData name="Forrester, Jeffrey" userId="6ba1022f-7673-4f6a-9d05-fd2c9f8497c3" providerId="ADAL" clId="{B758F5D2-FB04-42FF-B321-2BA9F847B401}" dt="2021-04-26T19:45:21.788" v="259" actId="1035"/>
          <ac:spMkLst>
            <pc:docMk/>
            <pc:sldMk cId="1520769384" sldId="505"/>
            <ac:spMk id="11266" creationId="{00000000-0000-0000-0000-000000000000}"/>
          </ac:spMkLst>
        </pc:spChg>
        <pc:picChg chg="add del mod">
          <ac:chgData name="Forrester, Jeffrey" userId="6ba1022f-7673-4f6a-9d05-fd2c9f8497c3" providerId="ADAL" clId="{B758F5D2-FB04-42FF-B321-2BA9F847B401}" dt="2021-05-02T23:21:40.017" v="6260" actId="478"/>
          <ac:picMkLst>
            <pc:docMk/>
            <pc:sldMk cId="1520769384" sldId="505"/>
            <ac:picMk id="2" creationId="{D4F3920F-81BA-46FA-8987-73E2F2F49AE0}"/>
          </ac:picMkLst>
        </pc:picChg>
        <pc:picChg chg="add del mod">
          <ac:chgData name="Forrester, Jeffrey" userId="6ba1022f-7673-4f6a-9d05-fd2c9f8497c3" providerId="ADAL" clId="{B758F5D2-FB04-42FF-B321-2BA9F847B401}" dt="2021-05-02T23:22:37.115" v="6263" actId="478"/>
          <ac:picMkLst>
            <pc:docMk/>
            <pc:sldMk cId="1520769384" sldId="505"/>
            <ac:picMk id="3" creationId="{2F38241B-EEB5-46FD-9093-22EAD6A2A9CF}"/>
          </ac:picMkLst>
        </pc:picChg>
        <pc:picChg chg="add mod">
          <ac:chgData name="Forrester, Jeffrey" userId="6ba1022f-7673-4f6a-9d05-fd2c9f8497c3" providerId="ADAL" clId="{B758F5D2-FB04-42FF-B321-2BA9F847B401}" dt="2021-05-02T23:41:34.414" v="6264"/>
          <ac:picMkLst>
            <pc:docMk/>
            <pc:sldMk cId="1520769384" sldId="505"/>
            <ac:picMk id="4" creationId="{971FE83A-E224-45B6-93D8-4870EA46573B}"/>
          </ac:picMkLst>
        </pc:picChg>
      </pc:sldChg>
      <pc:sldChg chg="del">
        <pc:chgData name="Forrester, Jeffrey" userId="6ba1022f-7673-4f6a-9d05-fd2c9f8497c3" providerId="ADAL" clId="{B758F5D2-FB04-42FF-B321-2BA9F847B401}" dt="2021-05-02T18:25:40.046" v="4931" actId="47"/>
        <pc:sldMkLst>
          <pc:docMk/>
          <pc:sldMk cId="3873557939" sldId="506"/>
        </pc:sldMkLst>
      </pc:sldChg>
      <pc:sldChg chg="addSp modSp new mod modTransition modAnim">
        <pc:chgData name="Forrester, Jeffrey" userId="6ba1022f-7673-4f6a-9d05-fd2c9f8497c3" providerId="ADAL" clId="{B758F5D2-FB04-42FF-B321-2BA9F847B401}" dt="2021-05-02T23:41:34.414" v="6264"/>
        <pc:sldMkLst>
          <pc:docMk/>
          <pc:sldMk cId="1715239755" sldId="507"/>
        </pc:sldMkLst>
        <pc:spChg chg="mod">
          <ac:chgData name="Forrester, Jeffrey" userId="6ba1022f-7673-4f6a-9d05-fd2c9f8497c3" providerId="ADAL" clId="{B758F5D2-FB04-42FF-B321-2BA9F847B401}" dt="2021-04-26T21:29:31.991" v="1586" actId="1035"/>
          <ac:spMkLst>
            <pc:docMk/>
            <pc:sldMk cId="1715239755" sldId="507"/>
            <ac:spMk id="2" creationId="{BAA80BEE-0404-4172-87B5-8F5648A4C4CD}"/>
          </ac:spMkLst>
        </pc:spChg>
        <pc:spChg chg="mod">
          <ac:chgData name="Forrester, Jeffrey" userId="6ba1022f-7673-4f6a-9d05-fd2c9f8497c3" providerId="ADAL" clId="{B758F5D2-FB04-42FF-B321-2BA9F847B401}" dt="2021-04-26T21:54:39.805" v="2476" actId="1036"/>
          <ac:spMkLst>
            <pc:docMk/>
            <pc:sldMk cId="1715239755" sldId="507"/>
            <ac:spMk id="3" creationId="{9FF1D458-066F-4506-ABE2-E3D23075FAA3}"/>
          </ac:spMkLst>
        </pc:spChg>
        <pc:spChg chg="add mod">
          <ac:chgData name="Forrester, Jeffrey" userId="6ba1022f-7673-4f6a-9d05-fd2c9f8497c3" providerId="ADAL" clId="{B758F5D2-FB04-42FF-B321-2BA9F847B401}" dt="2021-04-26T21:54:39.805" v="2476" actId="1036"/>
          <ac:spMkLst>
            <pc:docMk/>
            <pc:sldMk cId="1715239755" sldId="507"/>
            <ac:spMk id="4" creationId="{7E690A64-548A-42BD-8B5D-2C82BA11D652}"/>
          </ac:spMkLst>
        </pc:spChg>
        <pc:spChg chg="add mod">
          <ac:chgData name="Forrester, Jeffrey" userId="6ba1022f-7673-4f6a-9d05-fd2c9f8497c3" providerId="ADAL" clId="{B758F5D2-FB04-42FF-B321-2BA9F847B401}" dt="2021-04-26T21:54:39.805" v="2476" actId="1036"/>
          <ac:spMkLst>
            <pc:docMk/>
            <pc:sldMk cId="1715239755" sldId="507"/>
            <ac:spMk id="6" creationId="{F9505907-29C4-4D82-A888-8433BA7B2D7C}"/>
          </ac:spMkLst>
        </pc:spChg>
        <pc:spChg chg="add mod">
          <ac:chgData name="Forrester, Jeffrey" userId="6ba1022f-7673-4f6a-9d05-fd2c9f8497c3" providerId="ADAL" clId="{B758F5D2-FB04-42FF-B321-2BA9F847B401}" dt="2021-04-26T21:54:39.805" v="2476" actId="1036"/>
          <ac:spMkLst>
            <pc:docMk/>
            <pc:sldMk cId="1715239755" sldId="507"/>
            <ac:spMk id="10" creationId="{9A6243DD-51AD-437B-B45C-A2CCBE29D847}"/>
          </ac:spMkLst>
        </pc:spChg>
        <pc:graphicFrameChg chg="add mod">
          <ac:chgData name="Forrester, Jeffrey" userId="6ba1022f-7673-4f6a-9d05-fd2c9f8497c3" providerId="ADAL" clId="{B758F5D2-FB04-42FF-B321-2BA9F847B401}" dt="2021-04-26T21:54:39.805" v="2476" actId="1036"/>
          <ac:graphicFrameMkLst>
            <pc:docMk/>
            <pc:sldMk cId="1715239755" sldId="507"/>
            <ac:graphicFrameMk id="5" creationId="{7220EA44-C70F-43D1-A868-E1792D3C911B}"/>
          </ac:graphicFrameMkLst>
        </pc:graphicFrameChg>
        <pc:graphicFrameChg chg="add mod">
          <ac:chgData name="Forrester, Jeffrey" userId="6ba1022f-7673-4f6a-9d05-fd2c9f8497c3" providerId="ADAL" clId="{B758F5D2-FB04-42FF-B321-2BA9F847B401}" dt="2021-04-28T19:58:03.095" v="4917"/>
          <ac:graphicFrameMkLst>
            <pc:docMk/>
            <pc:sldMk cId="1715239755" sldId="507"/>
            <ac:graphicFrameMk id="7" creationId="{1A0B5802-463F-45AD-B1B2-E342EED39731}"/>
          </ac:graphicFrameMkLst>
        </pc:graphicFrameChg>
        <pc:graphicFrameChg chg="add mod">
          <ac:chgData name="Forrester, Jeffrey" userId="6ba1022f-7673-4f6a-9d05-fd2c9f8497c3" providerId="ADAL" clId="{B758F5D2-FB04-42FF-B321-2BA9F847B401}" dt="2021-04-26T21:54:39.805" v="2476" actId="1036"/>
          <ac:graphicFrameMkLst>
            <pc:docMk/>
            <pc:sldMk cId="1715239755" sldId="507"/>
            <ac:graphicFrameMk id="8" creationId="{299C695C-5EE8-44C7-A82F-A0EF490CD77D}"/>
          </ac:graphicFrameMkLst>
        </pc:graphicFrameChg>
        <pc:graphicFrameChg chg="add mod">
          <ac:chgData name="Forrester, Jeffrey" userId="6ba1022f-7673-4f6a-9d05-fd2c9f8497c3" providerId="ADAL" clId="{B758F5D2-FB04-42FF-B321-2BA9F847B401}" dt="2021-04-26T22:55:00.299" v="2591" actId="1036"/>
          <ac:graphicFrameMkLst>
            <pc:docMk/>
            <pc:sldMk cId="1715239755" sldId="507"/>
            <ac:graphicFrameMk id="9" creationId="{7EBCB855-94C2-4BBE-848E-DC2D0AAA3245}"/>
          </ac:graphicFrameMkLst>
        </pc:graphicFrameChg>
        <pc:picChg chg="add mod">
          <ac:chgData name="Forrester, Jeffrey" userId="6ba1022f-7673-4f6a-9d05-fd2c9f8497c3" providerId="ADAL" clId="{B758F5D2-FB04-42FF-B321-2BA9F847B401}" dt="2021-05-02T23:41:34.414" v="6264"/>
          <ac:picMkLst>
            <pc:docMk/>
            <pc:sldMk cId="1715239755" sldId="507"/>
            <ac:picMk id="12" creationId="{58ACD094-231E-455E-A6DA-9F474505D30D}"/>
          </ac:picMkLst>
        </pc:picChg>
        <pc:inkChg chg="add">
          <ac:chgData name="Forrester, Jeffrey" userId="6ba1022f-7673-4f6a-9d05-fd2c9f8497c3" providerId="ADAL" clId="{B758F5D2-FB04-42FF-B321-2BA9F847B401}" dt="2021-05-02T23:41:34.414" v="6264"/>
          <ac:inkMkLst>
            <pc:docMk/>
            <pc:sldMk cId="1715239755" sldId="507"/>
            <ac:inkMk id="11" creationId="{3CE9BF4F-8778-49F5-97C2-10AAD23B1802}"/>
          </ac:inkMkLst>
        </pc:inkChg>
      </pc:sldChg>
      <pc:sldChg chg="addSp delSp modSp new mod modTransition">
        <pc:chgData name="Forrester, Jeffrey" userId="6ba1022f-7673-4f6a-9d05-fd2c9f8497c3" providerId="ADAL" clId="{B758F5D2-FB04-42FF-B321-2BA9F847B401}" dt="2021-05-02T23:41:34.414" v="6264"/>
        <pc:sldMkLst>
          <pc:docMk/>
          <pc:sldMk cId="1150871582" sldId="508"/>
        </pc:sldMkLst>
        <pc:spChg chg="del">
          <ac:chgData name="Forrester, Jeffrey" userId="6ba1022f-7673-4f6a-9d05-fd2c9f8497c3" providerId="ADAL" clId="{B758F5D2-FB04-42FF-B321-2BA9F847B401}" dt="2021-04-26T21:54:44.256" v="2479" actId="478"/>
          <ac:spMkLst>
            <pc:docMk/>
            <pc:sldMk cId="1150871582" sldId="508"/>
            <ac:spMk id="2" creationId="{51E6F167-3F1F-44D8-BAFA-F884A2D291AA}"/>
          </ac:spMkLst>
        </pc:spChg>
        <pc:spChg chg="del">
          <ac:chgData name="Forrester, Jeffrey" userId="6ba1022f-7673-4f6a-9d05-fd2c9f8497c3" providerId="ADAL" clId="{B758F5D2-FB04-42FF-B321-2BA9F847B401}" dt="2021-04-26T21:54:43.526" v="2478" actId="478"/>
          <ac:spMkLst>
            <pc:docMk/>
            <pc:sldMk cId="1150871582" sldId="508"/>
            <ac:spMk id="3" creationId="{B953949B-74C9-47E9-9D72-4214DE8C3E17}"/>
          </ac:spMkLst>
        </pc:spChg>
        <pc:spChg chg="add mod">
          <ac:chgData name="Forrester, Jeffrey" userId="6ba1022f-7673-4f6a-9d05-fd2c9f8497c3" providerId="ADAL" clId="{B758F5D2-FB04-42FF-B321-2BA9F847B401}" dt="2021-04-26T22:59:03.718" v="3066" actId="1036"/>
          <ac:spMkLst>
            <pc:docMk/>
            <pc:sldMk cId="1150871582" sldId="508"/>
            <ac:spMk id="4" creationId="{A502A20F-5AB8-4693-8D3D-AE170A28032F}"/>
          </ac:spMkLst>
        </pc:spChg>
        <pc:spChg chg="add mod">
          <ac:chgData name="Forrester, Jeffrey" userId="6ba1022f-7673-4f6a-9d05-fd2c9f8497c3" providerId="ADAL" clId="{B758F5D2-FB04-42FF-B321-2BA9F847B401}" dt="2021-04-26T22:58:08.773" v="2929" actId="1035"/>
          <ac:spMkLst>
            <pc:docMk/>
            <pc:sldMk cId="1150871582" sldId="508"/>
            <ac:spMk id="6" creationId="{55E01DD3-32A5-4CE5-B17F-22A0B0F573E0}"/>
          </ac:spMkLst>
        </pc:spChg>
        <pc:spChg chg="add mod">
          <ac:chgData name="Forrester, Jeffrey" userId="6ba1022f-7673-4f6a-9d05-fd2c9f8497c3" providerId="ADAL" clId="{B758F5D2-FB04-42FF-B321-2BA9F847B401}" dt="2021-04-26T22:59:02.518" v="3064" actId="1035"/>
          <ac:spMkLst>
            <pc:docMk/>
            <pc:sldMk cId="1150871582" sldId="508"/>
            <ac:spMk id="7" creationId="{CD78CF7B-48FB-4B91-B60C-AB5A589A6004}"/>
          </ac:spMkLst>
        </pc:spChg>
        <pc:spChg chg="add mod">
          <ac:chgData name="Forrester, Jeffrey" userId="6ba1022f-7673-4f6a-9d05-fd2c9f8497c3" providerId="ADAL" clId="{B758F5D2-FB04-42FF-B321-2BA9F847B401}" dt="2021-04-26T22:58:59.642" v="3062" actId="1035"/>
          <ac:spMkLst>
            <pc:docMk/>
            <pc:sldMk cId="1150871582" sldId="508"/>
            <ac:spMk id="9" creationId="{F2AEAE45-0AEB-4205-A2E2-808F6943BE3F}"/>
          </ac:spMkLst>
        </pc:spChg>
        <pc:picChg chg="add mod">
          <ac:chgData name="Forrester, Jeffrey" userId="6ba1022f-7673-4f6a-9d05-fd2c9f8497c3" providerId="ADAL" clId="{B758F5D2-FB04-42FF-B321-2BA9F847B401}" dt="2021-05-02T23:41:34.414" v="6264"/>
          <ac:picMkLst>
            <pc:docMk/>
            <pc:sldMk cId="1150871582" sldId="508"/>
            <ac:picMk id="3" creationId="{008E4EE4-B6A3-46CB-9490-53DB153D3CE3}"/>
          </ac:picMkLst>
        </pc:picChg>
        <pc:picChg chg="add mod modCrop">
          <ac:chgData name="Forrester, Jeffrey" userId="6ba1022f-7673-4f6a-9d05-fd2c9f8497c3" providerId="ADAL" clId="{B758F5D2-FB04-42FF-B321-2BA9F847B401}" dt="2021-04-26T22:58:58.143" v="3057" actId="1035"/>
          <ac:picMkLst>
            <pc:docMk/>
            <pc:sldMk cId="1150871582" sldId="508"/>
            <ac:picMk id="5" creationId="{DCB4CD67-ABDD-469E-B46F-D0BBC6D1A7B0}"/>
          </ac:picMkLst>
        </pc:picChg>
        <pc:picChg chg="add mod modCrop">
          <ac:chgData name="Forrester, Jeffrey" userId="6ba1022f-7673-4f6a-9d05-fd2c9f8497c3" providerId="ADAL" clId="{B758F5D2-FB04-42FF-B321-2BA9F847B401}" dt="2021-04-26T22:58:52.937" v="3036" actId="1036"/>
          <ac:picMkLst>
            <pc:docMk/>
            <pc:sldMk cId="1150871582" sldId="508"/>
            <ac:picMk id="8" creationId="{D7726353-566A-49CC-845A-F7F79EA6627E}"/>
          </ac:picMkLst>
        </pc:picChg>
        <pc:inkChg chg="add">
          <ac:chgData name="Forrester, Jeffrey" userId="6ba1022f-7673-4f6a-9d05-fd2c9f8497c3" providerId="ADAL" clId="{B758F5D2-FB04-42FF-B321-2BA9F847B401}" dt="2021-05-02T23:41:34.414" v="6264"/>
          <ac:inkMkLst>
            <pc:docMk/>
            <pc:sldMk cId="1150871582" sldId="508"/>
            <ac:inkMk id="2" creationId="{A832406A-B16C-406A-A81D-FD1F75E25BC3}"/>
          </ac:inkMkLst>
        </pc:inkChg>
      </pc:sldChg>
      <pc:sldChg chg="addSp modSp new mod modTransition modAnim">
        <pc:chgData name="Forrester, Jeffrey" userId="6ba1022f-7673-4f6a-9d05-fd2c9f8497c3" providerId="ADAL" clId="{B758F5D2-FB04-42FF-B321-2BA9F847B401}" dt="2021-05-02T23:41:34.414" v="6264"/>
        <pc:sldMkLst>
          <pc:docMk/>
          <pc:sldMk cId="1245577193" sldId="509"/>
        </pc:sldMkLst>
        <pc:spChg chg="mod">
          <ac:chgData name="Forrester, Jeffrey" userId="6ba1022f-7673-4f6a-9d05-fd2c9f8497c3" providerId="ADAL" clId="{B758F5D2-FB04-42FF-B321-2BA9F847B401}" dt="2021-04-26T23:12:32.164" v="3957" actId="1035"/>
          <ac:spMkLst>
            <pc:docMk/>
            <pc:sldMk cId="1245577193" sldId="509"/>
            <ac:spMk id="2" creationId="{9A8610C5-6FD2-42D2-B72E-17C4AAA9D2C6}"/>
          </ac:spMkLst>
        </pc:spChg>
        <pc:spChg chg="mod">
          <ac:chgData name="Forrester, Jeffrey" userId="6ba1022f-7673-4f6a-9d05-fd2c9f8497c3" providerId="ADAL" clId="{B758F5D2-FB04-42FF-B321-2BA9F847B401}" dt="2021-04-26T23:18:02.150" v="4324" actId="20577"/>
          <ac:spMkLst>
            <pc:docMk/>
            <pc:sldMk cId="1245577193" sldId="509"/>
            <ac:spMk id="3" creationId="{038E43B5-610C-40AB-9A22-D3411CD1872D}"/>
          </ac:spMkLst>
        </pc:spChg>
        <pc:spChg chg="add mod">
          <ac:chgData name="Forrester, Jeffrey" userId="6ba1022f-7673-4f6a-9d05-fd2c9f8497c3" providerId="ADAL" clId="{B758F5D2-FB04-42FF-B321-2BA9F847B401}" dt="2021-04-26T23:17:37.755" v="4301" actId="14100"/>
          <ac:spMkLst>
            <pc:docMk/>
            <pc:sldMk cId="1245577193" sldId="509"/>
            <ac:spMk id="16" creationId="{0C9A2DE1-4E37-40D6-B40D-7FDE3F4D9AE8}"/>
          </ac:spMkLst>
        </pc:spChg>
        <pc:spChg chg="add mod">
          <ac:chgData name="Forrester, Jeffrey" userId="6ba1022f-7673-4f6a-9d05-fd2c9f8497c3" providerId="ADAL" clId="{B758F5D2-FB04-42FF-B321-2BA9F847B401}" dt="2021-04-26T23:17:40.314" v="4304" actId="1036"/>
          <ac:spMkLst>
            <pc:docMk/>
            <pc:sldMk cId="1245577193" sldId="509"/>
            <ac:spMk id="18" creationId="{B5B916A6-FC0F-4999-9C6A-0DF11CF99B7A}"/>
          </ac:spMkLst>
        </pc:spChg>
        <pc:grpChg chg="add mod">
          <ac:chgData name="Forrester, Jeffrey" userId="6ba1022f-7673-4f6a-9d05-fd2c9f8497c3" providerId="ADAL" clId="{B758F5D2-FB04-42FF-B321-2BA9F847B401}" dt="2021-04-26T23:17:47.136" v="4314" actId="1035"/>
          <ac:grpSpMkLst>
            <pc:docMk/>
            <pc:sldMk cId="1245577193" sldId="509"/>
            <ac:grpSpMk id="17" creationId="{00C917D7-F536-45FD-9C12-90739337EB7D}"/>
          </ac:grpSpMkLst>
        </pc:grpChg>
        <pc:picChg chg="add mod">
          <ac:chgData name="Forrester, Jeffrey" userId="6ba1022f-7673-4f6a-9d05-fd2c9f8497c3" providerId="ADAL" clId="{B758F5D2-FB04-42FF-B321-2BA9F847B401}" dt="2021-04-26T23:17:47.136" v="4314" actId="1035"/>
          <ac:picMkLst>
            <pc:docMk/>
            <pc:sldMk cId="1245577193" sldId="509"/>
            <ac:picMk id="4" creationId="{CBC42BB4-62B8-4E8C-9F59-69518657F2E4}"/>
          </ac:picMkLst>
        </pc:picChg>
        <pc:picChg chg="add mod">
          <ac:chgData name="Forrester, Jeffrey" userId="6ba1022f-7673-4f6a-9d05-fd2c9f8497c3" providerId="ADAL" clId="{B758F5D2-FB04-42FF-B321-2BA9F847B401}" dt="2021-05-02T23:41:34.414" v="6264"/>
          <ac:picMkLst>
            <pc:docMk/>
            <pc:sldMk cId="1245577193" sldId="509"/>
            <ac:picMk id="9" creationId="{5618AADB-B13B-4E17-B3D2-108B156962FE}"/>
          </ac:picMkLst>
        </pc:picChg>
        <pc:inkChg chg="add">
          <ac:chgData name="Forrester, Jeffrey" userId="6ba1022f-7673-4f6a-9d05-fd2c9f8497c3" providerId="ADAL" clId="{B758F5D2-FB04-42FF-B321-2BA9F847B401}" dt="2021-05-02T23:41:34.414" v="6264"/>
          <ac:inkMkLst>
            <pc:docMk/>
            <pc:sldMk cId="1245577193" sldId="509"/>
            <ac:inkMk id="5" creationId="{B35B4F19-766D-4197-838E-12EE414D59FD}"/>
          </ac:inkMkLst>
        </pc:inkChg>
        <pc:cxnChg chg="add mod">
          <ac:chgData name="Forrester, Jeffrey" userId="6ba1022f-7673-4f6a-9d05-fd2c9f8497c3" providerId="ADAL" clId="{B758F5D2-FB04-42FF-B321-2BA9F847B401}" dt="2021-05-02T21:24:06.353" v="5471" actId="1038"/>
          <ac:cxnSpMkLst>
            <pc:docMk/>
            <pc:sldMk cId="1245577193" sldId="509"/>
            <ac:cxnSpMk id="6" creationId="{A6860F3F-7428-4B5A-83BE-582C4E2D4773}"/>
          </ac:cxnSpMkLst>
        </pc:cxnChg>
        <pc:cxnChg chg="add mod">
          <ac:chgData name="Forrester, Jeffrey" userId="6ba1022f-7673-4f6a-9d05-fd2c9f8497c3" providerId="ADAL" clId="{B758F5D2-FB04-42FF-B321-2BA9F847B401}" dt="2021-05-02T21:24:02.808" v="5469" actId="1037"/>
          <ac:cxnSpMkLst>
            <pc:docMk/>
            <pc:sldMk cId="1245577193" sldId="509"/>
            <ac:cxnSpMk id="7" creationId="{B4957BAA-4511-4A2C-918D-9858350AFEB8}"/>
          </ac:cxnSpMkLst>
        </pc:cxnChg>
        <pc:cxnChg chg="add mod">
          <ac:chgData name="Forrester, Jeffrey" userId="6ba1022f-7673-4f6a-9d05-fd2c9f8497c3" providerId="ADAL" clId="{B758F5D2-FB04-42FF-B321-2BA9F847B401}" dt="2021-04-26T23:16:51.123" v="3990" actId="164"/>
          <ac:cxnSpMkLst>
            <pc:docMk/>
            <pc:sldMk cId="1245577193" sldId="509"/>
            <ac:cxnSpMk id="8" creationId="{F6CAFC02-42D0-45E6-8232-D3233F75580C}"/>
          </ac:cxnSpMkLst>
        </pc:cxnChg>
        <pc:cxnChg chg="add mod">
          <ac:chgData name="Forrester, Jeffrey" userId="6ba1022f-7673-4f6a-9d05-fd2c9f8497c3" providerId="ADAL" clId="{B758F5D2-FB04-42FF-B321-2BA9F847B401}" dt="2021-04-26T23:16:51.123" v="3990" actId="164"/>
          <ac:cxnSpMkLst>
            <pc:docMk/>
            <pc:sldMk cId="1245577193" sldId="509"/>
            <ac:cxnSpMk id="10" creationId="{48961691-4AFE-447F-844F-D7C1AD0C9D1D}"/>
          </ac:cxnSpMkLst>
        </pc:cxnChg>
      </pc:sldChg>
      <pc:sldChg chg="addSp delSp modSp new mod modTransition modAnim">
        <pc:chgData name="Forrester, Jeffrey" userId="6ba1022f-7673-4f6a-9d05-fd2c9f8497c3" providerId="ADAL" clId="{B758F5D2-FB04-42FF-B321-2BA9F847B401}" dt="2021-05-02T23:41:34.414" v="6264"/>
        <pc:sldMkLst>
          <pc:docMk/>
          <pc:sldMk cId="1175124440" sldId="510"/>
        </pc:sldMkLst>
        <pc:spChg chg="del">
          <ac:chgData name="Forrester, Jeffrey" userId="6ba1022f-7673-4f6a-9d05-fd2c9f8497c3" providerId="ADAL" clId="{B758F5D2-FB04-42FF-B321-2BA9F847B401}" dt="2021-04-26T23:18:40.693" v="4326" actId="478"/>
          <ac:spMkLst>
            <pc:docMk/>
            <pc:sldMk cId="1175124440" sldId="510"/>
            <ac:spMk id="2" creationId="{76AA7311-E80B-4649-9E50-16355F34CD61}"/>
          </ac:spMkLst>
        </pc:spChg>
        <pc:spChg chg="mod">
          <ac:chgData name="Forrester, Jeffrey" userId="6ba1022f-7673-4f6a-9d05-fd2c9f8497c3" providerId="ADAL" clId="{B758F5D2-FB04-42FF-B321-2BA9F847B401}" dt="2021-05-02T18:26:43.653" v="4936" actId="1035"/>
          <ac:spMkLst>
            <pc:docMk/>
            <pc:sldMk cId="1175124440" sldId="510"/>
            <ac:spMk id="3" creationId="{C8C084C0-CE15-49BC-B700-02F596352988}"/>
          </ac:spMkLst>
        </pc:spChg>
        <pc:spChg chg="add mod">
          <ac:chgData name="Forrester, Jeffrey" userId="6ba1022f-7673-4f6a-9d05-fd2c9f8497c3" providerId="ADAL" clId="{B758F5D2-FB04-42FF-B321-2BA9F847B401}" dt="2021-04-26T23:28:34.986" v="4835" actId="1035"/>
          <ac:spMkLst>
            <pc:docMk/>
            <pc:sldMk cId="1175124440" sldId="510"/>
            <ac:spMk id="4" creationId="{35681BA6-F721-4DD5-982C-1BA7CB41AB20}"/>
          </ac:spMkLst>
        </pc:spChg>
        <pc:spChg chg="add mod">
          <ac:chgData name="Forrester, Jeffrey" userId="6ba1022f-7673-4f6a-9d05-fd2c9f8497c3" providerId="ADAL" clId="{B758F5D2-FB04-42FF-B321-2BA9F847B401}" dt="2021-04-26T23:32:28.017" v="4909" actId="1035"/>
          <ac:spMkLst>
            <pc:docMk/>
            <pc:sldMk cId="1175124440" sldId="510"/>
            <ac:spMk id="7" creationId="{43611723-066D-496A-8A36-57F6B5AED72F}"/>
          </ac:spMkLst>
        </pc:spChg>
        <pc:grpChg chg="add mod">
          <ac:chgData name="Forrester, Jeffrey" userId="6ba1022f-7673-4f6a-9d05-fd2c9f8497c3" providerId="ADAL" clId="{B758F5D2-FB04-42FF-B321-2BA9F847B401}" dt="2021-05-02T18:27:05.449" v="4937" actId="164"/>
          <ac:grpSpMkLst>
            <pc:docMk/>
            <pc:sldMk cId="1175124440" sldId="510"/>
            <ac:grpSpMk id="2" creationId="{B857655E-BB67-4663-9719-1BDF75930D35}"/>
          </ac:grpSpMkLst>
        </pc:grpChg>
        <pc:graphicFrameChg chg="add mod">
          <ac:chgData name="Forrester, Jeffrey" userId="6ba1022f-7673-4f6a-9d05-fd2c9f8497c3" providerId="ADAL" clId="{B758F5D2-FB04-42FF-B321-2BA9F847B401}" dt="2021-04-26T23:32:28.017" v="4909" actId="1035"/>
          <ac:graphicFrameMkLst>
            <pc:docMk/>
            <pc:sldMk cId="1175124440" sldId="510"/>
            <ac:graphicFrameMk id="8" creationId="{55A6F347-9C6B-4A2B-A350-D308FB8E02E6}"/>
          </ac:graphicFrameMkLst>
        </pc:graphicFrameChg>
        <pc:graphicFrameChg chg="add mod">
          <ac:chgData name="Forrester, Jeffrey" userId="6ba1022f-7673-4f6a-9d05-fd2c9f8497c3" providerId="ADAL" clId="{B758F5D2-FB04-42FF-B321-2BA9F847B401}" dt="2021-05-02T18:26:32.154" v="4933" actId="1036"/>
          <ac:graphicFrameMkLst>
            <pc:docMk/>
            <pc:sldMk cId="1175124440" sldId="510"/>
            <ac:graphicFrameMk id="9" creationId="{37C60503-D134-4019-8FD7-28A90B93D88D}"/>
          </ac:graphicFrameMkLst>
        </pc:graphicFrameChg>
        <pc:graphicFrameChg chg="add mod">
          <ac:chgData name="Forrester, Jeffrey" userId="6ba1022f-7673-4f6a-9d05-fd2c9f8497c3" providerId="ADAL" clId="{B758F5D2-FB04-42FF-B321-2BA9F847B401}" dt="2021-05-02T18:27:05.449" v="4937" actId="164"/>
          <ac:graphicFrameMkLst>
            <pc:docMk/>
            <pc:sldMk cId="1175124440" sldId="510"/>
            <ac:graphicFrameMk id="10" creationId="{81DE485B-1FB2-4331-8493-0F934BAA59BB}"/>
          </ac:graphicFrameMkLst>
        </pc:graphicFrameChg>
        <pc:picChg chg="add del mod">
          <ac:chgData name="Forrester, Jeffrey" userId="6ba1022f-7673-4f6a-9d05-fd2c9f8497c3" providerId="ADAL" clId="{B758F5D2-FB04-42FF-B321-2BA9F847B401}" dt="2021-04-26T23:21:48.823" v="4543" actId="478"/>
          <ac:picMkLst>
            <pc:docMk/>
            <pc:sldMk cId="1175124440" sldId="510"/>
            <ac:picMk id="5" creationId="{3B742ABE-FEB7-475F-9143-789B502B1687}"/>
          </ac:picMkLst>
        </pc:picChg>
        <pc:picChg chg="add mod modCrop">
          <ac:chgData name="Forrester, Jeffrey" userId="6ba1022f-7673-4f6a-9d05-fd2c9f8497c3" providerId="ADAL" clId="{B758F5D2-FB04-42FF-B321-2BA9F847B401}" dt="2021-04-26T23:32:24.051" v="4905" actId="1035"/>
          <ac:picMkLst>
            <pc:docMk/>
            <pc:sldMk cId="1175124440" sldId="510"/>
            <ac:picMk id="6" creationId="{DD1CF265-B5D2-44F5-80EB-0745B8424F8D}"/>
          </ac:picMkLst>
        </pc:picChg>
        <pc:picChg chg="add mod">
          <ac:chgData name="Forrester, Jeffrey" userId="6ba1022f-7673-4f6a-9d05-fd2c9f8497c3" providerId="ADAL" clId="{B758F5D2-FB04-42FF-B321-2BA9F847B401}" dt="2021-05-02T23:41:34.414" v="6264"/>
          <ac:picMkLst>
            <pc:docMk/>
            <pc:sldMk cId="1175124440" sldId="510"/>
            <ac:picMk id="11" creationId="{58B3EA69-5D45-423F-850F-46C7391E0231}"/>
          </ac:picMkLst>
        </pc:picChg>
        <pc:inkChg chg="add">
          <ac:chgData name="Forrester, Jeffrey" userId="6ba1022f-7673-4f6a-9d05-fd2c9f8497c3" providerId="ADAL" clId="{B758F5D2-FB04-42FF-B321-2BA9F847B401}" dt="2021-05-02T23:41:34.414" v="6264"/>
          <ac:inkMkLst>
            <pc:docMk/>
            <pc:sldMk cId="1175124440" sldId="510"/>
            <ac:inkMk id="5" creationId="{C9D08A98-8DD7-4267-8492-7D61036E6241}"/>
          </ac:inkMkLst>
        </pc:inkChg>
        <pc:cxnChg chg="add mod">
          <ac:chgData name="Forrester, Jeffrey" userId="6ba1022f-7673-4f6a-9d05-fd2c9f8497c3" providerId="ADAL" clId="{B758F5D2-FB04-42FF-B321-2BA9F847B401}" dt="2021-05-02T18:27:05.449" v="4937" actId="164"/>
          <ac:cxnSpMkLst>
            <pc:docMk/>
            <pc:sldMk cId="1175124440" sldId="510"/>
            <ac:cxnSpMk id="12" creationId="{0C03EBAA-036D-4E55-9CFA-8ABEBB051936}"/>
          </ac:cxnSpMkLst>
        </pc:cxnChg>
        <pc:cxnChg chg="add mod">
          <ac:chgData name="Forrester, Jeffrey" userId="6ba1022f-7673-4f6a-9d05-fd2c9f8497c3" providerId="ADAL" clId="{B758F5D2-FB04-42FF-B321-2BA9F847B401}" dt="2021-04-26T23:32:24.051" v="4905" actId="1035"/>
          <ac:cxnSpMkLst>
            <pc:docMk/>
            <pc:sldMk cId="1175124440" sldId="510"/>
            <ac:cxnSpMk id="16" creationId="{81A3B14E-1FF7-490F-A72D-D2EC0FBD17ED}"/>
          </ac:cxnSpMkLst>
        </pc:cxnChg>
        <pc:cxnChg chg="add del mod">
          <ac:chgData name="Forrester, Jeffrey" userId="6ba1022f-7673-4f6a-9d05-fd2c9f8497c3" providerId="ADAL" clId="{B758F5D2-FB04-42FF-B321-2BA9F847B401}" dt="2021-05-02T18:27:09.802" v="4938" actId="478"/>
          <ac:cxnSpMkLst>
            <pc:docMk/>
            <pc:sldMk cId="1175124440" sldId="510"/>
            <ac:cxnSpMk id="18" creationId="{FA8324F6-BA65-4702-9B94-2A8D0F107F34}"/>
          </ac:cxnSpMkLst>
        </pc:cxnChg>
      </pc:sldChg>
      <pc:sldChg chg="addSp delSp modSp new mod modTransition modAnim">
        <pc:chgData name="Forrester, Jeffrey" userId="6ba1022f-7673-4f6a-9d05-fd2c9f8497c3" providerId="ADAL" clId="{B758F5D2-FB04-42FF-B321-2BA9F847B401}" dt="2021-05-02T23:41:34.414" v="6264"/>
        <pc:sldMkLst>
          <pc:docMk/>
          <pc:sldMk cId="91893431" sldId="511"/>
        </pc:sldMkLst>
        <pc:spChg chg="del">
          <ac:chgData name="Forrester, Jeffrey" userId="6ba1022f-7673-4f6a-9d05-fd2c9f8497c3" providerId="ADAL" clId="{B758F5D2-FB04-42FF-B321-2BA9F847B401}" dt="2021-05-02T21:18:31.229" v="4947" actId="478"/>
          <ac:spMkLst>
            <pc:docMk/>
            <pc:sldMk cId="91893431" sldId="511"/>
            <ac:spMk id="2" creationId="{BB75F5C9-0ADA-4DDE-B9DB-7D1553538F8B}"/>
          </ac:spMkLst>
        </pc:spChg>
        <pc:spChg chg="del">
          <ac:chgData name="Forrester, Jeffrey" userId="6ba1022f-7673-4f6a-9d05-fd2c9f8497c3" providerId="ADAL" clId="{B758F5D2-FB04-42FF-B321-2BA9F847B401}" dt="2021-05-02T21:18:39.490" v="4948" actId="478"/>
          <ac:spMkLst>
            <pc:docMk/>
            <pc:sldMk cId="91893431" sldId="511"/>
            <ac:spMk id="3" creationId="{7607CF54-9B35-44CB-B639-6F1F763318AB}"/>
          </ac:spMkLst>
        </pc:spChg>
        <pc:spChg chg="add mod">
          <ac:chgData name="Forrester, Jeffrey" userId="6ba1022f-7673-4f6a-9d05-fd2c9f8497c3" providerId="ADAL" clId="{B758F5D2-FB04-42FF-B321-2BA9F847B401}" dt="2021-05-02T21:24:14.778" v="5474" actId="1036"/>
          <ac:spMkLst>
            <pc:docMk/>
            <pc:sldMk cId="91893431" sldId="511"/>
            <ac:spMk id="4" creationId="{C1BB1052-4749-415B-851C-14B556166668}"/>
          </ac:spMkLst>
        </pc:spChg>
        <pc:spChg chg="add mod">
          <ac:chgData name="Forrester, Jeffrey" userId="6ba1022f-7673-4f6a-9d05-fd2c9f8497c3" providerId="ADAL" clId="{B758F5D2-FB04-42FF-B321-2BA9F847B401}" dt="2021-05-02T22:43:30.164" v="6258" actId="2711"/>
          <ac:spMkLst>
            <pc:docMk/>
            <pc:sldMk cId="91893431" sldId="511"/>
            <ac:spMk id="10" creationId="{4F26FEBE-0B2B-442D-9DE4-998DFABE691E}"/>
          </ac:spMkLst>
        </pc:spChg>
        <pc:grpChg chg="add mod">
          <ac:chgData name="Forrester, Jeffrey" userId="6ba1022f-7673-4f6a-9d05-fd2c9f8497c3" providerId="ADAL" clId="{B758F5D2-FB04-42FF-B321-2BA9F847B401}" dt="2021-05-02T21:22:02.307" v="5383" actId="1036"/>
          <ac:grpSpMkLst>
            <pc:docMk/>
            <pc:sldMk cId="91893431" sldId="511"/>
            <ac:grpSpMk id="6" creationId="{E6CEF16F-6C6E-470D-9394-C1102E5FB5A2}"/>
          </ac:grpSpMkLst>
        </pc:grpChg>
        <pc:graphicFrameChg chg="mod">
          <ac:chgData name="Forrester, Jeffrey" userId="6ba1022f-7673-4f6a-9d05-fd2c9f8497c3" providerId="ADAL" clId="{B758F5D2-FB04-42FF-B321-2BA9F847B401}" dt="2021-05-02T21:18:40.686" v="4949"/>
          <ac:graphicFrameMkLst>
            <pc:docMk/>
            <pc:sldMk cId="91893431" sldId="511"/>
            <ac:graphicFrameMk id="7" creationId="{78312C6C-372B-475B-AFB2-AC34574073E9}"/>
          </ac:graphicFrameMkLst>
        </pc:graphicFrameChg>
        <pc:picChg chg="add mod">
          <ac:chgData name="Forrester, Jeffrey" userId="6ba1022f-7673-4f6a-9d05-fd2c9f8497c3" providerId="ADAL" clId="{B758F5D2-FB04-42FF-B321-2BA9F847B401}" dt="2021-05-02T23:41:34.414" v="6264"/>
          <ac:picMkLst>
            <pc:docMk/>
            <pc:sldMk cId="91893431" sldId="511"/>
            <ac:picMk id="3" creationId="{CF3423FF-EA3B-4C14-A874-4B54523941EC}"/>
          </ac:picMkLst>
        </pc:picChg>
        <pc:picChg chg="add mod">
          <ac:chgData name="Forrester, Jeffrey" userId="6ba1022f-7673-4f6a-9d05-fd2c9f8497c3" providerId="ADAL" clId="{B758F5D2-FB04-42FF-B321-2BA9F847B401}" dt="2021-05-02T21:22:02.307" v="5383" actId="1036"/>
          <ac:picMkLst>
            <pc:docMk/>
            <pc:sldMk cId="91893431" sldId="511"/>
            <ac:picMk id="5" creationId="{94404F5E-D3AF-4A95-A1D3-17326E8C5AB5}"/>
          </ac:picMkLst>
        </pc:picChg>
        <pc:inkChg chg="add">
          <ac:chgData name="Forrester, Jeffrey" userId="6ba1022f-7673-4f6a-9d05-fd2c9f8497c3" providerId="ADAL" clId="{B758F5D2-FB04-42FF-B321-2BA9F847B401}" dt="2021-05-02T23:41:34.414" v="6264"/>
          <ac:inkMkLst>
            <pc:docMk/>
            <pc:sldMk cId="91893431" sldId="511"/>
            <ac:inkMk id="2" creationId="{F5E2B672-C3EF-4654-A63B-4FE8065D7DC8}"/>
          </ac:inkMkLst>
        </pc:inkChg>
        <pc:cxnChg chg="mod">
          <ac:chgData name="Forrester, Jeffrey" userId="6ba1022f-7673-4f6a-9d05-fd2c9f8497c3" providerId="ADAL" clId="{B758F5D2-FB04-42FF-B321-2BA9F847B401}" dt="2021-05-02T21:18:40.686" v="4949"/>
          <ac:cxnSpMkLst>
            <pc:docMk/>
            <pc:sldMk cId="91893431" sldId="511"/>
            <ac:cxnSpMk id="8" creationId="{FF66245F-8531-4240-A917-D288AA2B49B8}"/>
          </ac:cxnSpMkLst>
        </pc:cxnChg>
        <pc:cxnChg chg="add mod">
          <ac:chgData name="Forrester, Jeffrey" userId="6ba1022f-7673-4f6a-9d05-fd2c9f8497c3" providerId="ADAL" clId="{B758F5D2-FB04-42FF-B321-2BA9F847B401}" dt="2021-05-02T21:22:02.307" v="5383" actId="1036"/>
          <ac:cxnSpMkLst>
            <pc:docMk/>
            <pc:sldMk cId="91893431" sldId="511"/>
            <ac:cxnSpMk id="9" creationId="{390E0C8D-5324-4862-8B54-4E4CAC763233}"/>
          </ac:cxnSpMkLst>
        </pc:cxnChg>
      </pc:sldChg>
      <pc:sldChg chg="new del">
        <pc:chgData name="Forrester, Jeffrey" userId="6ba1022f-7673-4f6a-9d05-fd2c9f8497c3" providerId="ADAL" clId="{B758F5D2-FB04-42FF-B321-2BA9F847B401}" dt="2021-05-02T18:26:35.011" v="4934" actId="47"/>
        <pc:sldMkLst>
          <pc:docMk/>
          <pc:sldMk cId="183983761" sldId="511"/>
        </pc:sldMkLst>
      </pc:sldChg>
      <pc:sldChg chg="new del">
        <pc:chgData name="Forrester, Jeffrey" userId="6ba1022f-7673-4f6a-9d05-fd2c9f8497c3" providerId="ADAL" clId="{B758F5D2-FB04-42FF-B321-2BA9F847B401}" dt="2021-05-02T19:41:41.413" v="4944" actId="47"/>
        <pc:sldMkLst>
          <pc:docMk/>
          <pc:sldMk cId="4127136355" sldId="511"/>
        </pc:sldMkLst>
      </pc:sldChg>
      <pc:sldChg chg="addSp delSp modSp new mod modTransition">
        <pc:chgData name="Forrester, Jeffrey" userId="6ba1022f-7673-4f6a-9d05-fd2c9f8497c3" providerId="ADAL" clId="{B758F5D2-FB04-42FF-B321-2BA9F847B401}" dt="2021-05-02T23:47:06.023" v="6266"/>
        <pc:sldMkLst>
          <pc:docMk/>
          <pc:sldMk cId="4209864875" sldId="512"/>
        </pc:sldMkLst>
        <pc:spChg chg="del">
          <ac:chgData name="Forrester, Jeffrey" userId="6ba1022f-7673-4f6a-9d05-fd2c9f8497c3" providerId="ADAL" clId="{B758F5D2-FB04-42FF-B321-2BA9F847B401}" dt="2021-05-02T21:39:10.350" v="5498" actId="478"/>
          <ac:spMkLst>
            <pc:docMk/>
            <pc:sldMk cId="4209864875" sldId="512"/>
            <ac:spMk id="2" creationId="{45E1B4FD-5262-4ED0-9174-398A17BBA804}"/>
          </ac:spMkLst>
        </pc:spChg>
        <pc:spChg chg="del">
          <ac:chgData name="Forrester, Jeffrey" userId="6ba1022f-7673-4f6a-9d05-fd2c9f8497c3" providerId="ADAL" clId="{B758F5D2-FB04-42FF-B321-2BA9F847B401}" dt="2021-05-02T21:31:11.655" v="5494" actId="478"/>
          <ac:spMkLst>
            <pc:docMk/>
            <pc:sldMk cId="4209864875" sldId="512"/>
            <ac:spMk id="3" creationId="{B6B93443-C24A-4278-8124-7BC3423D0F8B}"/>
          </ac:spMkLst>
        </pc:spChg>
        <pc:spChg chg="add mod">
          <ac:chgData name="Forrester, Jeffrey" userId="6ba1022f-7673-4f6a-9d05-fd2c9f8497c3" providerId="ADAL" clId="{B758F5D2-FB04-42FF-B321-2BA9F847B401}" dt="2021-05-02T21:39:08.792" v="5497"/>
          <ac:spMkLst>
            <pc:docMk/>
            <pc:sldMk cId="4209864875" sldId="512"/>
            <ac:spMk id="5" creationId="{D8EF45F3-A9AE-4326-B3DE-E61D0E179848}"/>
          </ac:spMkLst>
        </pc:spChg>
        <pc:spChg chg="add mod">
          <ac:chgData name="Forrester, Jeffrey" userId="6ba1022f-7673-4f6a-9d05-fd2c9f8497c3" providerId="ADAL" clId="{B758F5D2-FB04-42FF-B321-2BA9F847B401}" dt="2021-05-02T21:43:06.538" v="6244" actId="1036"/>
          <ac:spMkLst>
            <pc:docMk/>
            <pc:sldMk cId="4209864875" sldId="512"/>
            <ac:spMk id="6" creationId="{9269CB26-5AA5-4045-8487-6627573CDE89}"/>
          </ac:spMkLst>
        </pc:spChg>
        <pc:graphicFrameChg chg="add mod">
          <ac:chgData name="Forrester, Jeffrey" userId="6ba1022f-7673-4f6a-9d05-fd2c9f8497c3" providerId="ADAL" clId="{B758F5D2-FB04-42FF-B321-2BA9F847B401}" dt="2021-05-02T21:43:06.538" v="6244" actId="1036"/>
          <ac:graphicFrameMkLst>
            <pc:docMk/>
            <pc:sldMk cId="4209864875" sldId="512"/>
            <ac:graphicFrameMk id="7" creationId="{0711EE30-3945-4AF2-9590-8AF0007AA804}"/>
          </ac:graphicFrameMkLst>
        </pc:graphicFrameChg>
        <pc:picChg chg="add del mod">
          <ac:chgData name="Forrester, Jeffrey" userId="6ba1022f-7673-4f6a-9d05-fd2c9f8497c3" providerId="ADAL" clId="{B758F5D2-FB04-42FF-B321-2BA9F847B401}" dt="2021-05-02T23:42:00.519" v="6265"/>
          <ac:picMkLst>
            <pc:docMk/>
            <pc:sldMk cId="4209864875" sldId="512"/>
            <ac:picMk id="2" creationId="{6CDD28E4-E4DF-4654-9620-A7CD2C8F411E}"/>
          </ac:picMkLst>
        </pc:picChg>
        <pc:picChg chg="add del mod">
          <ac:chgData name="Forrester, Jeffrey" userId="6ba1022f-7673-4f6a-9d05-fd2c9f8497c3" providerId="ADAL" clId="{B758F5D2-FB04-42FF-B321-2BA9F847B401}" dt="2021-05-02T23:47:06.023" v="6266"/>
          <ac:picMkLst>
            <pc:docMk/>
            <pc:sldMk cId="4209864875" sldId="512"/>
            <ac:picMk id="3" creationId="{DBD4C5A1-5D75-4B51-A4C6-174E0E3C9C16}"/>
          </ac:picMkLst>
        </pc:picChg>
        <pc:picChg chg="add mod modCrop">
          <ac:chgData name="Forrester, Jeffrey" userId="6ba1022f-7673-4f6a-9d05-fd2c9f8497c3" providerId="ADAL" clId="{B758F5D2-FB04-42FF-B321-2BA9F847B401}" dt="2021-05-02T21:43:17.797" v="6256" actId="1076"/>
          <ac:picMkLst>
            <pc:docMk/>
            <pc:sldMk cId="4209864875" sldId="512"/>
            <ac:picMk id="4" creationId="{3A877E1B-87D0-4879-87B8-FFFB88FB1C60}"/>
          </ac:picMkLst>
        </pc:picChg>
        <pc:picChg chg="add mod">
          <ac:chgData name="Forrester, Jeffrey" userId="6ba1022f-7673-4f6a-9d05-fd2c9f8497c3" providerId="ADAL" clId="{B758F5D2-FB04-42FF-B321-2BA9F847B401}" dt="2021-05-02T23:47:06.023" v="6266"/>
          <ac:picMkLst>
            <pc:docMk/>
            <pc:sldMk cId="4209864875" sldId="512"/>
            <ac:picMk id="9" creationId="{D94D1658-0D30-413B-89C9-ADC53019C134}"/>
          </ac:picMkLst>
        </pc:picChg>
        <pc:inkChg chg="add">
          <ac:chgData name="Forrester, Jeffrey" userId="6ba1022f-7673-4f6a-9d05-fd2c9f8497c3" providerId="ADAL" clId="{B758F5D2-FB04-42FF-B321-2BA9F847B401}" dt="2021-05-02T23:47:06.023" v="6266"/>
          <ac:inkMkLst>
            <pc:docMk/>
            <pc:sldMk cId="4209864875" sldId="512"/>
            <ac:inkMk id="8" creationId="{23FB99CC-76AF-4993-B337-FFA49D1AD9A6}"/>
          </ac:inkMkLst>
        </pc:inkChg>
      </pc:sldChg>
    </pc:docChg>
  </pc:docChgLst>
  <pc:docChgLst>
    <pc:chgData name="Bilen, Eren" userId="1524803c-4e9d-4ade-801e-849580f16dd3" providerId="ADAL" clId="{53640219-27B9-8340-BBA9-352C42C2547E}"/>
    <pc:docChg chg="undo redo custSel addSld modSld sldOrd">
      <pc:chgData name="Bilen, Eren" userId="1524803c-4e9d-4ade-801e-849580f16dd3" providerId="ADAL" clId="{53640219-27B9-8340-BBA9-352C42C2547E}" dt="2022-11-10T02:34:24.762" v="1254" actId="1076"/>
      <pc:docMkLst>
        <pc:docMk/>
      </pc:docMkLst>
      <pc:sldChg chg="modSp mod">
        <pc:chgData name="Bilen, Eren" userId="1524803c-4e9d-4ade-801e-849580f16dd3" providerId="ADAL" clId="{53640219-27B9-8340-BBA9-352C42C2547E}" dt="2022-11-09T00:52:14.936" v="1189" actId="14100"/>
        <pc:sldMkLst>
          <pc:docMk/>
          <pc:sldMk cId="3233119200" sldId="506"/>
        </pc:sldMkLst>
        <pc:spChg chg="mod">
          <ac:chgData name="Bilen, Eren" userId="1524803c-4e9d-4ade-801e-849580f16dd3" providerId="ADAL" clId="{53640219-27B9-8340-BBA9-352C42C2547E}" dt="2022-11-09T00:52:14.936" v="1189" actId="14100"/>
          <ac:spMkLst>
            <pc:docMk/>
            <pc:sldMk cId="3233119200" sldId="506"/>
            <ac:spMk id="10" creationId="{6B44D142-7C22-900A-1E58-F168F8D01BEE}"/>
          </ac:spMkLst>
        </pc:spChg>
      </pc:sldChg>
      <pc:sldChg chg="modSp mod">
        <pc:chgData name="Bilen, Eren" userId="1524803c-4e9d-4ade-801e-849580f16dd3" providerId="ADAL" clId="{53640219-27B9-8340-BBA9-352C42C2547E}" dt="2022-11-09T00:51:45.389" v="1186" actId="255"/>
        <pc:sldMkLst>
          <pc:docMk/>
          <pc:sldMk cId="3431363281" sldId="507"/>
        </pc:sldMkLst>
        <pc:spChg chg="mod">
          <ac:chgData name="Bilen, Eren" userId="1524803c-4e9d-4ade-801e-849580f16dd3" providerId="ADAL" clId="{53640219-27B9-8340-BBA9-352C42C2547E}" dt="2022-11-09T00:51:45.389" v="1186" actId="255"/>
          <ac:spMkLst>
            <pc:docMk/>
            <pc:sldMk cId="3431363281" sldId="507"/>
            <ac:spMk id="66" creationId="{9141F638-47DC-6AF6-4EB9-ED3B1C9C607F}"/>
          </ac:spMkLst>
        </pc:spChg>
      </pc:sldChg>
      <pc:sldChg chg="modSp mod">
        <pc:chgData name="Bilen, Eren" userId="1524803c-4e9d-4ade-801e-849580f16dd3" providerId="ADAL" clId="{53640219-27B9-8340-BBA9-352C42C2547E}" dt="2022-11-09T00:52:02.879" v="1188" actId="255"/>
        <pc:sldMkLst>
          <pc:docMk/>
          <pc:sldMk cId="3810908782" sldId="508"/>
        </pc:sldMkLst>
        <pc:spChg chg="mod">
          <ac:chgData name="Bilen, Eren" userId="1524803c-4e9d-4ade-801e-849580f16dd3" providerId="ADAL" clId="{53640219-27B9-8340-BBA9-352C42C2547E}" dt="2022-11-09T00:52:02.879" v="1188" actId="255"/>
          <ac:spMkLst>
            <pc:docMk/>
            <pc:sldMk cId="3810908782" sldId="508"/>
            <ac:spMk id="15" creationId="{B9869C7F-6B43-1C94-0A55-4FD6191FF090}"/>
          </ac:spMkLst>
        </pc:spChg>
      </pc:sldChg>
      <pc:sldChg chg="modSp mod">
        <pc:chgData name="Bilen, Eren" userId="1524803c-4e9d-4ade-801e-849580f16dd3" providerId="ADAL" clId="{53640219-27B9-8340-BBA9-352C42C2547E}" dt="2022-11-09T00:52:25.093" v="1190" actId="2711"/>
        <pc:sldMkLst>
          <pc:docMk/>
          <pc:sldMk cId="4148733086" sldId="509"/>
        </pc:sldMkLst>
        <pc:spChg chg="mod">
          <ac:chgData name="Bilen, Eren" userId="1524803c-4e9d-4ade-801e-849580f16dd3" providerId="ADAL" clId="{53640219-27B9-8340-BBA9-352C42C2547E}" dt="2022-11-09T00:52:25.093" v="1190" actId="2711"/>
          <ac:spMkLst>
            <pc:docMk/>
            <pc:sldMk cId="4148733086" sldId="509"/>
            <ac:spMk id="4" creationId="{BCEF422C-E056-568D-6481-359C07E32B64}"/>
          </ac:spMkLst>
        </pc:spChg>
      </pc:sldChg>
      <pc:sldChg chg="modSp mod">
        <pc:chgData name="Bilen, Eren" userId="1524803c-4e9d-4ade-801e-849580f16dd3" providerId="ADAL" clId="{53640219-27B9-8340-BBA9-352C42C2547E}" dt="2022-11-10T02:29:03.988" v="1249" actId="1076"/>
        <pc:sldMkLst>
          <pc:docMk/>
          <pc:sldMk cId="3337842436" sldId="510"/>
        </pc:sldMkLst>
        <pc:spChg chg="mod">
          <ac:chgData name="Bilen, Eren" userId="1524803c-4e9d-4ade-801e-849580f16dd3" providerId="ADAL" clId="{53640219-27B9-8340-BBA9-352C42C2547E}" dt="2022-11-09T00:52:32.486" v="1191" actId="2711"/>
          <ac:spMkLst>
            <pc:docMk/>
            <pc:sldMk cId="3337842436" sldId="510"/>
            <ac:spMk id="3" creationId="{81E7A8EB-9397-ACE7-F466-52D34F2AB172}"/>
          </ac:spMkLst>
        </pc:spChg>
        <pc:grpChg chg="mod">
          <ac:chgData name="Bilen, Eren" userId="1524803c-4e9d-4ade-801e-849580f16dd3" providerId="ADAL" clId="{53640219-27B9-8340-BBA9-352C42C2547E}" dt="2022-11-10T02:29:03.988" v="1249" actId="1076"/>
          <ac:grpSpMkLst>
            <pc:docMk/>
            <pc:sldMk cId="3337842436" sldId="510"/>
            <ac:grpSpMk id="2" creationId="{96AC089C-FB21-E390-C2F9-C51E6332B590}"/>
          </ac:grpSpMkLst>
        </pc:grpChg>
      </pc:sldChg>
      <pc:sldChg chg="modSp mod">
        <pc:chgData name="Bilen, Eren" userId="1524803c-4e9d-4ade-801e-849580f16dd3" providerId="ADAL" clId="{53640219-27B9-8340-BBA9-352C42C2547E}" dt="2022-11-09T00:52:38.941" v="1192" actId="2711"/>
        <pc:sldMkLst>
          <pc:docMk/>
          <pc:sldMk cId="1733584493" sldId="511"/>
        </pc:sldMkLst>
        <pc:spChg chg="mod">
          <ac:chgData name="Bilen, Eren" userId="1524803c-4e9d-4ade-801e-849580f16dd3" providerId="ADAL" clId="{53640219-27B9-8340-BBA9-352C42C2547E}" dt="2022-11-09T00:52:38.941" v="1192" actId="2711"/>
          <ac:spMkLst>
            <pc:docMk/>
            <pc:sldMk cId="1733584493" sldId="511"/>
            <ac:spMk id="8" creationId="{F8AC938F-994D-8C28-0BB1-DC8CE0D1087D}"/>
          </ac:spMkLst>
        </pc:spChg>
      </pc:sldChg>
      <pc:sldChg chg="modSp mod">
        <pc:chgData name="Bilen, Eren" userId="1524803c-4e9d-4ade-801e-849580f16dd3" providerId="ADAL" clId="{53640219-27B9-8340-BBA9-352C42C2547E}" dt="2022-11-09T00:52:44.163" v="1193" actId="2711"/>
        <pc:sldMkLst>
          <pc:docMk/>
          <pc:sldMk cId="1189332127" sldId="512"/>
        </pc:sldMkLst>
        <pc:spChg chg="mod">
          <ac:chgData name="Bilen, Eren" userId="1524803c-4e9d-4ade-801e-849580f16dd3" providerId="ADAL" clId="{53640219-27B9-8340-BBA9-352C42C2547E}" dt="2022-11-09T00:52:44.163" v="1193" actId="2711"/>
          <ac:spMkLst>
            <pc:docMk/>
            <pc:sldMk cId="1189332127" sldId="512"/>
            <ac:spMk id="3" creationId="{B3F554EB-06A4-AF7E-3E59-F671EDEB373C}"/>
          </ac:spMkLst>
        </pc:spChg>
        <pc:spChg chg="mod">
          <ac:chgData name="Bilen, Eren" userId="1524803c-4e9d-4ade-801e-849580f16dd3" providerId="ADAL" clId="{53640219-27B9-8340-BBA9-352C42C2547E}" dt="2022-11-08T23:18:49.497" v="350" actId="20577"/>
          <ac:spMkLst>
            <pc:docMk/>
            <pc:sldMk cId="1189332127" sldId="512"/>
            <ac:spMk id="4" creationId="{3E6D57D6-6582-49AE-74B0-341B1E5722C0}"/>
          </ac:spMkLst>
        </pc:spChg>
      </pc:sldChg>
      <pc:sldChg chg="modSp mod">
        <pc:chgData name="Bilen, Eren" userId="1524803c-4e9d-4ade-801e-849580f16dd3" providerId="ADAL" clId="{53640219-27B9-8340-BBA9-352C42C2547E}" dt="2022-11-09T00:52:55.797" v="1194" actId="2711"/>
        <pc:sldMkLst>
          <pc:docMk/>
          <pc:sldMk cId="1884538422" sldId="513"/>
        </pc:sldMkLst>
        <pc:spChg chg="mod">
          <ac:chgData name="Bilen, Eren" userId="1524803c-4e9d-4ade-801e-849580f16dd3" providerId="ADAL" clId="{53640219-27B9-8340-BBA9-352C42C2547E}" dt="2022-11-09T00:52:55.797" v="1194" actId="2711"/>
          <ac:spMkLst>
            <pc:docMk/>
            <pc:sldMk cId="1884538422" sldId="513"/>
            <ac:spMk id="5" creationId="{A209E445-D600-95BC-6CA1-25978BAD1917}"/>
          </ac:spMkLst>
        </pc:spChg>
      </pc:sldChg>
      <pc:sldChg chg="modSp mod">
        <pc:chgData name="Bilen, Eren" userId="1524803c-4e9d-4ade-801e-849580f16dd3" providerId="ADAL" clId="{53640219-27B9-8340-BBA9-352C42C2547E}" dt="2022-11-09T00:53:01.580" v="1195" actId="2711"/>
        <pc:sldMkLst>
          <pc:docMk/>
          <pc:sldMk cId="1321098885" sldId="514"/>
        </pc:sldMkLst>
        <pc:spChg chg="mod">
          <ac:chgData name="Bilen, Eren" userId="1524803c-4e9d-4ade-801e-849580f16dd3" providerId="ADAL" clId="{53640219-27B9-8340-BBA9-352C42C2547E}" dt="2022-11-09T00:53:01.580" v="1195" actId="2711"/>
          <ac:spMkLst>
            <pc:docMk/>
            <pc:sldMk cId="1321098885" sldId="514"/>
            <ac:spMk id="4" creationId="{475AD9AC-E9B0-5CE4-1A85-8327B277DA5F}"/>
          </ac:spMkLst>
        </pc:spChg>
        <pc:grpChg chg="mod">
          <ac:chgData name="Bilen, Eren" userId="1524803c-4e9d-4ade-801e-849580f16dd3" providerId="ADAL" clId="{53640219-27B9-8340-BBA9-352C42C2547E}" dt="2022-11-08T23:19:18.910" v="352" actId="1076"/>
          <ac:grpSpMkLst>
            <pc:docMk/>
            <pc:sldMk cId="1321098885" sldId="514"/>
            <ac:grpSpMk id="3" creationId="{9209143B-E607-8089-C28F-075EBC55B8A7}"/>
          </ac:grpSpMkLst>
        </pc:grpChg>
      </pc:sldChg>
      <pc:sldChg chg="modSp mod">
        <pc:chgData name="Bilen, Eren" userId="1524803c-4e9d-4ade-801e-849580f16dd3" providerId="ADAL" clId="{53640219-27B9-8340-BBA9-352C42C2547E}" dt="2022-11-08T23:20:18.933" v="380" actId="5793"/>
        <pc:sldMkLst>
          <pc:docMk/>
          <pc:sldMk cId="3996627855" sldId="515"/>
        </pc:sldMkLst>
        <pc:spChg chg="mod">
          <ac:chgData name="Bilen, Eren" userId="1524803c-4e9d-4ade-801e-849580f16dd3" providerId="ADAL" clId="{53640219-27B9-8340-BBA9-352C42C2547E}" dt="2022-11-08T23:20:18.933" v="380" actId="5793"/>
          <ac:spMkLst>
            <pc:docMk/>
            <pc:sldMk cId="3996627855" sldId="515"/>
            <ac:spMk id="12" creationId="{D9F293F1-DEE7-6297-93D7-F9303AA9DEED}"/>
          </ac:spMkLst>
        </pc:spChg>
      </pc:sldChg>
      <pc:sldChg chg="modSp mod">
        <pc:chgData name="Bilen, Eren" userId="1524803c-4e9d-4ade-801e-849580f16dd3" providerId="ADAL" clId="{53640219-27B9-8340-BBA9-352C42C2547E}" dt="2022-11-09T00:53:18.666" v="1201" actId="20577"/>
        <pc:sldMkLst>
          <pc:docMk/>
          <pc:sldMk cId="3084950084" sldId="516"/>
        </pc:sldMkLst>
        <pc:spChg chg="mod">
          <ac:chgData name="Bilen, Eren" userId="1524803c-4e9d-4ade-801e-849580f16dd3" providerId="ADAL" clId="{53640219-27B9-8340-BBA9-352C42C2547E}" dt="2022-11-09T00:53:18.666" v="1201" actId="20577"/>
          <ac:spMkLst>
            <pc:docMk/>
            <pc:sldMk cId="3084950084" sldId="516"/>
            <ac:spMk id="3" creationId="{1A2AA422-0B5B-BAFF-6D02-3E7EBBE256DE}"/>
          </ac:spMkLst>
        </pc:spChg>
      </pc:sldChg>
      <pc:sldChg chg="modSp mod">
        <pc:chgData name="Bilen, Eren" userId="1524803c-4e9d-4ade-801e-849580f16dd3" providerId="ADAL" clId="{53640219-27B9-8340-BBA9-352C42C2547E}" dt="2022-11-09T00:53:24.125" v="1202" actId="2711"/>
        <pc:sldMkLst>
          <pc:docMk/>
          <pc:sldMk cId="1149628453" sldId="517"/>
        </pc:sldMkLst>
        <pc:spChg chg="mod">
          <ac:chgData name="Bilen, Eren" userId="1524803c-4e9d-4ade-801e-849580f16dd3" providerId="ADAL" clId="{53640219-27B9-8340-BBA9-352C42C2547E}" dt="2022-11-09T00:53:24.125" v="1202" actId="2711"/>
          <ac:spMkLst>
            <pc:docMk/>
            <pc:sldMk cId="1149628453" sldId="517"/>
            <ac:spMk id="7" creationId="{B362B3BF-BA4B-FE8D-2BF2-5CA838E0A4D2}"/>
          </ac:spMkLst>
        </pc:spChg>
      </pc:sldChg>
      <pc:sldChg chg="modSp mod">
        <pc:chgData name="Bilen, Eren" userId="1524803c-4e9d-4ade-801e-849580f16dd3" providerId="ADAL" clId="{53640219-27B9-8340-BBA9-352C42C2547E}" dt="2022-11-09T00:53:42.193" v="1203" actId="2711"/>
        <pc:sldMkLst>
          <pc:docMk/>
          <pc:sldMk cId="2022646174" sldId="519"/>
        </pc:sldMkLst>
        <pc:spChg chg="mod">
          <ac:chgData name="Bilen, Eren" userId="1524803c-4e9d-4ade-801e-849580f16dd3" providerId="ADAL" clId="{53640219-27B9-8340-BBA9-352C42C2547E}" dt="2022-11-09T00:53:42.193" v="1203" actId="2711"/>
          <ac:spMkLst>
            <pc:docMk/>
            <pc:sldMk cId="2022646174" sldId="519"/>
            <ac:spMk id="3" creationId="{264BCEAE-47AB-843F-BE8C-788D3BC79E0E}"/>
          </ac:spMkLst>
        </pc:spChg>
      </pc:sldChg>
      <pc:sldChg chg="modSp mod">
        <pc:chgData name="Bilen, Eren" userId="1524803c-4e9d-4ade-801e-849580f16dd3" providerId="ADAL" clId="{53640219-27B9-8340-BBA9-352C42C2547E}" dt="2022-11-09T00:53:47.949" v="1204" actId="2711"/>
        <pc:sldMkLst>
          <pc:docMk/>
          <pc:sldMk cId="4084752191" sldId="520"/>
        </pc:sldMkLst>
        <pc:spChg chg="mod">
          <ac:chgData name="Bilen, Eren" userId="1524803c-4e9d-4ade-801e-849580f16dd3" providerId="ADAL" clId="{53640219-27B9-8340-BBA9-352C42C2547E}" dt="2022-11-09T00:53:47.949" v="1204" actId="2711"/>
          <ac:spMkLst>
            <pc:docMk/>
            <pc:sldMk cId="4084752191" sldId="520"/>
            <ac:spMk id="5" creationId="{61CC5FC2-5E5B-6E77-C229-70E200B6C439}"/>
          </ac:spMkLst>
        </pc:spChg>
      </pc:sldChg>
      <pc:sldChg chg="modSp mod">
        <pc:chgData name="Bilen, Eren" userId="1524803c-4e9d-4ade-801e-849580f16dd3" providerId="ADAL" clId="{53640219-27B9-8340-BBA9-352C42C2547E}" dt="2022-11-09T00:53:52.633" v="1205" actId="2711"/>
        <pc:sldMkLst>
          <pc:docMk/>
          <pc:sldMk cId="1952506830" sldId="521"/>
        </pc:sldMkLst>
        <pc:spChg chg="mod">
          <ac:chgData name="Bilen, Eren" userId="1524803c-4e9d-4ade-801e-849580f16dd3" providerId="ADAL" clId="{53640219-27B9-8340-BBA9-352C42C2547E}" dt="2022-11-09T00:53:52.633" v="1205" actId="2711"/>
          <ac:spMkLst>
            <pc:docMk/>
            <pc:sldMk cId="1952506830" sldId="521"/>
            <ac:spMk id="10" creationId="{C854944D-FD9F-1631-DE48-09B76FDC0927}"/>
          </ac:spMkLst>
        </pc:spChg>
      </pc:sldChg>
      <pc:sldChg chg="modSp mod">
        <pc:chgData name="Bilen, Eren" userId="1524803c-4e9d-4ade-801e-849580f16dd3" providerId="ADAL" clId="{53640219-27B9-8340-BBA9-352C42C2547E}" dt="2022-11-09T00:53:57.054" v="1206" actId="2711"/>
        <pc:sldMkLst>
          <pc:docMk/>
          <pc:sldMk cId="138719378" sldId="522"/>
        </pc:sldMkLst>
        <pc:spChg chg="mod">
          <ac:chgData name="Bilen, Eren" userId="1524803c-4e9d-4ade-801e-849580f16dd3" providerId="ADAL" clId="{53640219-27B9-8340-BBA9-352C42C2547E}" dt="2022-11-09T00:53:57.054" v="1206" actId="2711"/>
          <ac:spMkLst>
            <pc:docMk/>
            <pc:sldMk cId="138719378" sldId="522"/>
            <ac:spMk id="6" creationId="{DC2AFB53-4264-2DFC-FDAF-2FD4E1CD14E3}"/>
          </ac:spMkLst>
        </pc:spChg>
      </pc:sldChg>
      <pc:sldChg chg="modSp mod">
        <pc:chgData name="Bilen, Eren" userId="1524803c-4e9d-4ade-801e-849580f16dd3" providerId="ADAL" clId="{53640219-27B9-8340-BBA9-352C42C2547E}" dt="2022-11-09T00:54:00.661" v="1207" actId="2711"/>
        <pc:sldMkLst>
          <pc:docMk/>
          <pc:sldMk cId="89251529" sldId="523"/>
        </pc:sldMkLst>
        <pc:spChg chg="mod">
          <ac:chgData name="Bilen, Eren" userId="1524803c-4e9d-4ade-801e-849580f16dd3" providerId="ADAL" clId="{53640219-27B9-8340-BBA9-352C42C2547E}" dt="2022-11-09T00:54:00.661" v="1207" actId="2711"/>
          <ac:spMkLst>
            <pc:docMk/>
            <pc:sldMk cId="89251529" sldId="523"/>
            <ac:spMk id="33" creationId="{005D2AFB-5567-F792-0A33-7EBA87AD01A5}"/>
          </ac:spMkLst>
        </pc:spChg>
      </pc:sldChg>
      <pc:sldChg chg="modSp mod">
        <pc:chgData name="Bilen, Eren" userId="1524803c-4e9d-4ade-801e-849580f16dd3" providerId="ADAL" clId="{53640219-27B9-8340-BBA9-352C42C2547E}" dt="2022-11-09T00:54:04.865" v="1208" actId="2711"/>
        <pc:sldMkLst>
          <pc:docMk/>
          <pc:sldMk cId="2069298019" sldId="525"/>
        </pc:sldMkLst>
        <pc:spChg chg="mod">
          <ac:chgData name="Bilen, Eren" userId="1524803c-4e9d-4ade-801e-849580f16dd3" providerId="ADAL" clId="{53640219-27B9-8340-BBA9-352C42C2547E}" dt="2022-11-09T00:54:04.865" v="1208" actId="2711"/>
          <ac:spMkLst>
            <pc:docMk/>
            <pc:sldMk cId="2069298019" sldId="525"/>
            <ac:spMk id="5" creationId="{DF168884-C2C8-817B-03B6-97E5A952A73D}"/>
          </ac:spMkLst>
        </pc:spChg>
      </pc:sldChg>
      <pc:sldChg chg="modSp mod">
        <pc:chgData name="Bilen, Eren" userId="1524803c-4e9d-4ade-801e-849580f16dd3" providerId="ADAL" clId="{53640219-27B9-8340-BBA9-352C42C2547E}" dt="2022-11-09T00:54:08.258" v="1210" actId="1076"/>
        <pc:sldMkLst>
          <pc:docMk/>
          <pc:sldMk cId="1384775047" sldId="527"/>
        </pc:sldMkLst>
        <pc:spChg chg="mod">
          <ac:chgData name="Bilen, Eren" userId="1524803c-4e9d-4ade-801e-849580f16dd3" providerId="ADAL" clId="{53640219-27B9-8340-BBA9-352C42C2547E}" dt="2022-11-09T00:54:08.258" v="1210" actId="1076"/>
          <ac:spMkLst>
            <pc:docMk/>
            <pc:sldMk cId="1384775047" sldId="527"/>
            <ac:spMk id="4" creationId="{78B3D23D-496C-DDF7-43FE-F8B02039424A}"/>
          </ac:spMkLst>
        </pc:spChg>
      </pc:sldChg>
      <pc:sldChg chg="modSp mod">
        <pc:chgData name="Bilen, Eren" userId="1524803c-4e9d-4ade-801e-849580f16dd3" providerId="ADAL" clId="{53640219-27B9-8340-BBA9-352C42C2547E}" dt="2022-11-09T00:54:15.886" v="1211" actId="2711"/>
        <pc:sldMkLst>
          <pc:docMk/>
          <pc:sldMk cId="1924476987" sldId="528"/>
        </pc:sldMkLst>
        <pc:spChg chg="mod">
          <ac:chgData name="Bilen, Eren" userId="1524803c-4e9d-4ade-801e-849580f16dd3" providerId="ADAL" clId="{53640219-27B9-8340-BBA9-352C42C2547E}" dt="2022-11-09T00:54:15.886" v="1211" actId="2711"/>
          <ac:spMkLst>
            <pc:docMk/>
            <pc:sldMk cId="1924476987" sldId="528"/>
            <ac:spMk id="5" creationId="{7730B5C9-1F01-69C8-44BB-9DEB677CC8B9}"/>
          </ac:spMkLst>
        </pc:spChg>
      </pc:sldChg>
      <pc:sldChg chg="modSp mod">
        <pc:chgData name="Bilen, Eren" userId="1524803c-4e9d-4ade-801e-849580f16dd3" providerId="ADAL" clId="{53640219-27B9-8340-BBA9-352C42C2547E}" dt="2022-11-09T00:54:20.604" v="1212" actId="2711"/>
        <pc:sldMkLst>
          <pc:docMk/>
          <pc:sldMk cId="3490309172" sldId="529"/>
        </pc:sldMkLst>
        <pc:spChg chg="mod">
          <ac:chgData name="Bilen, Eren" userId="1524803c-4e9d-4ade-801e-849580f16dd3" providerId="ADAL" clId="{53640219-27B9-8340-BBA9-352C42C2547E}" dt="2022-11-09T00:54:20.604" v="1212" actId="2711"/>
          <ac:spMkLst>
            <pc:docMk/>
            <pc:sldMk cId="3490309172" sldId="529"/>
            <ac:spMk id="3" creationId="{3183FE58-FC40-7569-D8E4-003FF0E35A5D}"/>
          </ac:spMkLst>
        </pc:spChg>
      </pc:sldChg>
      <pc:sldChg chg="modSp mod">
        <pc:chgData name="Bilen, Eren" userId="1524803c-4e9d-4ade-801e-849580f16dd3" providerId="ADAL" clId="{53640219-27B9-8340-BBA9-352C42C2547E}" dt="2022-11-09T00:54:24.403" v="1213" actId="2711"/>
        <pc:sldMkLst>
          <pc:docMk/>
          <pc:sldMk cId="2867925180" sldId="530"/>
        </pc:sldMkLst>
        <pc:spChg chg="mod">
          <ac:chgData name="Bilen, Eren" userId="1524803c-4e9d-4ade-801e-849580f16dd3" providerId="ADAL" clId="{53640219-27B9-8340-BBA9-352C42C2547E}" dt="2022-11-09T00:54:24.403" v="1213" actId="2711"/>
          <ac:spMkLst>
            <pc:docMk/>
            <pc:sldMk cId="2867925180" sldId="530"/>
            <ac:spMk id="29" creationId="{D09D1947-6C95-EADC-C253-E6FD60E86F71}"/>
          </ac:spMkLst>
        </pc:spChg>
        <pc:spChg chg="mod">
          <ac:chgData name="Bilen, Eren" userId="1524803c-4e9d-4ade-801e-849580f16dd3" providerId="ADAL" clId="{53640219-27B9-8340-BBA9-352C42C2547E}" dt="2022-11-08T23:49:30.603" v="568" actId="20577"/>
          <ac:spMkLst>
            <pc:docMk/>
            <pc:sldMk cId="2867925180" sldId="530"/>
            <ac:spMk id="55" creationId="{CCEF3A34-0E3F-6491-5BC0-10F6AB0B34D8}"/>
          </ac:spMkLst>
        </pc:spChg>
      </pc:sldChg>
      <pc:sldChg chg="modSp mod">
        <pc:chgData name="Bilen, Eren" userId="1524803c-4e9d-4ade-801e-849580f16dd3" providerId="ADAL" clId="{53640219-27B9-8340-BBA9-352C42C2547E}" dt="2022-11-10T02:34:09.415" v="1251" actId="1076"/>
        <pc:sldMkLst>
          <pc:docMk/>
          <pc:sldMk cId="1920643995" sldId="531"/>
        </pc:sldMkLst>
        <pc:spChg chg="mod">
          <ac:chgData name="Bilen, Eren" userId="1524803c-4e9d-4ade-801e-849580f16dd3" providerId="ADAL" clId="{53640219-27B9-8340-BBA9-352C42C2547E}" dt="2022-11-10T02:34:09.415" v="1251" actId="1076"/>
          <ac:spMkLst>
            <pc:docMk/>
            <pc:sldMk cId="1920643995" sldId="531"/>
            <ac:spMk id="3" creationId="{F8B78A8E-B2B2-F3FB-4108-605A4008B491}"/>
          </ac:spMkLst>
        </pc:spChg>
        <pc:spChg chg="mod">
          <ac:chgData name="Bilen, Eren" userId="1524803c-4e9d-4ade-801e-849580f16dd3" providerId="ADAL" clId="{53640219-27B9-8340-BBA9-352C42C2547E}" dt="2022-11-08T23:50:02.102" v="576" actId="14100"/>
          <ac:spMkLst>
            <pc:docMk/>
            <pc:sldMk cId="1920643995" sldId="531"/>
            <ac:spMk id="6" creationId="{66F15A48-3ED6-761E-8A53-B028EAADE26B}"/>
          </ac:spMkLst>
        </pc:spChg>
        <pc:picChg chg="mod">
          <ac:chgData name="Bilen, Eren" userId="1524803c-4e9d-4ade-801e-849580f16dd3" providerId="ADAL" clId="{53640219-27B9-8340-BBA9-352C42C2547E}" dt="2022-11-10T02:34:09.415" v="1251" actId="1076"/>
          <ac:picMkLst>
            <pc:docMk/>
            <pc:sldMk cId="1920643995" sldId="531"/>
            <ac:picMk id="8" creationId="{C94472BF-CD20-B747-787D-1AB2938B8ABE}"/>
          </ac:picMkLst>
        </pc:picChg>
      </pc:sldChg>
      <pc:sldChg chg="modSp mod">
        <pc:chgData name="Bilen, Eren" userId="1524803c-4e9d-4ade-801e-849580f16dd3" providerId="ADAL" clId="{53640219-27B9-8340-BBA9-352C42C2547E}" dt="2022-11-10T02:34:15.813" v="1252" actId="1076"/>
        <pc:sldMkLst>
          <pc:docMk/>
          <pc:sldMk cId="1455424575" sldId="532"/>
        </pc:sldMkLst>
        <pc:spChg chg="mod">
          <ac:chgData name="Bilen, Eren" userId="1524803c-4e9d-4ade-801e-849580f16dd3" providerId="ADAL" clId="{53640219-27B9-8340-BBA9-352C42C2547E}" dt="2022-11-08T23:50:17.552" v="579" actId="20577"/>
          <ac:spMkLst>
            <pc:docMk/>
            <pc:sldMk cId="1455424575" sldId="532"/>
            <ac:spMk id="3" creationId="{A9BDF52D-DAE5-D398-E4F4-9E15425DD20E}"/>
          </ac:spMkLst>
        </pc:spChg>
        <pc:spChg chg="mod">
          <ac:chgData name="Bilen, Eren" userId="1524803c-4e9d-4ade-801e-849580f16dd3" providerId="ADAL" clId="{53640219-27B9-8340-BBA9-352C42C2547E}" dt="2022-11-10T02:34:15.813" v="1252" actId="1076"/>
          <ac:spMkLst>
            <pc:docMk/>
            <pc:sldMk cId="1455424575" sldId="532"/>
            <ac:spMk id="4" creationId="{78B3D23D-496C-DDF7-43FE-F8B02039424A}"/>
          </ac:spMkLst>
        </pc:spChg>
        <pc:picChg chg="mod">
          <ac:chgData name="Bilen, Eren" userId="1524803c-4e9d-4ade-801e-849580f16dd3" providerId="ADAL" clId="{53640219-27B9-8340-BBA9-352C42C2547E}" dt="2022-11-10T02:34:15.813" v="1252" actId="1076"/>
          <ac:picMkLst>
            <pc:docMk/>
            <pc:sldMk cId="1455424575" sldId="532"/>
            <ac:picMk id="5" creationId="{0D7A5C71-C215-7CCE-5C59-F2ED5CAEF52E}"/>
          </ac:picMkLst>
        </pc:picChg>
      </pc:sldChg>
      <pc:sldChg chg="modSp mod">
        <pc:chgData name="Bilen, Eren" userId="1524803c-4e9d-4ade-801e-849580f16dd3" providerId="ADAL" clId="{53640219-27B9-8340-BBA9-352C42C2547E}" dt="2022-11-10T02:34:21.530" v="1253" actId="1076"/>
        <pc:sldMkLst>
          <pc:docMk/>
          <pc:sldMk cId="1700409234" sldId="533"/>
        </pc:sldMkLst>
        <pc:spChg chg="mod">
          <ac:chgData name="Bilen, Eren" userId="1524803c-4e9d-4ade-801e-849580f16dd3" providerId="ADAL" clId="{53640219-27B9-8340-BBA9-352C42C2547E}" dt="2022-11-10T02:34:21.530" v="1253" actId="1076"/>
          <ac:spMkLst>
            <pc:docMk/>
            <pc:sldMk cId="1700409234" sldId="533"/>
            <ac:spMk id="4" creationId="{78B3D23D-496C-DDF7-43FE-F8B02039424A}"/>
          </ac:spMkLst>
        </pc:spChg>
      </pc:sldChg>
      <pc:sldChg chg="modSp mod">
        <pc:chgData name="Bilen, Eren" userId="1524803c-4e9d-4ade-801e-849580f16dd3" providerId="ADAL" clId="{53640219-27B9-8340-BBA9-352C42C2547E}" dt="2022-11-10T02:34:24.762" v="1254" actId="1076"/>
        <pc:sldMkLst>
          <pc:docMk/>
          <pc:sldMk cId="3580145811" sldId="534"/>
        </pc:sldMkLst>
        <pc:spChg chg="mod">
          <ac:chgData name="Bilen, Eren" userId="1524803c-4e9d-4ade-801e-849580f16dd3" providerId="ADAL" clId="{53640219-27B9-8340-BBA9-352C42C2547E}" dt="2022-11-10T02:34:24.762" v="1254" actId="1076"/>
          <ac:spMkLst>
            <pc:docMk/>
            <pc:sldMk cId="3580145811" sldId="534"/>
            <ac:spMk id="4" creationId="{78B3D23D-496C-DDF7-43FE-F8B02039424A}"/>
          </ac:spMkLst>
        </pc:spChg>
      </pc:sldChg>
      <pc:sldChg chg="addSp modSp mod">
        <pc:chgData name="Bilen, Eren" userId="1524803c-4e9d-4ade-801e-849580f16dd3" providerId="ADAL" clId="{53640219-27B9-8340-BBA9-352C42C2547E}" dt="2022-11-09T00:55:00.042" v="1218" actId="2711"/>
        <pc:sldMkLst>
          <pc:docMk/>
          <pc:sldMk cId="1747695686" sldId="536"/>
        </pc:sldMkLst>
        <pc:spChg chg="add mod">
          <ac:chgData name="Bilen, Eren" userId="1524803c-4e9d-4ade-801e-849580f16dd3" providerId="ADAL" clId="{53640219-27B9-8340-BBA9-352C42C2547E}" dt="2022-11-08T02:07:06.360" v="199" actId="20577"/>
          <ac:spMkLst>
            <pc:docMk/>
            <pc:sldMk cId="1747695686" sldId="536"/>
            <ac:spMk id="2" creationId="{66351D45-C401-6983-1948-F84C42FD1760}"/>
          </ac:spMkLst>
        </pc:spChg>
        <pc:spChg chg="mod">
          <ac:chgData name="Bilen, Eren" userId="1524803c-4e9d-4ade-801e-849580f16dd3" providerId="ADAL" clId="{53640219-27B9-8340-BBA9-352C42C2547E}" dt="2022-11-09T00:55:00.042" v="1218" actId="2711"/>
          <ac:spMkLst>
            <pc:docMk/>
            <pc:sldMk cId="1747695686" sldId="536"/>
            <ac:spMk id="20" creationId="{DD0EF7F4-67D5-DCC5-B4D6-87D82759FC80}"/>
          </ac:spMkLst>
        </pc:spChg>
      </pc:sldChg>
      <pc:sldChg chg="modSp mod">
        <pc:chgData name="Bilen, Eren" userId="1524803c-4e9d-4ade-801e-849580f16dd3" providerId="ADAL" clId="{53640219-27B9-8340-BBA9-352C42C2547E}" dt="2022-11-09T00:55:51.596" v="1230" actId="20577"/>
        <pc:sldMkLst>
          <pc:docMk/>
          <pc:sldMk cId="78469973" sldId="537"/>
        </pc:sldMkLst>
        <pc:spChg chg="mod">
          <ac:chgData name="Bilen, Eren" userId="1524803c-4e9d-4ade-801e-849580f16dd3" providerId="ADAL" clId="{53640219-27B9-8340-BBA9-352C42C2547E}" dt="2022-11-09T00:55:51.596" v="1230" actId="20577"/>
          <ac:spMkLst>
            <pc:docMk/>
            <pc:sldMk cId="78469973" sldId="537"/>
            <ac:spMk id="4" creationId="{78B3D23D-496C-DDF7-43FE-F8B02039424A}"/>
          </ac:spMkLst>
        </pc:spChg>
      </pc:sldChg>
      <pc:sldChg chg="modSp mod">
        <pc:chgData name="Bilen, Eren" userId="1524803c-4e9d-4ade-801e-849580f16dd3" providerId="ADAL" clId="{53640219-27B9-8340-BBA9-352C42C2547E}" dt="2022-11-09T00:55:15.079" v="1220" actId="113"/>
        <pc:sldMkLst>
          <pc:docMk/>
          <pc:sldMk cId="3648499167" sldId="538"/>
        </pc:sldMkLst>
        <pc:spChg chg="mod">
          <ac:chgData name="Bilen, Eren" userId="1524803c-4e9d-4ade-801e-849580f16dd3" providerId="ADAL" clId="{53640219-27B9-8340-BBA9-352C42C2547E}" dt="2022-11-09T00:55:15.079" v="1220" actId="113"/>
          <ac:spMkLst>
            <pc:docMk/>
            <pc:sldMk cId="3648499167" sldId="538"/>
            <ac:spMk id="4" creationId="{78B3D23D-496C-DDF7-43FE-F8B02039424A}"/>
          </ac:spMkLst>
        </pc:spChg>
      </pc:sldChg>
      <pc:sldChg chg="modSp mod">
        <pc:chgData name="Bilen, Eren" userId="1524803c-4e9d-4ade-801e-849580f16dd3" providerId="ADAL" clId="{53640219-27B9-8340-BBA9-352C42C2547E}" dt="2022-11-09T00:56:02.886" v="1232" actId="255"/>
        <pc:sldMkLst>
          <pc:docMk/>
          <pc:sldMk cId="4042467779" sldId="539"/>
        </pc:sldMkLst>
        <pc:spChg chg="mod">
          <ac:chgData name="Bilen, Eren" userId="1524803c-4e9d-4ade-801e-849580f16dd3" providerId="ADAL" clId="{53640219-27B9-8340-BBA9-352C42C2547E}" dt="2022-11-09T00:56:02.886" v="1232" actId="255"/>
          <ac:spMkLst>
            <pc:docMk/>
            <pc:sldMk cId="4042467779" sldId="539"/>
            <ac:spMk id="6" creationId="{2FFF3297-365B-EFAD-BD8D-2628AB6D5976}"/>
          </ac:spMkLst>
        </pc:spChg>
      </pc:sldChg>
      <pc:sldChg chg="addSp modSp mod">
        <pc:chgData name="Bilen, Eren" userId="1524803c-4e9d-4ade-801e-849580f16dd3" providerId="ADAL" clId="{53640219-27B9-8340-BBA9-352C42C2547E}" dt="2022-11-08T23:57:58.029" v="615" actId="20577"/>
        <pc:sldMkLst>
          <pc:docMk/>
          <pc:sldMk cId="1041511084" sldId="542"/>
        </pc:sldMkLst>
        <pc:spChg chg="add mod">
          <ac:chgData name="Bilen, Eren" userId="1524803c-4e9d-4ade-801e-849580f16dd3" providerId="ADAL" clId="{53640219-27B9-8340-BBA9-352C42C2547E}" dt="2022-11-08T23:57:58.029" v="615" actId="20577"/>
          <ac:spMkLst>
            <pc:docMk/>
            <pc:sldMk cId="1041511084" sldId="542"/>
            <ac:spMk id="3" creationId="{504B45D5-147F-D083-557B-B42E80AD29E8}"/>
          </ac:spMkLst>
        </pc:spChg>
        <pc:cxnChg chg="add mod">
          <ac:chgData name="Bilen, Eren" userId="1524803c-4e9d-4ade-801e-849580f16dd3" providerId="ADAL" clId="{53640219-27B9-8340-BBA9-352C42C2547E}" dt="2022-11-08T23:57:49.896" v="610" actId="14100"/>
          <ac:cxnSpMkLst>
            <pc:docMk/>
            <pc:sldMk cId="1041511084" sldId="542"/>
            <ac:cxnSpMk id="6" creationId="{00017B43-4CE2-009A-4C80-6EDCB454F27F}"/>
          </ac:cxnSpMkLst>
        </pc:cxnChg>
      </pc:sldChg>
      <pc:sldChg chg="modSp mod">
        <pc:chgData name="Bilen, Eren" userId="1524803c-4e9d-4ade-801e-849580f16dd3" providerId="ADAL" clId="{53640219-27B9-8340-BBA9-352C42C2547E}" dt="2022-11-09T00:56:17.664" v="1234" actId="14100"/>
        <pc:sldMkLst>
          <pc:docMk/>
          <pc:sldMk cId="771280076" sldId="543"/>
        </pc:sldMkLst>
        <pc:picChg chg="mod">
          <ac:chgData name="Bilen, Eren" userId="1524803c-4e9d-4ade-801e-849580f16dd3" providerId="ADAL" clId="{53640219-27B9-8340-BBA9-352C42C2547E}" dt="2022-11-09T00:56:17.664" v="1234" actId="14100"/>
          <ac:picMkLst>
            <pc:docMk/>
            <pc:sldMk cId="771280076" sldId="543"/>
            <ac:picMk id="2" creationId="{0C8C5F3F-FC39-4989-66FC-117F900F8CD5}"/>
          </ac:picMkLst>
        </pc:picChg>
      </pc:sldChg>
      <pc:sldChg chg="modSp mod">
        <pc:chgData name="Bilen, Eren" userId="1524803c-4e9d-4ade-801e-849580f16dd3" providerId="ADAL" clId="{53640219-27B9-8340-BBA9-352C42C2547E}" dt="2022-11-09T00:56:40.201" v="1240" actId="20577"/>
        <pc:sldMkLst>
          <pc:docMk/>
          <pc:sldMk cId="1351922504" sldId="544"/>
        </pc:sldMkLst>
        <pc:spChg chg="mod">
          <ac:chgData name="Bilen, Eren" userId="1524803c-4e9d-4ade-801e-849580f16dd3" providerId="ADAL" clId="{53640219-27B9-8340-BBA9-352C42C2547E}" dt="2022-11-09T00:56:28.597" v="1237" actId="255"/>
          <ac:spMkLst>
            <pc:docMk/>
            <pc:sldMk cId="1351922504" sldId="544"/>
            <ac:spMk id="6" creationId="{47561F73-C994-A469-BF26-0E9F6B0735D7}"/>
          </ac:spMkLst>
        </pc:spChg>
        <pc:spChg chg="mod">
          <ac:chgData name="Bilen, Eren" userId="1524803c-4e9d-4ade-801e-849580f16dd3" providerId="ADAL" clId="{53640219-27B9-8340-BBA9-352C42C2547E}" dt="2022-11-09T00:56:40.201" v="1240" actId="20577"/>
          <ac:spMkLst>
            <pc:docMk/>
            <pc:sldMk cId="1351922504" sldId="544"/>
            <ac:spMk id="8" creationId="{91BA4EAB-402F-89FE-D9E1-9453720A503E}"/>
          </ac:spMkLst>
        </pc:spChg>
      </pc:sldChg>
      <pc:sldChg chg="modSp mod">
        <pc:chgData name="Bilen, Eren" userId="1524803c-4e9d-4ade-801e-849580f16dd3" providerId="ADAL" clId="{53640219-27B9-8340-BBA9-352C42C2547E}" dt="2022-11-09T00:56:51.531" v="1241" actId="2711"/>
        <pc:sldMkLst>
          <pc:docMk/>
          <pc:sldMk cId="1845463067" sldId="547"/>
        </pc:sldMkLst>
        <pc:spChg chg="mod">
          <ac:chgData name="Bilen, Eren" userId="1524803c-4e9d-4ade-801e-849580f16dd3" providerId="ADAL" clId="{53640219-27B9-8340-BBA9-352C42C2547E}" dt="2022-11-09T00:56:51.531" v="1241" actId="2711"/>
          <ac:spMkLst>
            <pc:docMk/>
            <pc:sldMk cId="1845463067" sldId="547"/>
            <ac:spMk id="4" creationId="{78B3D23D-496C-DDF7-43FE-F8B02039424A}"/>
          </ac:spMkLst>
        </pc:spChg>
      </pc:sldChg>
      <pc:sldChg chg="modSp mod">
        <pc:chgData name="Bilen, Eren" userId="1524803c-4e9d-4ade-801e-849580f16dd3" providerId="ADAL" clId="{53640219-27B9-8340-BBA9-352C42C2547E}" dt="2022-11-10T02:32:45.134" v="1250" actId="2711"/>
        <pc:sldMkLst>
          <pc:docMk/>
          <pc:sldMk cId="4245029062" sldId="548"/>
        </pc:sldMkLst>
        <pc:spChg chg="mod">
          <ac:chgData name="Bilen, Eren" userId="1524803c-4e9d-4ade-801e-849580f16dd3" providerId="ADAL" clId="{53640219-27B9-8340-BBA9-352C42C2547E}" dt="2022-11-10T02:32:45.134" v="1250" actId="2711"/>
          <ac:spMkLst>
            <pc:docMk/>
            <pc:sldMk cId="4245029062" sldId="548"/>
            <ac:spMk id="4" creationId="{78B3D23D-496C-DDF7-43FE-F8B02039424A}"/>
          </ac:spMkLst>
        </pc:spChg>
      </pc:sldChg>
      <pc:sldChg chg="modSp mod">
        <pc:chgData name="Bilen, Eren" userId="1524803c-4e9d-4ade-801e-849580f16dd3" providerId="ADAL" clId="{53640219-27B9-8340-BBA9-352C42C2547E}" dt="2022-11-09T00:57:12.011" v="1243" actId="113"/>
        <pc:sldMkLst>
          <pc:docMk/>
          <pc:sldMk cId="1282581679" sldId="553"/>
        </pc:sldMkLst>
        <pc:spChg chg="mod">
          <ac:chgData name="Bilen, Eren" userId="1524803c-4e9d-4ade-801e-849580f16dd3" providerId="ADAL" clId="{53640219-27B9-8340-BBA9-352C42C2547E}" dt="2022-11-09T00:57:12.011" v="1243" actId="113"/>
          <ac:spMkLst>
            <pc:docMk/>
            <pc:sldMk cId="1282581679" sldId="553"/>
            <ac:spMk id="4" creationId="{78B3D23D-496C-DDF7-43FE-F8B02039424A}"/>
          </ac:spMkLst>
        </pc:spChg>
      </pc:sldChg>
      <pc:sldChg chg="modSp mod">
        <pc:chgData name="Bilen, Eren" userId="1524803c-4e9d-4ade-801e-849580f16dd3" providerId="ADAL" clId="{53640219-27B9-8340-BBA9-352C42C2547E}" dt="2022-11-09T00:57:20.101" v="1244" actId="2711"/>
        <pc:sldMkLst>
          <pc:docMk/>
          <pc:sldMk cId="28890483" sldId="554"/>
        </pc:sldMkLst>
        <pc:spChg chg="mod">
          <ac:chgData name="Bilen, Eren" userId="1524803c-4e9d-4ade-801e-849580f16dd3" providerId="ADAL" clId="{53640219-27B9-8340-BBA9-352C42C2547E}" dt="2022-11-09T00:57:20.101" v="1244" actId="2711"/>
          <ac:spMkLst>
            <pc:docMk/>
            <pc:sldMk cId="28890483" sldId="554"/>
            <ac:spMk id="4" creationId="{78B3D23D-496C-DDF7-43FE-F8B02039424A}"/>
          </ac:spMkLst>
        </pc:spChg>
      </pc:sldChg>
      <pc:sldChg chg="addSp delSp modSp mod">
        <pc:chgData name="Bilen, Eren" userId="1524803c-4e9d-4ade-801e-849580f16dd3" providerId="ADAL" clId="{53640219-27B9-8340-BBA9-352C42C2547E}" dt="2022-11-09T00:51:11.527" v="1182" actId="1076"/>
        <pc:sldMkLst>
          <pc:docMk/>
          <pc:sldMk cId="3025485835" sldId="555"/>
        </pc:sldMkLst>
        <pc:spChg chg="mod">
          <ac:chgData name="Bilen, Eren" userId="1524803c-4e9d-4ade-801e-849580f16dd3" providerId="ADAL" clId="{53640219-27B9-8340-BBA9-352C42C2547E}" dt="2022-11-09T00:29:32.712" v="993" actId="1076"/>
          <ac:spMkLst>
            <pc:docMk/>
            <pc:sldMk cId="3025485835" sldId="555"/>
            <ac:spMk id="3" creationId="{4A7ACF50-3BCD-48AC-FBCF-BF750BD6D871}"/>
          </ac:spMkLst>
        </pc:spChg>
        <pc:spChg chg="add del">
          <ac:chgData name="Bilen, Eren" userId="1524803c-4e9d-4ade-801e-849580f16dd3" providerId="ADAL" clId="{53640219-27B9-8340-BBA9-352C42C2547E}" dt="2022-11-09T00:30:09.696" v="999"/>
          <ac:spMkLst>
            <pc:docMk/>
            <pc:sldMk cId="3025485835" sldId="555"/>
            <ac:spMk id="4" creationId="{9E310C5D-3FF1-94F4-BC3E-9813EB68D89A}"/>
          </ac:spMkLst>
        </pc:spChg>
        <pc:spChg chg="add mod">
          <ac:chgData name="Bilen, Eren" userId="1524803c-4e9d-4ade-801e-849580f16dd3" providerId="ADAL" clId="{53640219-27B9-8340-BBA9-352C42C2547E}" dt="2022-11-09T00:30:23.206" v="1002" actId="14100"/>
          <ac:spMkLst>
            <pc:docMk/>
            <pc:sldMk cId="3025485835" sldId="555"/>
            <ac:spMk id="5" creationId="{8D9572F3-F7FD-74FE-1D09-4F128AE0F842}"/>
          </ac:spMkLst>
        </pc:spChg>
        <pc:spChg chg="mod">
          <ac:chgData name="Bilen, Eren" userId="1524803c-4e9d-4ade-801e-849580f16dd3" providerId="ADAL" clId="{53640219-27B9-8340-BBA9-352C42C2547E}" dt="2022-11-09T00:40:41.217" v="1062"/>
          <ac:spMkLst>
            <pc:docMk/>
            <pc:sldMk cId="3025485835" sldId="555"/>
            <ac:spMk id="6" creationId="{4B4E4AAA-ACDB-7092-F579-FE8EDD957E37}"/>
          </ac:spMkLst>
        </pc:spChg>
        <pc:spChg chg="add mod">
          <ac:chgData name="Bilen, Eren" userId="1524803c-4e9d-4ade-801e-849580f16dd3" providerId="ADAL" clId="{53640219-27B9-8340-BBA9-352C42C2547E}" dt="2022-11-09T00:50:36.149" v="1126" actId="1076"/>
          <ac:spMkLst>
            <pc:docMk/>
            <pc:sldMk cId="3025485835" sldId="555"/>
            <ac:spMk id="10" creationId="{DF7C8962-B302-2864-5062-551280797BF7}"/>
          </ac:spMkLst>
        </pc:spChg>
        <pc:spChg chg="add del mod">
          <ac:chgData name="Bilen, Eren" userId="1524803c-4e9d-4ade-801e-849580f16dd3" providerId="ADAL" clId="{53640219-27B9-8340-BBA9-352C42C2547E}" dt="2022-11-09T00:50:44.083" v="1129" actId="478"/>
          <ac:spMkLst>
            <pc:docMk/>
            <pc:sldMk cId="3025485835" sldId="555"/>
            <ac:spMk id="12" creationId="{503BE68D-3647-FF36-6E6A-A6A6D038E347}"/>
          </ac:spMkLst>
        </pc:spChg>
        <pc:spChg chg="add mod">
          <ac:chgData name="Bilen, Eren" userId="1524803c-4e9d-4ade-801e-849580f16dd3" providerId="ADAL" clId="{53640219-27B9-8340-BBA9-352C42C2547E}" dt="2022-11-09T00:51:11.527" v="1182" actId="1076"/>
          <ac:spMkLst>
            <pc:docMk/>
            <pc:sldMk cId="3025485835" sldId="555"/>
            <ac:spMk id="14" creationId="{46F27CB2-EF44-0D56-C045-3A04FC9D8884}"/>
          </ac:spMkLst>
        </pc:spChg>
        <pc:picChg chg="del">
          <ac:chgData name="Bilen, Eren" userId="1524803c-4e9d-4ade-801e-849580f16dd3" providerId="ADAL" clId="{53640219-27B9-8340-BBA9-352C42C2547E}" dt="2022-11-09T00:30:07.826" v="997" actId="478"/>
          <ac:picMkLst>
            <pc:docMk/>
            <pc:sldMk cId="3025485835" sldId="555"/>
            <ac:picMk id="2" creationId="{0C4A7B13-B791-B506-D8C2-0CE2AD3711EA}"/>
          </ac:picMkLst>
        </pc:picChg>
        <pc:picChg chg="add del mod">
          <ac:chgData name="Bilen, Eren" userId="1524803c-4e9d-4ade-801e-849580f16dd3" providerId="ADAL" clId="{53640219-27B9-8340-BBA9-352C42C2547E}" dt="2022-11-09T00:32:37.771" v="1010" actId="478"/>
          <ac:picMkLst>
            <pc:docMk/>
            <pc:sldMk cId="3025485835" sldId="555"/>
            <ac:picMk id="7" creationId="{F89419C0-3D78-6260-3962-77AAC46E7A23}"/>
          </ac:picMkLst>
        </pc:picChg>
        <pc:picChg chg="add del mod">
          <ac:chgData name="Bilen, Eren" userId="1524803c-4e9d-4ade-801e-849580f16dd3" providerId="ADAL" clId="{53640219-27B9-8340-BBA9-352C42C2547E}" dt="2022-11-09T00:40:49.718" v="1063" actId="478"/>
          <ac:picMkLst>
            <pc:docMk/>
            <pc:sldMk cId="3025485835" sldId="555"/>
            <ac:picMk id="8" creationId="{9D9DC446-1A17-B625-00D8-BFE97C2D7B3F}"/>
          </ac:picMkLst>
        </pc:picChg>
        <pc:picChg chg="add mod">
          <ac:chgData name="Bilen, Eren" userId="1524803c-4e9d-4ade-801e-849580f16dd3" providerId="ADAL" clId="{53640219-27B9-8340-BBA9-352C42C2547E}" dt="2022-11-09T00:50:51.185" v="1132" actId="1076"/>
          <ac:picMkLst>
            <pc:docMk/>
            <pc:sldMk cId="3025485835" sldId="555"/>
            <ac:picMk id="9" creationId="{0036FADA-3780-1A42-668B-9CF2C1FEFF6B}"/>
          </ac:picMkLst>
        </pc:picChg>
      </pc:sldChg>
      <pc:sldChg chg="modSp mod">
        <pc:chgData name="Bilen, Eren" userId="1524803c-4e9d-4ade-801e-849580f16dd3" providerId="ADAL" clId="{53640219-27B9-8340-BBA9-352C42C2547E}" dt="2022-11-09T00:57:26.573" v="1245" actId="2711"/>
        <pc:sldMkLst>
          <pc:docMk/>
          <pc:sldMk cId="3419613330" sldId="556"/>
        </pc:sldMkLst>
        <pc:spChg chg="mod">
          <ac:chgData name="Bilen, Eren" userId="1524803c-4e9d-4ade-801e-849580f16dd3" providerId="ADAL" clId="{53640219-27B9-8340-BBA9-352C42C2547E}" dt="2022-11-09T00:57:26.573" v="1245" actId="2711"/>
          <ac:spMkLst>
            <pc:docMk/>
            <pc:sldMk cId="3419613330" sldId="556"/>
            <ac:spMk id="4" creationId="{78B3D23D-496C-DDF7-43FE-F8B02039424A}"/>
          </ac:spMkLst>
        </pc:spChg>
      </pc:sldChg>
      <pc:sldChg chg="addSp delSp modSp mod">
        <pc:chgData name="Bilen, Eren" userId="1524803c-4e9d-4ade-801e-849580f16dd3" providerId="ADAL" clId="{53640219-27B9-8340-BBA9-352C42C2547E}" dt="2022-11-09T00:48:36.406" v="1124" actId="1076"/>
        <pc:sldMkLst>
          <pc:docMk/>
          <pc:sldMk cId="2497172109" sldId="557"/>
        </pc:sldMkLst>
        <pc:spChg chg="mod">
          <ac:chgData name="Bilen, Eren" userId="1524803c-4e9d-4ade-801e-849580f16dd3" providerId="ADAL" clId="{53640219-27B9-8340-BBA9-352C42C2547E}" dt="2022-11-09T00:48:09.675" v="1117" actId="1076"/>
          <ac:spMkLst>
            <pc:docMk/>
            <pc:sldMk cId="2497172109" sldId="557"/>
            <ac:spMk id="4" creationId="{78B3D23D-496C-DDF7-43FE-F8B02039424A}"/>
          </ac:spMkLst>
        </pc:spChg>
        <pc:spChg chg="add mod">
          <ac:chgData name="Bilen, Eren" userId="1524803c-4e9d-4ade-801e-849580f16dd3" providerId="ADAL" clId="{53640219-27B9-8340-BBA9-352C42C2547E}" dt="2022-11-09T00:48:29.288" v="1122" actId="1076"/>
          <ac:spMkLst>
            <pc:docMk/>
            <pc:sldMk cId="2497172109" sldId="557"/>
            <ac:spMk id="7" creationId="{D1F05111-7E86-36A5-EFFC-CBCA4CB8E66F}"/>
          </ac:spMkLst>
        </pc:spChg>
        <pc:spChg chg="add mod">
          <ac:chgData name="Bilen, Eren" userId="1524803c-4e9d-4ade-801e-849580f16dd3" providerId="ADAL" clId="{53640219-27B9-8340-BBA9-352C42C2547E}" dt="2022-11-09T00:48:21.751" v="1120" actId="255"/>
          <ac:spMkLst>
            <pc:docMk/>
            <pc:sldMk cId="2497172109" sldId="557"/>
            <ac:spMk id="9" creationId="{C854067C-D558-0376-F640-B8F532A34D88}"/>
          </ac:spMkLst>
        </pc:spChg>
        <pc:picChg chg="del">
          <ac:chgData name="Bilen, Eren" userId="1524803c-4e9d-4ade-801e-849580f16dd3" providerId="ADAL" clId="{53640219-27B9-8340-BBA9-352C42C2547E}" dt="2022-11-09T00:47:34.290" v="1108" actId="478"/>
          <ac:picMkLst>
            <pc:docMk/>
            <pc:sldMk cId="2497172109" sldId="557"/>
            <ac:picMk id="2" creationId="{4EE9BEB0-9F57-2817-48D2-B77DA6E30187}"/>
          </ac:picMkLst>
        </pc:picChg>
        <pc:picChg chg="del">
          <ac:chgData name="Bilen, Eren" userId="1524803c-4e9d-4ade-801e-849580f16dd3" providerId="ADAL" clId="{53640219-27B9-8340-BBA9-352C42C2547E}" dt="2022-11-09T00:43:51.538" v="1100" actId="478"/>
          <ac:picMkLst>
            <pc:docMk/>
            <pc:sldMk cId="2497172109" sldId="557"/>
            <ac:picMk id="3" creationId="{04FF0B40-7CEA-A5B0-B971-E250EA31AB55}"/>
          </ac:picMkLst>
        </pc:picChg>
        <pc:picChg chg="mod">
          <ac:chgData name="Bilen, Eren" userId="1524803c-4e9d-4ade-801e-849580f16dd3" providerId="ADAL" clId="{53640219-27B9-8340-BBA9-352C42C2547E}" dt="2022-11-09T00:48:06.544" v="1116" actId="1076"/>
          <ac:picMkLst>
            <pc:docMk/>
            <pc:sldMk cId="2497172109" sldId="557"/>
            <ac:picMk id="5" creationId="{E4173147-B8B1-3F2D-ACCD-A91F802E4B57}"/>
          </ac:picMkLst>
        </pc:picChg>
        <pc:picChg chg="add mod">
          <ac:chgData name="Bilen, Eren" userId="1524803c-4e9d-4ade-801e-849580f16dd3" providerId="ADAL" clId="{53640219-27B9-8340-BBA9-352C42C2547E}" dt="2022-11-09T00:48:36.406" v="1124" actId="1076"/>
          <ac:picMkLst>
            <pc:docMk/>
            <pc:sldMk cId="2497172109" sldId="557"/>
            <ac:picMk id="10" creationId="{CE467BDB-9189-2AF5-D0C1-C76A2B16E78D}"/>
          </ac:picMkLst>
        </pc:picChg>
      </pc:sldChg>
      <pc:sldChg chg="modSp mod">
        <pc:chgData name="Bilen, Eren" userId="1524803c-4e9d-4ade-801e-849580f16dd3" providerId="ADAL" clId="{53640219-27B9-8340-BBA9-352C42C2547E}" dt="2022-11-09T00:57:50.443" v="1248" actId="113"/>
        <pc:sldMkLst>
          <pc:docMk/>
          <pc:sldMk cId="1323000534" sldId="558"/>
        </pc:sldMkLst>
        <pc:spChg chg="mod">
          <ac:chgData name="Bilen, Eren" userId="1524803c-4e9d-4ade-801e-849580f16dd3" providerId="ADAL" clId="{53640219-27B9-8340-BBA9-352C42C2547E}" dt="2022-11-09T00:57:50.443" v="1248" actId="113"/>
          <ac:spMkLst>
            <pc:docMk/>
            <pc:sldMk cId="1323000534" sldId="558"/>
            <ac:spMk id="4" creationId="{78B3D23D-496C-DDF7-43FE-F8B02039424A}"/>
          </ac:spMkLst>
        </pc:spChg>
      </pc:sldChg>
      <pc:sldChg chg="addSp modSp mod">
        <pc:chgData name="Bilen, Eren" userId="1524803c-4e9d-4ade-801e-849580f16dd3" providerId="ADAL" clId="{53640219-27B9-8340-BBA9-352C42C2547E}" dt="2022-11-09T00:16:22.066" v="860" actId="20577"/>
        <pc:sldMkLst>
          <pc:docMk/>
          <pc:sldMk cId="3467032249" sldId="559"/>
        </pc:sldMkLst>
        <pc:spChg chg="add mod">
          <ac:chgData name="Bilen, Eren" userId="1524803c-4e9d-4ade-801e-849580f16dd3" providerId="ADAL" clId="{53640219-27B9-8340-BBA9-352C42C2547E}" dt="2022-11-09T00:16:22.066" v="860" actId="20577"/>
          <ac:spMkLst>
            <pc:docMk/>
            <pc:sldMk cId="3467032249" sldId="559"/>
            <ac:spMk id="2" creationId="{F82729CB-2185-7679-7350-B5ED9F0FEDAE}"/>
          </ac:spMkLst>
        </pc:spChg>
      </pc:sldChg>
      <pc:sldChg chg="modSp mod ord">
        <pc:chgData name="Bilen, Eren" userId="1524803c-4e9d-4ade-801e-849580f16dd3" providerId="ADAL" clId="{53640219-27B9-8340-BBA9-352C42C2547E}" dt="2022-11-09T00:09:28.881" v="691" actId="20577"/>
        <pc:sldMkLst>
          <pc:docMk/>
          <pc:sldMk cId="2697763286" sldId="561"/>
        </pc:sldMkLst>
        <pc:spChg chg="mod">
          <ac:chgData name="Bilen, Eren" userId="1524803c-4e9d-4ade-801e-849580f16dd3" providerId="ADAL" clId="{53640219-27B9-8340-BBA9-352C42C2547E}" dt="2022-11-09T00:09:28.881" v="691" actId="20577"/>
          <ac:spMkLst>
            <pc:docMk/>
            <pc:sldMk cId="2697763286" sldId="561"/>
            <ac:spMk id="4" creationId="{78B3D23D-496C-DDF7-43FE-F8B02039424A}"/>
          </ac:spMkLst>
        </pc:spChg>
      </pc:sldChg>
      <pc:sldChg chg="modSp mod">
        <pc:chgData name="Bilen, Eren" userId="1524803c-4e9d-4ade-801e-849580f16dd3" providerId="ADAL" clId="{53640219-27B9-8340-BBA9-352C42C2547E}" dt="2022-11-09T00:48:40.762" v="1125" actId="20577"/>
        <pc:sldMkLst>
          <pc:docMk/>
          <pc:sldMk cId="1044109215" sldId="562"/>
        </pc:sldMkLst>
        <pc:spChg chg="mod">
          <ac:chgData name="Bilen, Eren" userId="1524803c-4e9d-4ade-801e-849580f16dd3" providerId="ADAL" clId="{53640219-27B9-8340-BBA9-352C42C2547E}" dt="2022-11-09T00:48:40.762" v="1125" actId="20577"/>
          <ac:spMkLst>
            <pc:docMk/>
            <pc:sldMk cId="1044109215" sldId="562"/>
            <ac:spMk id="4" creationId="{78B3D23D-496C-DDF7-43FE-F8B02039424A}"/>
          </ac:spMkLst>
        </pc:spChg>
      </pc:sldChg>
      <pc:sldChg chg="modSp mod">
        <pc:chgData name="Bilen, Eren" userId="1524803c-4e9d-4ade-801e-849580f16dd3" providerId="ADAL" clId="{53640219-27B9-8340-BBA9-352C42C2547E}" dt="2022-11-09T00:22:03.853" v="925" actId="20577"/>
        <pc:sldMkLst>
          <pc:docMk/>
          <pc:sldMk cId="2840432455" sldId="563"/>
        </pc:sldMkLst>
        <pc:spChg chg="mod">
          <ac:chgData name="Bilen, Eren" userId="1524803c-4e9d-4ade-801e-849580f16dd3" providerId="ADAL" clId="{53640219-27B9-8340-BBA9-352C42C2547E}" dt="2022-11-09T00:22:03.853" v="925" actId="20577"/>
          <ac:spMkLst>
            <pc:docMk/>
            <pc:sldMk cId="2840432455" sldId="563"/>
            <ac:spMk id="5" creationId="{3185D2B4-82A4-4561-A947-FA973747F46D}"/>
          </ac:spMkLst>
        </pc:spChg>
      </pc:sldChg>
      <pc:sldChg chg="modSp mod">
        <pc:chgData name="Bilen, Eren" userId="1524803c-4e9d-4ade-801e-849580f16dd3" providerId="ADAL" clId="{53640219-27B9-8340-BBA9-352C42C2547E}" dt="2022-11-09T00:22:43.404" v="944" actId="20577"/>
        <pc:sldMkLst>
          <pc:docMk/>
          <pc:sldMk cId="2401978701" sldId="565"/>
        </pc:sldMkLst>
        <pc:spChg chg="mod">
          <ac:chgData name="Bilen, Eren" userId="1524803c-4e9d-4ade-801e-849580f16dd3" providerId="ADAL" clId="{53640219-27B9-8340-BBA9-352C42C2547E}" dt="2022-11-08T01:59:25.834" v="51" actId="20577"/>
          <ac:spMkLst>
            <pc:docMk/>
            <pc:sldMk cId="2401978701" sldId="565"/>
            <ac:spMk id="4" creationId="{78B3D23D-496C-DDF7-43FE-F8B02039424A}"/>
          </ac:spMkLst>
        </pc:spChg>
        <pc:spChg chg="mod">
          <ac:chgData name="Bilen, Eren" userId="1524803c-4e9d-4ade-801e-849580f16dd3" providerId="ADAL" clId="{53640219-27B9-8340-BBA9-352C42C2547E}" dt="2022-11-09T00:22:43.404" v="944" actId="20577"/>
          <ac:spMkLst>
            <pc:docMk/>
            <pc:sldMk cId="2401978701" sldId="565"/>
            <ac:spMk id="7" creationId="{C4BAD82B-B969-44B5-8BAA-1C852A1AF163}"/>
          </ac:spMkLst>
        </pc:spChg>
      </pc:sldChg>
      <pc:sldChg chg="modSp add mod ord">
        <pc:chgData name="Bilen, Eren" userId="1524803c-4e9d-4ade-801e-849580f16dd3" providerId="ADAL" clId="{53640219-27B9-8340-BBA9-352C42C2547E}" dt="2022-11-09T00:17:59.236" v="874" actId="20577"/>
        <pc:sldMkLst>
          <pc:docMk/>
          <pc:sldMk cId="1844358731" sldId="566"/>
        </pc:sldMkLst>
        <pc:spChg chg="mod">
          <ac:chgData name="Bilen, Eren" userId="1524803c-4e9d-4ade-801e-849580f16dd3" providerId="ADAL" clId="{53640219-27B9-8340-BBA9-352C42C2547E}" dt="2022-11-09T00:17:59.236" v="874" actId="20577"/>
          <ac:spMkLst>
            <pc:docMk/>
            <pc:sldMk cId="1844358731" sldId="566"/>
            <ac:spMk id="4" creationId="{78B3D23D-496C-DDF7-43FE-F8B02039424A}"/>
          </ac:spMkLst>
        </pc:spChg>
      </pc:sldChg>
      <pc:sldChg chg="modSp add mod">
        <pc:chgData name="Bilen, Eren" userId="1524803c-4e9d-4ade-801e-849580f16dd3" providerId="ADAL" clId="{53640219-27B9-8340-BBA9-352C42C2547E}" dt="2022-11-09T00:21:45.485" v="919" actId="20577"/>
        <pc:sldMkLst>
          <pc:docMk/>
          <pc:sldMk cId="1289923315" sldId="567"/>
        </pc:sldMkLst>
        <pc:spChg chg="mod">
          <ac:chgData name="Bilen, Eren" userId="1524803c-4e9d-4ade-801e-849580f16dd3" providerId="ADAL" clId="{53640219-27B9-8340-BBA9-352C42C2547E}" dt="2022-11-09T00:21:45.485" v="919" actId="20577"/>
          <ac:spMkLst>
            <pc:docMk/>
            <pc:sldMk cId="1289923315" sldId="567"/>
            <ac:spMk id="4" creationId="{78B3D23D-496C-DDF7-43FE-F8B02039424A}"/>
          </ac:spMkLst>
        </pc:spChg>
      </pc:sldChg>
    </pc:docChg>
  </pc:docChgLst>
  <pc:docChgLst>
    <pc:chgData name="Bilen, Eren" userId="1524803c-4e9d-4ade-801e-849580f16dd3" providerId="ADAL" clId="{423500D2-E283-0140-8E9F-EA94C3407DF5}"/>
    <pc:docChg chg="undo redo custSel addSld delSld modSld modMainMaster modNotesMaster">
      <pc:chgData name="Bilen, Eren" userId="1524803c-4e9d-4ade-801e-849580f16dd3" providerId="ADAL" clId="{423500D2-E283-0140-8E9F-EA94C3407DF5}" dt="2022-09-08T18:48:40.763" v="1701" actId="113"/>
      <pc:docMkLst>
        <pc:docMk/>
      </pc:docMkLst>
      <pc:sldChg chg="del">
        <pc:chgData name="Bilen, Eren" userId="1524803c-4e9d-4ade-801e-849580f16dd3" providerId="ADAL" clId="{423500D2-E283-0140-8E9F-EA94C3407DF5}" dt="2022-08-22T18:52:57.096" v="0" actId="2696"/>
        <pc:sldMkLst>
          <pc:docMk/>
          <pc:sldMk cId="1958178227" sldId="259"/>
        </pc:sldMkLst>
      </pc:sldChg>
      <pc:sldChg chg="del">
        <pc:chgData name="Bilen, Eren" userId="1524803c-4e9d-4ade-801e-849580f16dd3" providerId="ADAL" clId="{423500D2-E283-0140-8E9F-EA94C3407DF5}" dt="2022-08-22T18:52:57.096" v="0" actId="2696"/>
        <pc:sldMkLst>
          <pc:docMk/>
          <pc:sldMk cId="3914891566" sldId="270"/>
        </pc:sldMkLst>
      </pc:sldChg>
      <pc:sldChg chg="del">
        <pc:chgData name="Bilen, Eren" userId="1524803c-4e9d-4ade-801e-849580f16dd3" providerId="ADAL" clId="{423500D2-E283-0140-8E9F-EA94C3407DF5}" dt="2022-08-22T18:52:57.096" v="0" actId="2696"/>
        <pc:sldMkLst>
          <pc:docMk/>
          <pc:sldMk cId="1396044145" sldId="272"/>
        </pc:sldMkLst>
      </pc:sldChg>
      <pc:sldChg chg="del">
        <pc:chgData name="Bilen, Eren" userId="1524803c-4e9d-4ade-801e-849580f16dd3" providerId="ADAL" clId="{423500D2-E283-0140-8E9F-EA94C3407DF5}" dt="2022-08-22T18:52:57.096" v="0" actId="2696"/>
        <pc:sldMkLst>
          <pc:docMk/>
          <pc:sldMk cId="3661508925" sldId="273"/>
        </pc:sldMkLst>
      </pc:sldChg>
      <pc:sldChg chg="del">
        <pc:chgData name="Bilen, Eren" userId="1524803c-4e9d-4ade-801e-849580f16dd3" providerId="ADAL" clId="{423500D2-E283-0140-8E9F-EA94C3407DF5}" dt="2022-08-22T18:52:57.096" v="0" actId="2696"/>
        <pc:sldMkLst>
          <pc:docMk/>
          <pc:sldMk cId="2773407824" sldId="275"/>
        </pc:sldMkLst>
      </pc:sldChg>
      <pc:sldChg chg="del">
        <pc:chgData name="Bilen, Eren" userId="1524803c-4e9d-4ade-801e-849580f16dd3" providerId="ADAL" clId="{423500D2-E283-0140-8E9F-EA94C3407DF5}" dt="2022-08-22T18:52:57.096" v="0" actId="2696"/>
        <pc:sldMkLst>
          <pc:docMk/>
          <pc:sldMk cId="454478535" sldId="277"/>
        </pc:sldMkLst>
      </pc:sldChg>
      <pc:sldChg chg="del">
        <pc:chgData name="Bilen, Eren" userId="1524803c-4e9d-4ade-801e-849580f16dd3" providerId="ADAL" clId="{423500D2-E283-0140-8E9F-EA94C3407DF5}" dt="2022-08-22T18:52:57.096" v="0" actId="2696"/>
        <pc:sldMkLst>
          <pc:docMk/>
          <pc:sldMk cId="927142130" sldId="278"/>
        </pc:sldMkLst>
      </pc:sldChg>
      <pc:sldChg chg="del">
        <pc:chgData name="Bilen, Eren" userId="1524803c-4e9d-4ade-801e-849580f16dd3" providerId="ADAL" clId="{423500D2-E283-0140-8E9F-EA94C3407DF5}" dt="2022-08-22T18:52:57.096" v="0" actId="2696"/>
        <pc:sldMkLst>
          <pc:docMk/>
          <pc:sldMk cId="376182457" sldId="280"/>
        </pc:sldMkLst>
      </pc:sldChg>
      <pc:sldChg chg="del">
        <pc:chgData name="Bilen, Eren" userId="1524803c-4e9d-4ade-801e-849580f16dd3" providerId="ADAL" clId="{423500D2-E283-0140-8E9F-EA94C3407DF5}" dt="2022-08-22T18:52:57.096" v="0" actId="2696"/>
        <pc:sldMkLst>
          <pc:docMk/>
          <pc:sldMk cId="2038343638" sldId="281"/>
        </pc:sldMkLst>
      </pc:sldChg>
      <pc:sldChg chg="del">
        <pc:chgData name="Bilen, Eren" userId="1524803c-4e9d-4ade-801e-849580f16dd3" providerId="ADAL" clId="{423500D2-E283-0140-8E9F-EA94C3407DF5}" dt="2022-08-22T18:52:57.096" v="0" actId="2696"/>
        <pc:sldMkLst>
          <pc:docMk/>
          <pc:sldMk cId="3104780438" sldId="283"/>
        </pc:sldMkLst>
      </pc:sldChg>
      <pc:sldChg chg="del">
        <pc:chgData name="Bilen, Eren" userId="1524803c-4e9d-4ade-801e-849580f16dd3" providerId="ADAL" clId="{423500D2-E283-0140-8E9F-EA94C3407DF5}" dt="2022-08-22T18:52:57.096" v="0" actId="2696"/>
        <pc:sldMkLst>
          <pc:docMk/>
          <pc:sldMk cId="3606248468" sldId="284"/>
        </pc:sldMkLst>
      </pc:sldChg>
      <pc:sldChg chg="del">
        <pc:chgData name="Bilen, Eren" userId="1524803c-4e9d-4ade-801e-849580f16dd3" providerId="ADAL" clId="{423500D2-E283-0140-8E9F-EA94C3407DF5}" dt="2022-08-22T18:52:57.096" v="0" actId="2696"/>
        <pc:sldMkLst>
          <pc:docMk/>
          <pc:sldMk cId="932426077" sldId="285"/>
        </pc:sldMkLst>
      </pc:sldChg>
      <pc:sldChg chg="del">
        <pc:chgData name="Bilen, Eren" userId="1524803c-4e9d-4ade-801e-849580f16dd3" providerId="ADAL" clId="{423500D2-E283-0140-8E9F-EA94C3407DF5}" dt="2022-08-22T18:52:57.096" v="0" actId="2696"/>
        <pc:sldMkLst>
          <pc:docMk/>
          <pc:sldMk cId="2205709222" sldId="287"/>
        </pc:sldMkLst>
      </pc:sldChg>
      <pc:sldChg chg="del">
        <pc:chgData name="Bilen, Eren" userId="1524803c-4e9d-4ade-801e-849580f16dd3" providerId="ADAL" clId="{423500D2-E283-0140-8E9F-EA94C3407DF5}" dt="2022-08-22T18:52:57.096" v="0" actId="2696"/>
        <pc:sldMkLst>
          <pc:docMk/>
          <pc:sldMk cId="2441879563" sldId="291"/>
        </pc:sldMkLst>
      </pc:sldChg>
      <pc:sldChg chg="del">
        <pc:chgData name="Bilen, Eren" userId="1524803c-4e9d-4ade-801e-849580f16dd3" providerId="ADAL" clId="{423500D2-E283-0140-8E9F-EA94C3407DF5}" dt="2022-08-22T18:52:57.096" v="0" actId="2696"/>
        <pc:sldMkLst>
          <pc:docMk/>
          <pc:sldMk cId="2380126160" sldId="292"/>
        </pc:sldMkLst>
      </pc:sldChg>
      <pc:sldChg chg="del">
        <pc:chgData name="Bilen, Eren" userId="1524803c-4e9d-4ade-801e-849580f16dd3" providerId="ADAL" clId="{423500D2-E283-0140-8E9F-EA94C3407DF5}" dt="2022-08-22T18:52:57.096" v="0" actId="2696"/>
        <pc:sldMkLst>
          <pc:docMk/>
          <pc:sldMk cId="14472622" sldId="293"/>
        </pc:sldMkLst>
      </pc:sldChg>
      <pc:sldChg chg="del">
        <pc:chgData name="Bilen, Eren" userId="1524803c-4e9d-4ade-801e-849580f16dd3" providerId="ADAL" clId="{423500D2-E283-0140-8E9F-EA94C3407DF5}" dt="2022-08-22T18:52:57.096" v="0" actId="2696"/>
        <pc:sldMkLst>
          <pc:docMk/>
          <pc:sldMk cId="1271426997" sldId="294"/>
        </pc:sldMkLst>
      </pc:sldChg>
      <pc:sldChg chg="del">
        <pc:chgData name="Bilen, Eren" userId="1524803c-4e9d-4ade-801e-849580f16dd3" providerId="ADAL" clId="{423500D2-E283-0140-8E9F-EA94C3407DF5}" dt="2022-08-22T18:52:57.096" v="0" actId="2696"/>
        <pc:sldMkLst>
          <pc:docMk/>
          <pc:sldMk cId="2592927551" sldId="295"/>
        </pc:sldMkLst>
      </pc:sldChg>
      <pc:sldChg chg="del">
        <pc:chgData name="Bilen, Eren" userId="1524803c-4e9d-4ade-801e-849580f16dd3" providerId="ADAL" clId="{423500D2-E283-0140-8E9F-EA94C3407DF5}" dt="2022-08-22T18:52:57.096" v="0" actId="2696"/>
        <pc:sldMkLst>
          <pc:docMk/>
          <pc:sldMk cId="3634830985" sldId="296"/>
        </pc:sldMkLst>
      </pc:sldChg>
      <pc:sldChg chg="del">
        <pc:chgData name="Bilen, Eren" userId="1524803c-4e9d-4ade-801e-849580f16dd3" providerId="ADAL" clId="{423500D2-E283-0140-8E9F-EA94C3407DF5}" dt="2022-08-22T18:52:57.096" v="0" actId="2696"/>
        <pc:sldMkLst>
          <pc:docMk/>
          <pc:sldMk cId="3666312261" sldId="297"/>
        </pc:sldMkLst>
      </pc:sldChg>
      <pc:sldChg chg="addSp delSp modSp mod">
        <pc:chgData name="Bilen, Eren" userId="1524803c-4e9d-4ade-801e-849580f16dd3" providerId="ADAL" clId="{423500D2-E283-0140-8E9F-EA94C3407DF5}" dt="2022-08-22T18:57:39.040" v="56"/>
        <pc:sldMkLst>
          <pc:docMk/>
          <pc:sldMk cId="1520769384" sldId="505"/>
        </pc:sldMkLst>
        <pc:spChg chg="add del mod">
          <ac:chgData name="Bilen, Eren" userId="1524803c-4e9d-4ade-801e-849580f16dd3" providerId="ADAL" clId="{423500D2-E283-0140-8E9F-EA94C3407DF5}" dt="2022-08-22T18:53:14.863" v="23"/>
          <ac:spMkLst>
            <pc:docMk/>
            <pc:sldMk cId="1520769384" sldId="505"/>
            <ac:spMk id="2" creationId="{FF00E1E4-F277-F10C-76C8-D14871FB13D5}"/>
          </ac:spMkLst>
        </pc:spChg>
        <pc:spChg chg="mod">
          <ac:chgData name="Bilen, Eren" userId="1524803c-4e9d-4ade-801e-849580f16dd3" providerId="ADAL" clId="{423500D2-E283-0140-8E9F-EA94C3407DF5}" dt="2022-08-22T18:57:39.040" v="56"/>
          <ac:spMkLst>
            <pc:docMk/>
            <pc:sldMk cId="1520769384" sldId="505"/>
            <ac:spMk id="11266" creationId="{00000000-0000-0000-0000-000000000000}"/>
          </ac:spMkLst>
        </pc:spChg>
      </pc:sldChg>
      <pc:sldChg chg="addSp delSp modSp add mod">
        <pc:chgData name="Bilen, Eren" userId="1524803c-4e9d-4ade-801e-849580f16dd3" providerId="ADAL" clId="{423500D2-E283-0140-8E9F-EA94C3407DF5}" dt="2022-08-22T18:58:21.956" v="63" actId="14100"/>
        <pc:sldMkLst>
          <pc:docMk/>
          <pc:sldMk cId="3233119200" sldId="506"/>
        </pc:sldMkLst>
        <pc:spChg chg="add del mod">
          <ac:chgData name="Bilen, Eren" userId="1524803c-4e9d-4ade-801e-849580f16dd3" providerId="ADAL" clId="{423500D2-E283-0140-8E9F-EA94C3407DF5}" dt="2022-08-22T18:54:18.727" v="32" actId="478"/>
          <ac:spMkLst>
            <pc:docMk/>
            <pc:sldMk cId="3233119200" sldId="506"/>
            <ac:spMk id="2" creationId="{848FF8E1-1DE0-5656-8D58-AEA2E140BEFC}"/>
          </ac:spMkLst>
        </pc:spChg>
        <pc:spChg chg="add del mod">
          <ac:chgData name="Bilen, Eren" userId="1524803c-4e9d-4ade-801e-849580f16dd3" providerId="ADAL" clId="{423500D2-E283-0140-8E9F-EA94C3407DF5}" dt="2022-08-22T18:54:17.071" v="31" actId="22"/>
          <ac:spMkLst>
            <pc:docMk/>
            <pc:sldMk cId="3233119200" sldId="506"/>
            <ac:spMk id="4" creationId="{8317D613-5D2D-FB2D-3BE3-BCBE35400812}"/>
          </ac:spMkLst>
        </pc:spChg>
        <pc:spChg chg="add del mod">
          <ac:chgData name="Bilen, Eren" userId="1524803c-4e9d-4ade-801e-849580f16dd3" providerId="ADAL" clId="{423500D2-E283-0140-8E9F-EA94C3407DF5}" dt="2022-08-22T18:54:31.254" v="38"/>
          <ac:spMkLst>
            <pc:docMk/>
            <pc:sldMk cId="3233119200" sldId="506"/>
            <ac:spMk id="5" creationId="{01F1DF5C-83E6-B57F-2E56-307CE8B3E0BE}"/>
          </ac:spMkLst>
        </pc:spChg>
        <pc:spChg chg="add del mod">
          <ac:chgData name="Bilen, Eren" userId="1524803c-4e9d-4ade-801e-849580f16dd3" providerId="ADAL" clId="{423500D2-E283-0140-8E9F-EA94C3407DF5}" dt="2022-08-22T18:54:49.733" v="41" actId="478"/>
          <ac:spMkLst>
            <pc:docMk/>
            <pc:sldMk cId="3233119200" sldId="506"/>
            <ac:spMk id="6" creationId="{C9B8A829-FC1C-1F1F-CD22-2DACF7BEC878}"/>
          </ac:spMkLst>
        </pc:spChg>
        <pc:spChg chg="add del mod">
          <ac:chgData name="Bilen, Eren" userId="1524803c-4e9d-4ade-801e-849580f16dd3" providerId="ADAL" clId="{423500D2-E283-0140-8E9F-EA94C3407DF5}" dt="2022-08-22T18:55:02.423" v="45"/>
          <ac:spMkLst>
            <pc:docMk/>
            <pc:sldMk cId="3233119200" sldId="506"/>
            <ac:spMk id="7" creationId="{0214ADDB-5C32-7168-3284-A3EC0382CF2A}"/>
          </ac:spMkLst>
        </pc:spChg>
        <pc:spChg chg="add mod">
          <ac:chgData name="Bilen, Eren" userId="1524803c-4e9d-4ade-801e-849580f16dd3" providerId="ADAL" clId="{423500D2-E283-0140-8E9F-EA94C3407DF5}" dt="2022-08-22T18:58:21.956" v="63" actId="14100"/>
          <ac:spMkLst>
            <pc:docMk/>
            <pc:sldMk cId="3233119200" sldId="506"/>
            <ac:spMk id="10" creationId="{6B44D142-7C22-900A-1E58-F168F8D01BEE}"/>
          </ac:spMkLst>
        </pc:spChg>
        <pc:spChg chg="del">
          <ac:chgData name="Bilen, Eren" userId="1524803c-4e9d-4ade-801e-849580f16dd3" providerId="ADAL" clId="{423500D2-E283-0140-8E9F-EA94C3407DF5}" dt="2022-08-22T18:54:09.370" v="25" actId="478"/>
          <ac:spMkLst>
            <pc:docMk/>
            <pc:sldMk cId="3233119200" sldId="506"/>
            <ac:spMk id="11266" creationId="{00000000-0000-0000-0000-000000000000}"/>
          </ac:spMkLst>
        </pc:spChg>
        <pc:picChg chg="add del mod">
          <ac:chgData name="Bilen, Eren" userId="1524803c-4e9d-4ade-801e-849580f16dd3" providerId="ADAL" clId="{423500D2-E283-0140-8E9F-EA94C3407DF5}" dt="2022-08-22T18:55:02.423" v="45"/>
          <ac:picMkLst>
            <pc:docMk/>
            <pc:sldMk cId="3233119200" sldId="506"/>
            <ac:picMk id="8" creationId="{05E78B81-9FF9-1DC8-97B8-88D8403651A0}"/>
          </ac:picMkLst>
        </pc:picChg>
      </pc:sldChg>
      <pc:sldChg chg="addSp delSp modSp add mod">
        <pc:chgData name="Bilen, Eren" userId="1524803c-4e9d-4ade-801e-849580f16dd3" providerId="ADAL" clId="{423500D2-E283-0140-8E9F-EA94C3407DF5}" dt="2022-08-22T19:03:27.524" v="167" actId="14100"/>
        <pc:sldMkLst>
          <pc:docMk/>
          <pc:sldMk cId="3431363281" sldId="507"/>
        </pc:sldMkLst>
        <pc:spChg chg="add del mod">
          <ac:chgData name="Bilen, Eren" userId="1524803c-4e9d-4ade-801e-849580f16dd3" providerId="ADAL" clId="{423500D2-E283-0140-8E9F-EA94C3407DF5}" dt="2022-08-22T18:58:34.666" v="66"/>
          <ac:spMkLst>
            <pc:docMk/>
            <pc:sldMk cId="3431363281" sldId="507"/>
            <ac:spMk id="2" creationId="{931F09D0-33AD-9120-DF9F-77418ABAADE1}"/>
          </ac:spMkLst>
        </pc:spChg>
        <pc:spChg chg="add del mod">
          <ac:chgData name="Bilen, Eren" userId="1524803c-4e9d-4ade-801e-849580f16dd3" providerId="ADAL" clId="{423500D2-E283-0140-8E9F-EA94C3407DF5}" dt="2022-08-22T19:00:05.456" v="78" actId="478"/>
          <ac:spMkLst>
            <pc:docMk/>
            <pc:sldMk cId="3431363281" sldId="507"/>
            <ac:spMk id="4" creationId="{FBA989B7-AED0-ECF4-19DB-AB61E88C01EC}"/>
          </ac:spMkLst>
        </pc:spChg>
        <pc:spChg chg="add del mod">
          <ac:chgData name="Bilen, Eren" userId="1524803c-4e9d-4ade-801e-849580f16dd3" providerId="ADAL" clId="{423500D2-E283-0140-8E9F-EA94C3407DF5}" dt="2022-08-22T19:00:09.258" v="81" actId="478"/>
          <ac:spMkLst>
            <pc:docMk/>
            <pc:sldMk cId="3431363281" sldId="507"/>
            <ac:spMk id="5" creationId="{4BEF0EE2-832E-3458-05C5-E89CD3E39A2D}"/>
          </ac:spMkLst>
        </pc:spChg>
        <pc:spChg chg="add del mod">
          <ac:chgData name="Bilen, Eren" userId="1524803c-4e9d-4ade-801e-849580f16dd3" providerId="ADAL" clId="{423500D2-E283-0140-8E9F-EA94C3407DF5}" dt="2022-08-22T19:00:05.456" v="78" actId="478"/>
          <ac:spMkLst>
            <pc:docMk/>
            <pc:sldMk cId="3431363281" sldId="507"/>
            <ac:spMk id="6" creationId="{6A2E2D46-D16B-2621-121D-01B1C79DE959}"/>
          </ac:spMkLst>
        </pc:spChg>
        <pc:spChg chg="add del mod">
          <ac:chgData name="Bilen, Eren" userId="1524803c-4e9d-4ade-801e-849580f16dd3" providerId="ADAL" clId="{423500D2-E283-0140-8E9F-EA94C3407DF5}" dt="2022-08-22T19:00:06.894" v="79" actId="478"/>
          <ac:spMkLst>
            <pc:docMk/>
            <pc:sldMk cId="3431363281" sldId="507"/>
            <ac:spMk id="7" creationId="{53B064B1-5A71-53BC-DF43-879902E4A309}"/>
          </ac:spMkLst>
        </pc:spChg>
        <pc:spChg chg="add del mod">
          <ac:chgData name="Bilen, Eren" userId="1524803c-4e9d-4ade-801e-849580f16dd3" providerId="ADAL" clId="{423500D2-E283-0140-8E9F-EA94C3407DF5}" dt="2022-08-22T19:00:05.456" v="78" actId="478"/>
          <ac:spMkLst>
            <pc:docMk/>
            <pc:sldMk cId="3431363281" sldId="507"/>
            <ac:spMk id="8" creationId="{0E903E69-67BB-EA32-96F1-87CA2E453FEE}"/>
          </ac:spMkLst>
        </pc:spChg>
        <pc:spChg chg="del">
          <ac:chgData name="Bilen, Eren" userId="1524803c-4e9d-4ade-801e-849580f16dd3" providerId="ADAL" clId="{423500D2-E283-0140-8E9F-EA94C3407DF5}" dt="2022-08-22T18:58:36.601" v="67" actId="478"/>
          <ac:spMkLst>
            <pc:docMk/>
            <pc:sldMk cId="3431363281" sldId="507"/>
            <ac:spMk id="10" creationId="{6B44D142-7C22-900A-1E58-F168F8D01BEE}"/>
          </ac:spMkLst>
        </pc:spChg>
        <pc:spChg chg="add mod">
          <ac:chgData name="Bilen, Eren" userId="1524803c-4e9d-4ade-801e-849580f16dd3" providerId="ADAL" clId="{423500D2-E283-0140-8E9F-EA94C3407DF5}" dt="2022-08-22T18:59:13.503" v="68"/>
          <ac:spMkLst>
            <pc:docMk/>
            <pc:sldMk cId="3431363281" sldId="507"/>
            <ac:spMk id="12" creationId="{CB1CD0DE-2722-0514-3E71-75D9FFFB581D}"/>
          </ac:spMkLst>
        </pc:spChg>
        <pc:spChg chg="add mod">
          <ac:chgData name="Bilen, Eren" userId="1524803c-4e9d-4ade-801e-849580f16dd3" providerId="ADAL" clId="{423500D2-E283-0140-8E9F-EA94C3407DF5}" dt="2022-08-22T18:59:13.503" v="68"/>
          <ac:spMkLst>
            <pc:docMk/>
            <pc:sldMk cId="3431363281" sldId="507"/>
            <ac:spMk id="13" creationId="{F50BC2A1-9DDA-C556-EACC-BB1C62F02C2F}"/>
          </ac:spMkLst>
        </pc:spChg>
        <pc:spChg chg="add del mod">
          <ac:chgData name="Bilen, Eren" userId="1524803c-4e9d-4ade-801e-849580f16dd3" providerId="ADAL" clId="{423500D2-E283-0140-8E9F-EA94C3407DF5}" dt="2022-08-22T19:00:16.164" v="82" actId="478"/>
          <ac:spMkLst>
            <pc:docMk/>
            <pc:sldMk cId="3431363281" sldId="507"/>
            <ac:spMk id="14" creationId="{B79AEB7B-A984-7A7E-6EA2-31C6C38D705F}"/>
          </ac:spMkLst>
        </pc:spChg>
        <pc:spChg chg="add mod">
          <ac:chgData name="Bilen, Eren" userId="1524803c-4e9d-4ade-801e-849580f16dd3" providerId="ADAL" clId="{423500D2-E283-0140-8E9F-EA94C3407DF5}" dt="2022-08-22T18:59:13.503" v="68"/>
          <ac:spMkLst>
            <pc:docMk/>
            <pc:sldMk cId="3431363281" sldId="507"/>
            <ac:spMk id="15" creationId="{BDFA96CB-3C05-192A-4E64-B1731DBEA0E9}"/>
          </ac:spMkLst>
        </pc:spChg>
        <pc:spChg chg="add del mod">
          <ac:chgData name="Bilen, Eren" userId="1524803c-4e9d-4ade-801e-849580f16dd3" providerId="ADAL" clId="{423500D2-E283-0140-8E9F-EA94C3407DF5}" dt="2022-08-22T19:00:16.164" v="82" actId="478"/>
          <ac:spMkLst>
            <pc:docMk/>
            <pc:sldMk cId="3431363281" sldId="507"/>
            <ac:spMk id="16" creationId="{61528D9C-15ED-3022-C851-02D5EDB3AA59}"/>
          </ac:spMkLst>
        </pc:spChg>
        <pc:spChg chg="add mod">
          <ac:chgData name="Bilen, Eren" userId="1524803c-4e9d-4ade-801e-849580f16dd3" providerId="ADAL" clId="{423500D2-E283-0140-8E9F-EA94C3407DF5}" dt="2022-08-22T18:59:13.503" v="68"/>
          <ac:spMkLst>
            <pc:docMk/>
            <pc:sldMk cId="3431363281" sldId="507"/>
            <ac:spMk id="17" creationId="{052E0448-960A-A8A4-7321-A9C8E47783E0}"/>
          </ac:spMkLst>
        </pc:spChg>
        <pc:spChg chg="add del mod">
          <ac:chgData name="Bilen, Eren" userId="1524803c-4e9d-4ade-801e-849580f16dd3" providerId="ADAL" clId="{423500D2-E283-0140-8E9F-EA94C3407DF5}" dt="2022-08-22T19:00:16.164" v="82" actId="478"/>
          <ac:spMkLst>
            <pc:docMk/>
            <pc:sldMk cId="3431363281" sldId="507"/>
            <ac:spMk id="18" creationId="{2014CB7C-4197-C91C-5F3F-D4D82C71E328}"/>
          </ac:spMkLst>
        </pc:spChg>
        <pc:spChg chg="add mod">
          <ac:chgData name="Bilen, Eren" userId="1524803c-4e9d-4ade-801e-849580f16dd3" providerId="ADAL" clId="{423500D2-E283-0140-8E9F-EA94C3407DF5}" dt="2022-08-22T18:59:13.503" v="68"/>
          <ac:spMkLst>
            <pc:docMk/>
            <pc:sldMk cId="3431363281" sldId="507"/>
            <ac:spMk id="19" creationId="{498211F0-7C62-460F-2689-9979B55D9653}"/>
          </ac:spMkLst>
        </pc:spChg>
        <pc:spChg chg="add del mod">
          <ac:chgData name="Bilen, Eren" userId="1524803c-4e9d-4ade-801e-849580f16dd3" providerId="ADAL" clId="{423500D2-E283-0140-8E9F-EA94C3407DF5}" dt="2022-08-22T19:00:16.164" v="82" actId="478"/>
          <ac:spMkLst>
            <pc:docMk/>
            <pc:sldMk cId="3431363281" sldId="507"/>
            <ac:spMk id="20" creationId="{1BA32541-3E49-375B-B88D-9055F34B18DE}"/>
          </ac:spMkLst>
        </pc:spChg>
        <pc:spChg chg="add del mod">
          <ac:chgData name="Bilen, Eren" userId="1524803c-4e9d-4ade-801e-849580f16dd3" providerId="ADAL" clId="{423500D2-E283-0140-8E9F-EA94C3407DF5}" dt="2022-08-22T18:59:28.848" v="73" actId="478"/>
          <ac:spMkLst>
            <pc:docMk/>
            <pc:sldMk cId="3431363281" sldId="507"/>
            <ac:spMk id="21" creationId="{06EA55B2-0D91-70F7-4010-3556B8BE2E49}"/>
          </ac:spMkLst>
        </pc:spChg>
        <pc:spChg chg="add del mod">
          <ac:chgData name="Bilen, Eren" userId="1524803c-4e9d-4ade-801e-849580f16dd3" providerId="ADAL" clId="{423500D2-E283-0140-8E9F-EA94C3407DF5}" dt="2022-08-22T19:01:48.663" v="124" actId="478"/>
          <ac:spMkLst>
            <pc:docMk/>
            <pc:sldMk cId="3431363281" sldId="507"/>
            <ac:spMk id="22" creationId="{FE0CDA5A-88CA-ABBA-5896-91049119870B}"/>
          </ac:spMkLst>
        </pc:spChg>
        <pc:spChg chg="add del mod">
          <ac:chgData name="Bilen, Eren" userId="1524803c-4e9d-4ade-801e-849580f16dd3" providerId="ADAL" clId="{423500D2-E283-0140-8E9F-EA94C3407DF5}" dt="2022-08-22T19:00:51.400" v="93" actId="478"/>
          <ac:spMkLst>
            <pc:docMk/>
            <pc:sldMk cId="3431363281" sldId="507"/>
            <ac:spMk id="23" creationId="{B4CE031E-81F9-8D37-174C-B967BFF66085}"/>
          </ac:spMkLst>
        </pc:spChg>
        <pc:spChg chg="add mod">
          <ac:chgData name="Bilen, Eren" userId="1524803c-4e9d-4ade-801e-849580f16dd3" providerId="ADAL" clId="{423500D2-E283-0140-8E9F-EA94C3407DF5}" dt="2022-08-22T19:00:58.249" v="95"/>
          <ac:spMkLst>
            <pc:docMk/>
            <pc:sldMk cId="3431363281" sldId="507"/>
            <ac:spMk id="24" creationId="{A765E59D-07D6-452D-C3F0-52CA771F47C4}"/>
          </ac:spMkLst>
        </pc:spChg>
        <pc:spChg chg="add del mod">
          <ac:chgData name="Bilen, Eren" userId="1524803c-4e9d-4ade-801e-849580f16dd3" providerId="ADAL" clId="{423500D2-E283-0140-8E9F-EA94C3407DF5}" dt="2022-08-22T19:01:22.761" v="113"/>
          <ac:spMkLst>
            <pc:docMk/>
            <pc:sldMk cId="3431363281" sldId="507"/>
            <ac:spMk id="26" creationId="{73967B74-FE72-0D88-DEFC-012643DEA962}"/>
          </ac:spMkLst>
        </pc:spChg>
        <pc:spChg chg="add mod">
          <ac:chgData name="Bilen, Eren" userId="1524803c-4e9d-4ade-801e-849580f16dd3" providerId="ADAL" clId="{423500D2-E283-0140-8E9F-EA94C3407DF5}" dt="2022-08-22T19:01:22.761" v="113"/>
          <ac:spMkLst>
            <pc:docMk/>
            <pc:sldMk cId="3431363281" sldId="507"/>
            <ac:spMk id="27" creationId="{769DAC22-1A4B-C014-49C1-7BC4599D916B}"/>
          </ac:spMkLst>
        </pc:spChg>
        <pc:spChg chg="add del mod">
          <ac:chgData name="Bilen, Eren" userId="1524803c-4e9d-4ade-801e-849580f16dd3" providerId="ADAL" clId="{423500D2-E283-0140-8E9F-EA94C3407DF5}" dt="2022-08-22T19:01:22.761" v="113"/>
          <ac:spMkLst>
            <pc:docMk/>
            <pc:sldMk cId="3431363281" sldId="507"/>
            <ac:spMk id="28" creationId="{067F57A0-375D-84EA-B966-4698EEE4B108}"/>
          </ac:spMkLst>
        </pc:spChg>
        <pc:spChg chg="add del mod">
          <ac:chgData name="Bilen, Eren" userId="1524803c-4e9d-4ade-801e-849580f16dd3" providerId="ADAL" clId="{423500D2-E283-0140-8E9F-EA94C3407DF5}" dt="2022-08-22T19:01:22.761" v="113"/>
          <ac:spMkLst>
            <pc:docMk/>
            <pc:sldMk cId="3431363281" sldId="507"/>
            <ac:spMk id="29" creationId="{748663D8-4639-3341-FB13-42240D80C1EE}"/>
          </ac:spMkLst>
        </pc:spChg>
        <pc:spChg chg="add del mod">
          <ac:chgData name="Bilen, Eren" userId="1524803c-4e9d-4ade-801e-849580f16dd3" providerId="ADAL" clId="{423500D2-E283-0140-8E9F-EA94C3407DF5}" dt="2022-08-22T19:01:22.761" v="113"/>
          <ac:spMkLst>
            <pc:docMk/>
            <pc:sldMk cId="3431363281" sldId="507"/>
            <ac:spMk id="30" creationId="{A01CEF57-723E-A51C-3E14-2D2AEF440808}"/>
          </ac:spMkLst>
        </pc:spChg>
        <pc:spChg chg="add mod">
          <ac:chgData name="Bilen, Eren" userId="1524803c-4e9d-4ade-801e-849580f16dd3" providerId="ADAL" clId="{423500D2-E283-0140-8E9F-EA94C3407DF5}" dt="2022-08-22T19:01:22.761" v="113"/>
          <ac:spMkLst>
            <pc:docMk/>
            <pc:sldMk cId="3431363281" sldId="507"/>
            <ac:spMk id="33" creationId="{E4B1EC3A-43EC-8CC3-68FD-659384AD240A}"/>
          </ac:spMkLst>
        </pc:spChg>
        <pc:spChg chg="add mod">
          <ac:chgData name="Bilen, Eren" userId="1524803c-4e9d-4ade-801e-849580f16dd3" providerId="ADAL" clId="{423500D2-E283-0140-8E9F-EA94C3407DF5}" dt="2022-08-22T19:01:22.761" v="113"/>
          <ac:spMkLst>
            <pc:docMk/>
            <pc:sldMk cId="3431363281" sldId="507"/>
            <ac:spMk id="34" creationId="{E8F2C4D3-13DE-67D1-E239-CD473FC025AF}"/>
          </ac:spMkLst>
        </pc:spChg>
        <pc:spChg chg="add mod">
          <ac:chgData name="Bilen, Eren" userId="1524803c-4e9d-4ade-801e-849580f16dd3" providerId="ADAL" clId="{423500D2-E283-0140-8E9F-EA94C3407DF5}" dt="2022-08-22T19:01:22.761" v="113"/>
          <ac:spMkLst>
            <pc:docMk/>
            <pc:sldMk cId="3431363281" sldId="507"/>
            <ac:spMk id="35" creationId="{A6BE0666-86D8-A63E-1006-351A38B1D622}"/>
          </ac:spMkLst>
        </pc:spChg>
        <pc:spChg chg="add mod">
          <ac:chgData name="Bilen, Eren" userId="1524803c-4e9d-4ade-801e-849580f16dd3" providerId="ADAL" clId="{423500D2-E283-0140-8E9F-EA94C3407DF5}" dt="2022-08-22T19:01:22.761" v="113"/>
          <ac:spMkLst>
            <pc:docMk/>
            <pc:sldMk cId="3431363281" sldId="507"/>
            <ac:spMk id="36" creationId="{1A1C0FE9-6A1D-FBCF-875E-9659D6F7417D}"/>
          </ac:spMkLst>
        </pc:spChg>
        <pc:spChg chg="add mod">
          <ac:chgData name="Bilen, Eren" userId="1524803c-4e9d-4ade-801e-849580f16dd3" providerId="ADAL" clId="{423500D2-E283-0140-8E9F-EA94C3407DF5}" dt="2022-08-22T19:01:22.761" v="113"/>
          <ac:spMkLst>
            <pc:docMk/>
            <pc:sldMk cId="3431363281" sldId="507"/>
            <ac:spMk id="37" creationId="{BBFF9E62-ABDF-96B2-7F25-97355482A05B}"/>
          </ac:spMkLst>
        </pc:spChg>
        <pc:spChg chg="add mod">
          <ac:chgData name="Bilen, Eren" userId="1524803c-4e9d-4ade-801e-849580f16dd3" providerId="ADAL" clId="{423500D2-E283-0140-8E9F-EA94C3407DF5}" dt="2022-08-22T19:01:22.761" v="113"/>
          <ac:spMkLst>
            <pc:docMk/>
            <pc:sldMk cId="3431363281" sldId="507"/>
            <ac:spMk id="38" creationId="{6AEFCA39-2BD1-926A-8EE9-57CBA917C475}"/>
          </ac:spMkLst>
        </pc:spChg>
        <pc:spChg chg="add mod">
          <ac:chgData name="Bilen, Eren" userId="1524803c-4e9d-4ade-801e-849580f16dd3" providerId="ADAL" clId="{423500D2-E283-0140-8E9F-EA94C3407DF5}" dt="2022-08-22T19:01:22.761" v="113"/>
          <ac:spMkLst>
            <pc:docMk/>
            <pc:sldMk cId="3431363281" sldId="507"/>
            <ac:spMk id="39" creationId="{54797924-AED9-2C08-74EE-6A29DA03FB4A}"/>
          </ac:spMkLst>
        </pc:spChg>
        <pc:spChg chg="add mod">
          <ac:chgData name="Bilen, Eren" userId="1524803c-4e9d-4ade-801e-849580f16dd3" providerId="ADAL" clId="{423500D2-E283-0140-8E9F-EA94C3407DF5}" dt="2022-08-22T19:01:22.761" v="113"/>
          <ac:spMkLst>
            <pc:docMk/>
            <pc:sldMk cId="3431363281" sldId="507"/>
            <ac:spMk id="40" creationId="{E7CC592C-2509-CE9E-FA91-EFD668568752}"/>
          </ac:spMkLst>
        </pc:spChg>
        <pc:spChg chg="add mod">
          <ac:chgData name="Bilen, Eren" userId="1524803c-4e9d-4ade-801e-849580f16dd3" providerId="ADAL" clId="{423500D2-E283-0140-8E9F-EA94C3407DF5}" dt="2022-08-22T19:01:22.761" v="113"/>
          <ac:spMkLst>
            <pc:docMk/>
            <pc:sldMk cId="3431363281" sldId="507"/>
            <ac:spMk id="41" creationId="{1FA6F3E0-E9EF-C016-F29C-6BA5243D7341}"/>
          </ac:spMkLst>
        </pc:spChg>
        <pc:spChg chg="add mod">
          <ac:chgData name="Bilen, Eren" userId="1524803c-4e9d-4ade-801e-849580f16dd3" providerId="ADAL" clId="{423500D2-E283-0140-8E9F-EA94C3407DF5}" dt="2022-08-22T19:01:22.761" v="113"/>
          <ac:spMkLst>
            <pc:docMk/>
            <pc:sldMk cId="3431363281" sldId="507"/>
            <ac:spMk id="42" creationId="{95BC9D6E-B4D4-9B55-071F-1A841FB2CFD9}"/>
          </ac:spMkLst>
        </pc:spChg>
        <pc:spChg chg="add mod">
          <ac:chgData name="Bilen, Eren" userId="1524803c-4e9d-4ade-801e-849580f16dd3" providerId="ADAL" clId="{423500D2-E283-0140-8E9F-EA94C3407DF5}" dt="2022-08-22T19:01:04.210" v="98"/>
          <ac:spMkLst>
            <pc:docMk/>
            <pc:sldMk cId="3431363281" sldId="507"/>
            <ac:spMk id="44" creationId="{E0521291-8C8C-1B3E-C3BD-D6426AF4CCD3}"/>
          </ac:spMkLst>
        </pc:spChg>
        <pc:spChg chg="add mod">
          <ac:chgData name="Bilen, Eren" userId="1524803c-4e9d-4ade-801e-849580f16dd3" providerId="ADAL" clId="{423500D2-E283-0140-8E9F-EA94C3407DF5}" dt="2022-08-22T19:01:04.210" v="98"/>
          <ac:spMkLst>
            <pc:docMk/>
            <pc:sldMk cId="3431363281" sldId="507"/>
            <ac:spMk id="45" creationId="{9F876FC5-49A6-F63D-5DB7-CADDB297FEE7}"/>
          </ac:spMkLst>
        </pc:spChg>
        <pc:spChg chg="add mod">
          <ac:chgData name="Bilen, Eren" userId="1524803c-4e9d-4ade-801e-849580f16dd3" providerId="ADAL" clId="{423500D2-E283-0140-8E9F-EA94C3407DF5}" dt="2022-08-22T19:01:04.210" v="98"/>
          <ac:spMkLst>
            <pc:docMk/>
            <pc:sldMk cId="3431363281" sldId="507"/>
            <ac:spMk id="46" creationId="{34AB49FA-AF5D-F826-451B-63E5C509FD24}"/>
          </ac:spMkLst>
        </pc:spChg>
        <pc:spChg chg="add mod">
          <ac:chgData name="Bilen, Eren" userId="1524803c-4e9d-4ade-801e-849580f16dd3" providerId="ADAL" clId="{423500D2-E283-0140-8E9F-EA94C3407DF5}" dt="2022-08-22T19:01:04.210" v="98"/>
          <ac:spMkLst>
            <pc:docMk/>
            <pc:sldMk cId="3431363281" sldId="507"/>
            <ac:spMk id="47" creationId="{8C0FA08B-C89F-DF85-6414-B01DB618BC75}"/>
          </ac:spMkLst>
        </pc:spChg>
        <pc:spChg chg="add mod">
          <ac:chgData name="Bilen, Eren" userId="1524803c-4e9d-4ade-801e-849580f16dd3" providerId="ADAL" clId="{423500D2-E283-0140-8E9F-EA94C3407DF5}" dt="2022-08-22T19:01:04.210" v="98"/>
          <ac:spMkLst>
            <pc:docMk/>
            <pc:sldMk cId="3431363281" sldId="507"/>
            <ac:spMk id="48" creationId="{D1DD4A09-8A6A-AE10-4415-E103794D9F27}"/>
          </ac:spMkLst>
        </pc:spChg>
        <pc:spChg chg="add mod">
          <ac:chgData name="Bilen, Eren" userId="1524803c-4e9d-4ade-801e-849580f16dd3" providerId="ADAL" clId="{423500D2-E283-0140-8E9F-EA94C3407DF5}" dt="2022-08-22T19:01:04.210" v="98"/>
          <ac:spMkLst>
            <pc:docMk/>
            <pc:sldMk cId="3431363281" sldId="507"/>
            <ac:spMk id="51" creationId="{1A860A0F-4306-3834-FD69-6590C051F775}"/>
          </ac:spMkLst>
        </pc:spChg>
        <pc:spChg chg="add mod">
          <ac:chgData name="Bilen, Eren" userId="1524803c-4e9d-4ade-801e-849580f16dd3" providerId="ADAL" clId="{423500D2-E283-0140-8E9F-EA94C3407DF5}" dt="2022-08-22T19:01:04.210" v="98"/>
          <ac:spMkLst>
            <pc:docMk/>
            <pc:sldMk cId="3431363281" sldId="507"/>
            <ac:spMk id="52" creationId="{4C13BD76-6BFA-3BD5-87DF-48A2C4AF4387}"/>
          </ac:spMkLst>
        </pc:spChg>
        <pc:spChg chg="add mod">
          <ac:chgData name="Bilen, Eren" userId="1524803c-4e9d-4ade-801e-849580f16dd3" providerId="ADAL" clId="{423500D2-E283-0140-8E9F-EA94C3407DF5}" dt="2022-08-22T19:01:04.210" v="98"/>
          <ac:spMkLst>
            <pc:docMk/>
            <pc:sldMk cId="3431363281" sldId="507"/>
            <ac:spMk id="53" creationId="{52A71CCA-B79C-7E0D-294E-0EE01BCEF165}"/>
          </ac:spMkLst>
        </pc:spChg>
        <pc:spChg chg="add mod">
          <ac:chgData name="Bilen, Eren" userId="1524803c-4e9d-4ade-801e-849580f16dd3" providerId="ADAL" clId="{423500D2-E283-0140-8E9F-EA94C3407DF5}" dt="2022-08-22T19:01:04.210" v="98"/>
          <ac:spMkLst>
            <pc:docMk/>
            <pc:sldMk cId="3431363281" sldId="507"/>
            <ac:spMk id="54" creationId="{3B53051D-3583-EA19-6CB6-53E45B807545}"/>
          </ac:spMkLst>
        </pc:spChg>
        <pc:spChg chg="add mod">
          <ac:chgData name="Bilen, Eren" userId="1524803c-4e9d-4ade-801e-849580f16dd3" providerId="ADAL" clId="{423500D2-E283-0140-8E9F-EA94C3407DF5}" dt="2022-08-22T19:01:04.210" v="98"/>
          <ac:spMkLst>
            <pc:docMk/>
            <pc:sldMk cId="3431363281" sldId="507"/>
            <ac:spMk id="55" creationId="{1DF3F83B-3334-9A70-4764-9F7D9B5136E5}"/>
          </ac:spMkLst>
        </pc:spChg>
        <pc:spChg chg="add mod">
          <ac:chgData name="Bilen, Eren" userId="1524803c-4e9d-4ade-801e-849580f16dd3" providerId="ADAL" clId="{423500D2-E283-0140-8E9F-EA94C3407DF5}" dt="2022-08-22T19:01:04.210" v="98"/>
          <ac:spMkLst>
            <pc:docMk/>
            <pc:sldMk cId="3431363281" sldId="507"/>
            <ac:spMk id="56" creationId="{F2045DBF-8D50-9CB2-2E3B-0269BD286889}"/>
          </ac:spMkLst>
        </pc:spChg>
        <pc:spChg chg="add mod">
          <ac:chgData name="Bilen, Eren" userId="1524803c-4e9d-4ade-801e-849580f16dd3" providerId="ADAL" clId="{423500D2-E283-0140-8E9F-EA94C3407DF5}" dt="2022-08-22T19:01:04.210" v="98"/>
          <ac:spMkLst>
            <pc:docMk/>
            <pc:sldMk cId="3431363281" sldId="507"/>
            <ac:spMk id="57" creationId="{81810E10-5BAE-7EB3-97E3-41660F093121}"/>
          </ac:spMkLst>
        </pc:spChg>
        <pc:spChg chg="add mod">
          <ac:chgData name="Bilen, Eren" userId="1524803c-4e9d-4ade-801e-849580f16dd3" providerId="ADAL" clId="{423500D2-E283-0140-8E9F-EA94C3407DF5}" dt="2022-08-22T19:01:04.210" v="98"/>
          <ac:spMkLst>
            <pc:docMk/>
            <pc:sldMk cId="3431363281" sldId="507"/>
            <ac:spMk id="58" creationId="{B2DE554C-7FCD-4528-7506-252FE227794B}"/>
          </ac:spMkLst>
        </pc:spChg>
        <pc:spChg chg="add mod">
          <ac:chgData name="Bilen, Eren" userId="1524803c-4e9d-4ade-801e-849580f16dd3" providerId="ADAL" clId="{423500D2-E283-0140-8E9F-EA94C3407DF5}" dt="2022-08-22T19:01:04.210" v="98"/>
          <ac:spMkLst>
            <pc:docMk/>
            <pc:sldMk cId="3431363281" sldId="507"/>
            <ac:spMk id="59" creationId="{F616376B-D2A1-BF60-AD46-1F82ABE42B3D}"/>
          </ac:spMkLst>
        </pc:spChg>
        <pc:spChg chg="add mod">
          <ac:chgData name="Bilen, Eren" userId="1524803c-4e9d-4ade-801e-849580f16dd3" providerId="ADAL" clId="{423500D2-E283-0140-8E9F-EA94C3407DF5}" dt="2022-08-22T19:01:04.210" v="98"/>
          <ac:spMkLst>
            <pc:docMk/>
            <pc:sldMk cId="3431363281" sldId="507"/>
            <ac:spMk id="60" creationId="{060C7504-C3A3-33CF-6393-BB237A410A46}"/>
          </ac:spMkLst>
        </pc:spChg>
        <pc:spChg chg="add mod">
          <ac:chgData name="Bilen, Eren" userId="1524803c-4e9d-4ade-801e-849580f16dd3" providerId="ADAL" clId="{423500D2-E283-0140-8E9F-EA94C3407DF5}" dt="2022-08-22T19:03:27.524" v="167" actId="14100"/>
          <ac:spMkLst>
            <pc:docMk/>
            <pc:sldMk cId="3431363281" sldId="507"/>
            <ac:spMk id="66" creationId="{9141F638-47DC-6AF6-4EB9-ED3B1C9C607F}"/>
          </ac:spMkLst>
        </pc:spChg>
        <pc:grpChg chg="add del mod">
          <ac:chgData name="Bilen, Eren" userId="1524803c-4e9d-4ade-801e-849580f16dd3" providerId="ADAL" clId="{423500D2-E283-0140-8E9F-EA94C3407DF5}" dt="2022-08-22T19:00:17.806" v="83" actId="478"/>
          <ac:grpSpMkLst>
            <pc:docMk/>
            <pc:sldMk cId="3431363281" sldId="507"/>
            <ac:grpSpMk id="3" creationId="{22C1EEBF-BE65-3DC0-2727-41F8F8D975E4}"/>
          </ac:grpSpMkLst>
        </pc:grpChg>
        <pc:grpChg chg="add mod">
          <ac:chgData name="Bilen, Eren" userId="1524803c-4e9d-4ade-801e-849580f16dd3" providerId="ADAL" clId="{423500D2-E283-0140-8E9F-EA94C3407DF5}" dt="2022-08-22T19:01:22.761" v="113"/>
          <ac:grpSpMkLst>
            <pc:docMk/>
            <pc:sldMk cId="3431363281" sldId="507"/>
            <ac:grpSpMk id="25" creationId="{07212D65-B484-65D2-B066-4803984C680C}"/>
          </ac:grpSpMkLst>
        </pc:grpChg>
        <pc:grpChg chg="add mod">
          <ac:chgData name="Bilen, Eren" userId="1524803c-4e9d-4ade-801e-849580f16dd3" providerId="ADAL" clId="{423500D2-E283-0140-8E9F-EA94C3407DF5}" dt="2022-08-22T19:01:04.210" v="98"/>
          <ac:grpSpMkLst>
            <pc:docMk/>
            <pc:sldMk cId="3431363281" sldId="507"/>
            <ac:grpSpMk id="43" creationId="{EC7845B4-73C3-F805-B808-300767660E71}"/>
          </ac:grpSpMkLst>
        </pc:grpChg>
        <pc:picChg chg="add mod">
          <ac:chgData name="Bilen, Eren" userId="1524803c-4e9d-4ade-801e-849580f16dd3" providerId="ADAL" clId="{423500D2-E283-0140-8E9F-EA94C3407DF5}" dt="2022-08-22T18:59:13.503" v="68"/>
          <ac:picMkLst>
            <pc:docMk/>
            <pc:sldMk cId="3431363281" sldId="507"/>
            <ac:picMk id="9" creationId="{2648B7A6-5C68-9EBD-47BA-0919B9AC6547}"/>
          </ac:picMkLst>
        </pc:picChg>
        <pc:picChg chg="add mod">
          <ac:chgData name="Bilen, Eren" userId="1524803c-4e9d-4ade-801e-849580f16dd3" providerId="ADAL" clId="{423500D2-E283-0140-8E9F-EA94C3407DF5}" dt="2022-08-22T18:59:13.503" v="68"/>
          <ac:picMkLst>
            <pc:docMk/>
            <pc:sldMk cId="3431363281" sldId="507"/>
            <ac:picMk id="11" creationId="{78598CD6-1885-B419-977C-4488CFBA4822}"/>
          </ac:picMkLst>
        </pc:picChg>
        <pc:picChg chg="add mod">
          <ac:chgData name="Bilen, Eren" userId="1524803c-4e9d-4ade-801e-849580f16dd3" providerId="ADAL" clId="{423500D2-E283-0140-8E9F-EA94C3407DF5}" dt="2022-08-22T19:01:22.761" v="113"/>
          <ac:picMkLst>
            <pc:docMk/>
            <pc:sldMk cId="3431363281" sldId="507"/>
            <ac:picMk id="31" creationId="{6529ED26-B616-FBC4-1D8B-3A1904994958}"/>
          </ac:picMkLst>
        </pc:picChg>
        <pc:picChg chg="add mod">
          <ac:chgData name="Bilen, Eren" userId="1524803c-4e9d-4ade-801e-849580f16dd3" providerId="ADAL" clId="{423500D2-E283-0140-8E9F-EA94C3407DF5}" dt="2022-08-22T19:01:22.761" v="113"/>
          <ac:picMkLst>
            <pc:docMk/>
            <pc:sldMk cId="3431363281" sldId="507"/>
            <ac:picMk id="32" creationId="{8E3AAAAE-AD93-838F-65A4-188D07EB4D86}"/>
          </ac:picMkLst>
        </pc:picChg>
        <pc:picChg chg="add mod">
          <ac:chgData name="Bilen, Eren" userId="1524803c-4e9d-4ade-801e-849580f16dd3" providerId="ADAL" clId="{423500D2-E283-0140-8E9F-EA94C3407DF5}" dt="2022-08-22T19:01:04.210" v="98"/>
          <ac:picMkLst>
            <pc:docMk/>
            <pc:sldMk cId="3431363281" sldId="507"/>
            <ac:picMk id="49" creationId="{2DB8378E-ED9A-EBC0-7066-5A8EEA59AC22}"/>
          </ac:picMkLst>
        </pc:picChg>
        <pc:picChg chg="add mod">
          <ac:chgData name="Bilen, Eren" userId="1524803c-4e9d-4ade-801e-849580f16dd3" providerId="ADAL" clId="{423500D2-E283-0140-8E9F-EA94C3407DF5}" dt="2022-08-22T19:01:04.210" v="98"/>
          <ac:picMkLst>
            <pc:docMk/>
            <pc:sldMk cId="3431363281" sldId="507"/>
            <ac:picMk id="50" creationId="{98653963-5CFF-92E2-D673-EC3E4263E437}"/>
          </ac:picMkLst>
        </pc:picChg>
        <pc:picChg chg="add del mod">
          <ac:chgData name="Bilen, Eren" userId="1524803c-4e9d-4ade-801e-849580f16dd3" providerId="ADAL" clId="{423500D2-E283-0140-8E9F-EA94C3407DF5}" dt="2022-08-22T19:01:21.660" v="107"/>
          <ac:picMkLst>
            <pc:docMk/>
            <pc:sldMk cId="3431363281" sldId="507"/>
            <ac:picMk id="61" creationId="{5F464FC4-C889-7FFC-3996-5BFADB172359}"/>
          </ac:picMkLst>
        </pc:picChg>
        <pc:picChg chg="add del mod">
          <ac:chgData name="Bilen, Eren" userId="1524803c-4e9d-4ade-801e-849580f16dd3" providerId="ADAL" clId="{423500D2-E283-0140-8E9F-EA94C3407DF5}" dt="2022-08-22T19:01:21.660" v="107"/>
          <ac:picMkLst>
            <pc:docMk/>
            <pc:sldMk cId="3431363281" sldId="507"/>
            <ac:picMk id="62" creationId="{80901774-147D-337B-3324-B04E9EDF908B}"/>
          </ac:picMkLst>
        </pc:picChg>
        <pc:picChg chg="add mod">
          <ac:chgData name="Bilen, Eren" userId="1524803c-4e9d-4ade-801e-849580f16dd3" providerId="ADAL" clId="{423500D2-E283-0140-8E9F-EA94C3407DF5}" dt="2022-08-22T19:02:06.047" v="132" actId="1076"/>
          <ac:picMkLst>
            <pc:docMk/>
            <pc:sldMk cId="3431363281" sldId="507"/>
            <ac:picMk id="63" creationId="{BB00A127-0D15-2D9D-1C84-E25DF348BC6E}"/>
          </ac:picMkLst>
        </pc:picChg>
        <pc:picChg chg="add mod">
          <ac:chgData name="Bilen, Eren" userId="1524803c-4e9d-4ade-801e-849580f16dd3" providerId="ADAL" clId="{423500D2-E283-0140-8E9F-EA94C3407DF5}" dt="2022-08-22T19:02:30.814" v="144" actId="1076"/>
          <ac:picMkLst>
            <pc:docMk/>
            <pc:sldMk cId="3431363281" sldId="507"/>
            <ac:picMk id="64" creationId="{76C9A76E-913B-FE0C-AE1F-C88A305C426E}"/>
          </ac:picMkLst>
        </pc:picChg>
      </pc:sldChg>
      <pc:sldChg chg="addSp delSp modSp new mod">
        <pc:chgData name="Bilen, Eren" userId="1524803c-4e9d-4ade-801e-849580f16dd3" providerId="ADAL" clId="{423500D2-E283-0140-8E9F-EA94C3407DF5}" dt="2022-08-22T19:05:20.696" v="209"/>
        <pc:sldMkLst>
          <pc:docMk/>
          <pc:sldMk cId="3810908782" sldId="508"/>
        </pc:sldMkLst>
        <pc:spChg chg="del">
          <ac:chgData name="Bilen, Eren" userId="1524803c-4e9d-4ade-801e-849580f16dd3" providerId="ADAL" clId="{423500D2-E283-0140-8E9F-EA94C3407DF5}" dt="2022-08-22T19:03:57.452" v="177" actId="478"/>
          <ac:spMkLst>
            <pc:docMk/>
            <pc:sldMk cId="3810908782" sldId="508"/>
            <ac:spMk id="2" creationId="{87F2B13A-4E78-EAE8-E342-ADF20E6EFE91}"/>
          </ac:spMkLst>
        </pc:spChg>
        <pc:spChg chg="del">
          <ac:chgData name="Bilen, Eren" userId="1524803c-4e9d-4ade-801e-849580f16dd3" providerId="ADAL" clId="{423500D2-E283-0140-8E9F-EA94C3407DF5}" dt="2022-08-22T19:03:58.311" v="178" actId="478"/>
          <ac:spMkLst>
            <pc:docMk/>
            <pc:sldMk cId="3810908782" sldId="508"/>
            <ac:spMk id="3" creationId="{420FBD9F-FF1F-176F-524D-2EB5FBA33FD3}"/>
          </ac:spMkLst>
        </pc:spChg>
        <pc:spChg chg="add mod">
          <ac:chgData name="Bilen, Eren" userId="1524803c-4e9d-4ade-801e-849580f16dd3" providerId="ADAL" clId="{423500D2-E283-0140-8E9F-EA94C3407DF5}" dt="2022-08-22T19:03:43.820" v="170"/>
          <ac:spMkLst>
            <pc:docMk/>
            <pc:sldMk cId="3810908782" sldId="508"/>
            <ac:spMk id="6" creationId="{459BA59A-A090-C7D9-62D8-3F561DB7ACC2}"/>
          </ac:spMkLst>
        </pc:spChg>
        <pc:spChg chg="add mod">
          <ac:chgData name="Bilen, Eren" userId="1524803c-4e9d-4ade-801e-849580f16dd3" providerId="ADAL" clId="{423500D2-E283-0140-8E9F-EA94C3407DF5}" dt="2022-08-22T19:03:46.195" v="172"/>
          <ac:spMkLst>
            <pc:docMk/>
            <pc:sldMk cId="3810908782" sldId="508"/>
            <ac:spMk id="9" creationId="{5A01D349-78F1-B8EE-F93C-9B3A427AFE6D}"/>
          </ac:spMkLst>
        </pc:spChg>
        <pc:spChg chg="add mod">
          <ac:chgData name="Bilen, Eren" userId="1524803c-4e9d-4ade-801e-849580f16dd3" providerId="ADAL" clId="{423500D2-E283-0140-8E9F-EA94C3407DF5}" dt="2022-08-22T19:03:50.863" v="174"/>
          <ac:spMkLst>
            <pc:docMk/>
            <pc:sldMk cId="3810908782" sldId="508"/>
            <ac:spMk id="12" creationId="{79377BE7-CFC6-B53B-F30D-082EDB030954}"/>
          </ac:spMkLst>
        </pc:spChg>
        <pc:spChg chg="add del mod">
          <ac:chgData name="Bilen, Eren" userId="1524803c-4e9d-4ade-801e-849580f16dd3" providerId="ADAL" clId="{423500D2-E283-0140-8E9F-EA94C3407DF5}" dt="2022-08-22T19:03:55.882" v="176"/>
          <ac:spMkLst>
            <pc:docMk/>
            <pc:sldMk cId="3810908782" sldId="508"/>
            <ac:spMk id="13" creationId="{762300B8-4751-D1A3-2EBF-E97EF0834FA9}"/>
          </ac:spMkLst>
        </pc:spChg>
        <pc:spChg chg="add del mod">
          <ac:chgData name="Bilen, Eren" userId="1524803c-4e9d-4ade-801e-849580f16dd3" providerId="ADAL" clId="{423500D2-E283-0140-8E9F-EA94C3407DF5}" dt="2022-08-22T19:04:00.675" v="180"/>
          <ac:spMkLst>
            <pc:docMk/>
            <pc:sldMk cId="3810908782" sldId="508"/>
            <ac:spMk id="14" creationId="{5D27B27B-75E0-19EC-A419-84F5B154541D}"/>
          </ac:spMkLst>
        </pc:spChg>
        <pc:spChg chg="add mod">
          <ac:chgData name="Bilen, Eren" userId="1524803c-4e9d-4ade-801e-849580f16dd3" providerId="ADAL" clId="{423500D2-E283-0140-8E9F-EA94C3407DF5}" dt="2022-08-22T19:05:13.179" v="207" actId="20577"/>
          <ac:spMkLst>
            <pc:docMk/>
            <pc:sldMk cId="3810908782" sldId="508"/>
            <ac:spMk id="15" creationId="{B9869C7F-6B43-1C94-0A55-4FD6191FF090}"/>
          </ac:spMkLst>
        </pc:spChg>
        <pc:spChg chg="add del mod">
          <ac:chgData name="Bilen, Eren" userId="1524803c-4e9d-4ade-801e-849580f16dd3" providerId="ADAL" clId="{423500D2-E283-0140-8E9F-EA94C3407DF5}" dt="2022-08-22T19:05:20.696" v="209"/>
          <ac:spMkLst>
            <pc:docMk/>
            <pc:sldMk cId="3810908782" sldId="508"/>
            <ac:spMk id="17" creationId="{EED5A56E-AF8E-1AE4-DEC7-D85CB118E5CD}"/>
          </ac:spMkLst>
        </pc:spChg>
        <pc:grpChg chg="add mod">
          <ac:chgData name="Bilen, Eren" userId="1524803c-4e9d-4ade-801e-849580f16dd3" providerId="ADAL" clId="{423500D2-E283-0140-8E9F-EA94C3407DF5}" dt="2022-08-22T19:03:43.820" v="170"/>
          <ac:grpSpMkLst>
            <pc:docMk/>
            <pc:sldMk cId="3810908782" sldId="508"/>
            <ac:grpSpMk id="4" creationId="{ED26FF71-6F39-216F-CD44-3D1E292606DE}"/>
          </ac:grpSpMkLst>
        </pc:grpChg>
        <pc:grpChg chg="add mod">
          <ac:chgData name="Bilen, Eren" userId="1524803c-4e9d-4ade-801e-849580f16dd3" providerId="ADAL" clId="{423500D2-E283-0140-8E9F-EA94C3407DF5}" dt="2022-08-22T19:03:46.195" v="172"/>
          <ac:grpSpMkLst>
            <pc:docMk/>
            <pc:sldMk cId="3810908782" sldId="508"/>
            <ac:grpSpMk id="7" creationId="{2D7BA5B9-8CBF-6468-8CA8-64502CF4F037}"/>
          </ac:grpSpMkLst>
        </pc:grpChg>
        <pc:grpChg chg="add mod">
          <ac:chgData name="Bilen, Eren" userId="1524803c-4e9d-4ade-801e-849580f16dd3" providerId="ADAL" clId="{423500D2-E283-0140-8E9F-EA94C3407DF5}" dt="2022-08-22T19:03:50.863" v="174"/>
          <ac:grpSpMkLst>
            <pc:docMk/>
            <pc:sldMk cId="3810908782" sldId="508"/>
            <ac:grpSpMk id="10" creationId="{57A73470-1CAB-DAFD-62F9-EB88C668BD9E}"/>
          </ac:grpSpMkLst>
        </pc:grpChg>
        <pc:picChg chg="add mod">
          <ac:chgData name="Bilen, Eren" userId="1524803c-4e9d-4ade-801e-849580f16dd3" providerId="ADAL" clId="{423500D2-E283-0140-8E9F-EA94C3407DF5}" dt="2022-08-22T19:03:43.820" v="170"/>
          <ac:picMkLst>
            <pc:docMk/>
            <pc:sldMk cId="3810908782" sldId="508"/>
            <ac:picMk id="5" creationId="{612BF938-E084-5846-7839-B92189602DFD}"/>
          </ac:picMkLst>
        </pc:picChg>
        <pc:picChg chg="add mod">
          <ac:chgData name="Bilen, Eren" userId="1524803c-4e9d-4ade-801e-849580f16dd3" providerId="ADAL" clId="{423500D2-E283-0140-8E9F-EA94C3407DF5}" dt="2022-08-22T19:03:46.195" v="172"/>
          <ac:picMkLst>
            <pc:docMk/>
            <pc:sldMk cId="3810908782" sldId="508"/>
            <ac:picMk id="8" creationId="{A1FB7A36-37C6-C342-BCB1-2A06EF808237}"/>
          </ac:picMkLst>
        </pc:picChg>
        <pc:picChg chg="add mod">
          <ac:chgData name="Bilen, Eren" userId="1524803c-4e9d-4ade-801e-849580f16dd3" providerId="ADAL" clId="{423500D2-E283-0140-8E9F-EA94C3407DF5}" dt="2022-08-22T19:03:50.863" v="174"/>
          <ac:picMkLst>
            <pc:docMk/>
            <pc:sldMk cId="3810908782" sldId="508"/>
            <ac:picMk id="11" creationId="{704ABCDD-8B16-6CC7-C489-10C48BEC03C9}"/>
          </ac:picMkLst>
        </pc:picChg>
        <pc:picChg chg="add mod">
          <ac:chgData name="Bilen, Eren" userId="1524803c-4e9d-4ade-801e-849580f16dd3" providerId="ADAL" clId="{423500D2-E283-0140-8E9F-EA94C3407DF5}" dt="2022-08-22T19:04:51.847" v="197" actId="1076"/>
          <ac:picMkLst>
            <pc:docMk/>
            <pc:sldMk cId="3810908782" sldId="508"/>
            <ac:picMk id="16" creationId="{A9188EDD-2764-F20D-1F23-8223DBAD24D3}"/>
          </ac:picMkLst>
        </pc:picChg>
        <pc:picChg chg="add del mod">
          <ac:chgData name="Bilen, Eren" userId="1524803c-4e9d-4ade-801e-849580f16dd3" providerId="ADAL" clId="{423500D2-E283-0140-8E9F-EA94C3407DF5}" dt="2022-08-22T19:05:20.696" v="209"/>
          <ac:picMkLst>
            <pc:docMk/>
            <pc:sldMk cId="3810908782" sldId="508"/>
            <ac:picMk id="18" creationId="{40C1E829-B4BB-E00E-CB87-E7B206B9EFF0}"/>
          </ac:picMkLst>
        </pc:picChg>
      </pc:sldChg>
      <pc:sldChg chg="addSp delSp modSp add mod">
        <pc:chgData name="Bilen, Eren" userId="1524803c-4e9d-4ade-801e-849580f16dd3" providerId="ADAL" clId="{423500D2-E283-0140-8E9F-EA94C3407DF5}" dt="2022-08-22T19:06:25.222" v="227" actId="14100"/>
        <pc:sldMkLst>
          <pc:docMk/>
          <pc:sldMk cId="4148733086" sldId="509"/>
        </pc:sldMkLst>
        <pc:spChg chg="add del mod">
          <ac:chgData name="Bilen, Eren" userId="1524803c-4e9d-4ade-801e-849580f16dd3" providerId="ADAL" clId="{423500D2-E283-0140-8E9F-EA94C3407DF5}" dt="2022-08-22T19:05:28.346" v="214"/>
          <ac:spMkLst>
            <pc:docMk/>
            <pc:sldMk cId="4148733086" sldId="509"/>
            <ac:spMk id="2" creationId="{13EEF4BB-6728-7D17-3347-FA6804A5318B}"/>
          </ac:spMkLst>
        </pc:spChg>
        <pc:spChg chg="add mod">
          <ac:chgData name="Bilen, Eren" userId="1524803c-4e9d-4ade-801e-849580f16dd3" providerId="ADAL" clId="{423500D2-E283-0140-8E9F-EA94C3407DF5}" dt="2022-08-22T19:06:25.222" v="227" actId="14100"/>
          <ac:spMkLst>
            <pc:docMk/>
            <pc:sldMk cId="4148733086" sldId="509"/>
            <ac:spMk id="4" creationId="{BCEF422C-E056-568D-6481-359C07E32B64}"/>
          </ac:spMkLst>
        </pc:spChg>
        <pc:spChg chg="del">
          <ac:chgData name="Bilen, Eren" userId="1524803c-4e9d-4ade-801e-849580f16dd3" providerId="ADAL" clId="{423500D2-E283-0140-8E9F-EA94C3407DF5}" dt="2022-08-22T19:05:23.873" v="211" actId="478"/>
          <ac:spMkLst>
            <pc:docMk/>
            <pc:sldMk cId="4148733086" sldId="509"/>
            <ac:spMk id="15" creationId="{B9869C7F-6B43-1C94-0A55-4FD6191FF090}"/>
          </ac:spMkLst>
        </pc:spChg>
        <pc:picChg chg="add mod">
          <ac:chgData name="Bilen, Eren" userId="1524803c-4e9d-4ade-801e-849580f16dd3" providerId="ADAL" clId="{423500D2-E283-0140-8E9F-EA94C3407DF5}" dt="2022-08-22T19:06:19.497" v="226" actId="1076"/>
          <ac:picMkLst>
            <pc:docMk/>
            <pc:sldMk cId="4148733086" sldId="509"/>
            <ac:picMk id="5" creationId="{2B2E5B0F-FDF9-4ADA-EAFA-DCCCE5598363}"/>
          </ac:picMkLst>
        </pc:picChg>
        <pc:picChg chg="del">
          <ac:chgData name="Bilen, Eren" userId="1524803c-4e9d-4ade-801e-849580f16dd3" providerId="ADAL" clId="{423500D2-E283-0140-8E9F-EA94C3407DF5}" dt="2022-08-22T19:05:24.460" v="212" actId="478"/>
          <ac:picMkLst>
            <pc:docMk/>
            <pc:sldMk cId="4148733086" sldId="509"/>
            <ac:picMk id="16" creationId="{A9188EDD-2764-F20D-1F23-8223DBAD24D3}"/>
          </ac:picMkLst>
        </pc:picChg>
      </pc:sldChg>
      <pc:sldChg chg="addSp delSp modSp add mod">
        <pc:chgData name="Bilen, Eren" userId="1524803c-4e9d-4ade-801e-849580f16dd3" providerId="ADAL" clId="{423500D2-E283-0140-8E9F-EA94C3407DF5}" dt="2022-08-22T19:07:48.111" v="246"/>
        <pc:sldMkLst>
          <pc:docMk/>
          <pc:sldMk cId="3337842436" sldId="510"/>
        </pc:sldMkLst>
        <pc:spChg chg="add mod">
          <ac:chgData name="Bilen, Eren" userId="1524803c-4e9d-4ade-801e-849580f16dd3" providerId="ADAL" clId="{423500D2-E283-0140-8E9F-EA94C3407DF5}" dt="2022-08-22T19:07:11.613" v="239" actId="1076"/>
          <ac:spMkLst>
            <pc:docMk/>
            <pc:sldMk cId="3337842436" sldId="510"/>
            <ac:spMk id="3" creationId="{81E7A8EB-9397-ACE7-F466-52D34F2AB172}"/>
          </ac:spMkLst>
        </pc:spChg>
        <pc:spChg chg="del mod">
          <ac:chgData name="Bilen, Eren" userId="1524803c-4e9d-4ade-801e-849580f16dd3" providerId="ADAL" clId="{423500D2-E283-0140-8E9F-EA94C3407DF5}" dt="2022-08-22T19:06:43.460" v="230" actId="478"/>
          <ac:spMkLst>
            <pc:docMk/>
            <pc:sldMk cId="3337842436" sldId="510"/>
            <ac:spMk id="4" creationId="{BCEF422C-E056-568D-6481-359C07E32B64}"/>
          </ac:spMkLst>
        </pc:spChg>
        <pc:spChg chg="add mod">
          <ac:chgData name="Bilen, Eren" userId="1524803c-4e9d-4ade-801e-849580f16dd3" providerId="ADAL" clId="{423500D2-E283-0140-8E9F-EA94C3407DF5}" dt="2022-08-22T19:06:50.495" v="232"/>
          <ac:spMkLst>
            <pc:docMk/>
            <pc:sldMk cId="3337842436" sldId="510"/>
            <ac:spMk id="7" creationId="{803351B0-E5B2-889E-F6C1-2BD2B246EA42}"/>
          </ac:spMkLst>
        </pc:spChg>
        <pc:spChg chg="add del mod">
          <ac:chgData name="Bilen, Eren" userId="1524803c-4e9d-4ade-801e-849580f16dd3" providerId="ADAL" clId="{423500D2-E283-0140-8E9F-EA94C3407DF5}" dt="2022-08-22T19:06:53.001" v="233" actId="478"/>
          <ac:spMkLst>
            <pc:docMk/>
            <pc:sldMk cId="3337842436" sldId="510"/>
            <ac:spMk id="8" creationId="{6E469092-2B47-BB03-2514-267FBCBD7754}"/>
          </ac:spMkLst>
        </pc:spChg>
        <pc:spChg chg="add mod">
          <ac:chgData name="Bilen, Eren" userId="1524803c-4e9d-4ade-801e-849580f16dd3" providerId="ADAL" clId="{423500D2-E283-0140-8E9F-EA94C3407DF5}" dt="2022-08-22T19:07:48.111" v="246"/>
          <ac:spMkLst>
            <pc:docMk/>
            <pc:sldMk cId="3337842436" sldId="510"/>
            <ac:spMk id="10" creationId="{3607CE26-800B-A86B-7620-6A49E6E52A6F}"/>
          </ac:spMkLst>
        </pc:spChg>
        <pc:spChg chg="add mod">
          <ac:chgData name="Bilen, Eren" userId="1524803c-4e9d-4ade-801e-849580f16dd3" providerId="ADAL" clId="{423500D2-E283-0140-8E9F-EA94C3407DF5}" dt="2022-08-22T19:07:48.111" v="246"/>
          <ac:spMkLst>
            <pc:docMk/>
            <pc:sldMk cId="3337842436" sldId="510"/>
            <ac:spMk id="12" creationId="{1F778F0B-A69E-5561-CECF-E8F90D8DB678}"/>
          </ac:spMkLst>
        </pc:spChg>
        <pc:spChg chg="add mod">
          <ac:chgData name="Bilen, Eren" userId="1524803c-4e9d-4ade-801e-849580f16dd3" providerId="ADAL" clId="{423500D2-E283-0140-8E9F-EA94C3407DF5}" dt="2022-08-22T19:07:48.111" v="246"/>
          <ac:spMkLst>
            <pc:docMk/>
            <pc:sldMk cId="3337842436" sldId="510"/>
            <ac:spMk id="13" creationId="{B2A18CB8-DED2-41D2-B5C5-907CA7C802AB}"/>
          </ac:spMkLst>
        </pc:spChg>
        <pc:grpChg chg="add mod">
          <ac:chgData name="Bilen, Eren" userId="1524803c-4e9d-4ade-801e-849580f16dd3" providerId="ADAL" clId="{423500D2-E283-0140-8E9F-EA94C3407DF5}" dt="2022-08-22T19:07:27.147" v="244" actId="1076"/>
          <ac:grpSpMkLst>
            <pc:docMk/>
            <pc:sldMk cId="3337842436" sldId="510"/>
            <ac:grpSpMk id="2" creationId="{96AC089C-FB21-E390-C2F9-C51E6332B590}"/>
          </ac:grpSpMkLst>
        </pc:grpChg>
        <pc:grpChg chg="add mod">
          <ac:chgData name="Bilen, Eren" userId="1524803c-4e9d-4ade-801e-849580f16dd3" providerId="ADAL" clId="{423500D2-E283-0140-8E9F-EA94C3407DF5}" dt="2022-08-22T19:07:48.111" v="246"/>
          <ac:grpSpMkLst>
            <pc:docMk/>
            <pc:sldMk cId="3337842436" sldId="510"/>
            <ac:grpSpMk id="9" creationId="{CF9B0BCE-7908-EF47-2444-5A5DD38DA863}"/>
          </ac:grpSpMkLst>
        </pc:grpChg>
        <pc:picChg chg="del">
          <ac:chgData name="Bilen, Eren" userId="1524803c-4e9d-4ade-801e-849580f16dd3" providerId="ADAL" clId="{423500D2-E283-0140-8E9F-EA94C3407DF5}" dt="2022-08-22T19:06:44.267" v="231" actId="478"/>
          <ac:picMkLst>
            <pc:docMk/>
            <pc:sldMk cId="3337842436" sldId="510"/>
            <ac:picMk id="5" creationId="{2B2E5B0F-FDF9-4ADA-EAFA-DCCCE5598363}"/>
          </ac:picMkLst>
        </pc:picChg>
        <pc:picChg chg="add mod">
          <ac:chgData name="Bilen, Eren" userId="1524803c-4e9d-4ade-801e-849580f16dd3" providerId="ADAL" clId="{423500D2-E283-0140-8E9F-EA94C3407DF5}" dt="2022-08-22T19:07:07.829" v="238" actId="1076"/>
          <ac:picMkLst>
            <pc:docMk/>
            <pc:sldMk cId="3337842436" sldId="510"/>
            <ac:picMk id="6" creationId="{09C11B7F-C1A1-5BDE-7BE4-7AB0B101FE24}"/>
          </ac:picMkLst>
        </pc:picChg>
        <pc:picChg chg="add mod">
          <ac:chgData name="Bilen, Eren" userId="1524803c-4e9d-4ade-801e-849580f16dd3" providerId="ADAL" clId="{423500D2-E283-0140-8E9F-EA94C3407DF5}" dt="2022-08-22T19:07:48.111" v="246"/>
          <ac:picMkLst>
            <pc:docMk/>
            <pc:sldMk cId="3337842436" sldId="510"/>
            <ac:picMk id="11" creationId="{0B89814A-4766-50E7-67A9-F607E7169D0D}"/>
          </ac:picMkLst>
        </pc:picChg>
      </pc:sldChg>
      <pc:sldChg chg="addSp delSp modSp add mod">
        <pc:chgData name="Bilen, Eren" userId="1524803c-4e9d-4ade-801e-849580f16dd3" providerId="ADAL" clId="{423500D2-E283-0140-8E9F-EA94C3407DF5}" dt="2022-08-22T19:08:35.545" v="261" actId="1076"/>
        <pc:sldMkLst>
          <pc:docMk/>
          <pc:sldMk cId="1733584493" sldId="511"/>
        </pc:sldMkLst>
        <pc:spChg chg="add del mod">
          <ac:chgData name="Bilen, Eren" userId="1524803c-4e9d-4ade-801e-849580f16dd3" providerId="ADAL" clId="{423500D2-E283-0140-8E9F-EA94C3407DF5}" dt="2022-08-22T19:07:56.058" v="250"/>
          <ac:spMkLst>
            <pc:docMk/>
            <pc:sldMk cId="1733584493" sldId="511"/>
            <ac:spMk id="4" creationId="{025865BE-BB26-4564-DBBF-362F52ACC1A0}"/>
          </ac:spMkLst>
        </pc:spChg>
        <pc:spChg chg="add mod">
          <ac:chgData name="Bilen, Eren" userId="1524803c-4e9d-4ade-801e-849580f16dd3" providerId="ADAL" clId="{423500D2-E283-0140-8E9F-EA94C3407DF5}" dt="2022-08-22T19:08:16.129" v="254" actId="1076"/>
          <ac:spMkLst>
            <pc:docMk/>
            <pc:sldMk cId="1733584493" sldId="511"/>
            <ac:spMk id="5" creationId="{8253F0F9-7608-B801-3FA1-2F84A8F2DF5D}"/>
          </ac:spMkLst>
        </pc:spChg>
        <pc:spChg chg="add mod">
          <ac:chgData name="Bilen, Eren" userId="1524803c-4e9d-4ade-801e-849580f16dd3" providerId="ADAL" clId="{423500D2-E283-0140-8E9F-EA94C3407DF5}" dt="2022-08-22T19:08:33.443" v="260" actId="120"/>
          <ac:spMkLst>
            <pc:docMk/>
            <pc:sldMk cId="1733584493" sldId="511"/>
            <ac:spMk id="8" creationId="{F8AC938F-994D-8C28-0BB1-DC8CE0D1087D}"/>
          </ac:spMkLst>
        </pc:spChg>
        <pc:grpChg chg="del">
          <ac:chgData name="Bilen, Eren" userId="1524803c-4e9d-4ade-801e-849580f16dd3" providerId="ADAL" clId="{423500D2-E283-0140-8E9F-EA94C3407DF5}" dt="2022-08-22T19:07:52.712" v="248" actId="478"/>
          <ac:grpSpMkLst>
            <pc:docMk/>
            <pc:sldMk cId="1733584493" sldId="511"/>
            <ac:grpSpMk id="2" creationId="{96AC089C-FB21-E390-C2F9-C51E6332B590}"/>
          </ac:grpSpMkLst>
        </pc:grpChg>
        <pc:picChg chg="add mod">
          <ac:chgData name="Bilen, Eren" userId="1524803c-4e9d-4ade-801e-849580f16dd3" providerId="ADAL" clId="{423500D2-E283-0140-8E9F-EA94C3407DF5}" dt="2022-08-22T19:08:35.545" v="261" actId="1076"/>
          <ac:picMkLst>
            <pc:docMk/>
            <pc:sldMk cId="1733584493" sldId="511"/>
            <ac:picMk id="9" creationId="{FB750D96-D6DC-B9C5-0C73-7291D2193C3B}"/>
          </ac:picMkLst>
        </pc:picChg>
      </pc:sldChg>
      <pc:sldChg chg="addSp delSp modSp add mod">
        <pc:chgData name="Bilen, Eren" userId="1524803c-4e9d-4ade-801e-849580f16dd3" providerId="ADAL" clId="{423500D2-E283-0140-8E9F-EA94C3407DF5}" dt="2022-08-22T19:12:01.588" v="315" actId="20577"/>
        <pc:sldMkLst>
          <pc:docMk/>
          <pc:sldMk cId="1189332127" sldId="512"/>
        </pc:sldMkLst>
        <pc:spChg chg="add del mod">
          <ac:chgData name="Bilen, Eren" userId="1524803c-4e9d-4ade-801e-849580f16dd3" providerId="ADAL" clId="{423500D2-E283-0140-8E9F-EA94C3407DF5}" dt="2022-08-22T19:08:48.199" v="264" actId="478"/>
          <ac:spMkLst>
            <pc:docMk/>
            <pc:sldMk cId="1189332127" sldId="512"/>
            <ac:spMk id="2" creationId="{62E6D6FE-EBE6-CA3B-D90A-5B89642DB5AA}"/>
          </ac:spMkLst>
        </pc:spChg>
        <pc:spChg chg="add mod">
          <ac:chgData name="Bilen, Eren" userId="1524803c-4e9d-4ade-801e-849580f16dd3" providerId="ADAL" clId="{423500D2-E283-0140-8E9F-EA94C3407DF5}" dt="2022-08-22T19:11:14.153" v="306" actId="14100"/>
          <ac:spMkLst>
            <pc:docMk/>
            <pc:sldMk cId="1189332127" sldId="512"/>
            <ac:spMk id="3" creationId="{B3F554EB-06A4-AF7E-3E59-F671EDEB373C}"/>
          </ac:spMkLst>
        </pc:spChg>
        <pc:spChg chg="add mod">
          <ac:chgData name="Bilen, Eren" userId="1524803c-4e9d-4ade-801e-849580f16dd3" providerId="ADAL" clId="{423500D2-E283-0140-8E9F-EA94C3407DF5}" dt="2022-08-22T19:12:01.588" v="315" actId="20577"/>
          <ac:spMkLst>
            <pc:docMk/>
            <pc:sldMk cId="1189332127" sldId="512"/>
            <ac:spMk id="4" creationId="{3E6D57D6-6582-49AE-74B0-341B1E5722C0}"/>
          </ac:spMkLst>
        </pc:spChg>
        <pc:spChg chg="del">
          <ac:chgData name="Bilen, Eren" userId="1524803c-4e9d-4ade-801e-849580f16dd3" providerId="ADAL" clId="{423500D2-E283-0140-8E9F-EA94C3407DF5}" dt="2022-08-22T19:08:46.448" v="263" actId="478"/>
          <ac:spMkLst>
            <pc:docMk/>
            <pc:sldMk cId="1189332127" sldId="512"/>
            <ac:spMk id="5" creationId="{8253F0F9-7608-B801-3FA1-2F84A8F2DF5D}"/>
          </ac:spMkLst>
        </pc:spChg>
        <pc:spChg chg="add del mod">
          <ac:chgData name="Bilen, Eren" userId="1524803c-4e9d-4ade-801e-849580f16dd3" providerId="ADAL" clId="{423500D2-E283-0140-8E9F-EA94C3407DF5}" dt="2022-08-22T19:10:30.855" v="282" actId="478"/>
          <ac:spMkLst>
            <pc:docMk/>
            <pc:sldMk cId="1189332127" sldId="512"/>
            <ac:spMk id="6" creationId="{14A93809-223E-59EE-6A48-6233BC187548}"/>
          </ac:spMkLst>
        </pc:spChg>
        <pc:spChg chg="add del mod">
          <ac:chgData name="Bilen, Eren" userId="1524803c-4e9d-4ade-801e-849580f16dd3" providerId="ADAL" clId="{423500D2-E283-0140-8E9F-EA94C3407DF5}" dt="2022-08-22T19:10:35.413" v="286" actId="478"/>
          <ac:spMkLst>
            <pc:docMk/>
            <pc:sldMk cId="1189332127" sldId="512"/>
            <ac:spMk id="7" creationId="{015E1D72-9270-E4BF-D62D-BF8402111D80}"/>
          </ac:spMkLst>
        </pc:spChg>
        <pc:spChg chg="del">
          <ac:chgData name="Bilen, Eren" userId="1524803c-4e9d-4ade-801e-849580f16dd3" providerId="ADAL" clId="{423500D2-E283-0140-8E9F-EA94C3407DF5}" dt="2022-08-22T19:08:46.448" v="263" actId="478"/>
          <ac:spMkLst>
            <pc:docMk/>
            <pc:sldMk cId="1189332127" sldId="512"/>
            <ac:spMk id="8" creationId="{F8AC938F-994D-8C28-0BB1-DC8CE0D1087D}"/>
          </ac:spMkLst>
        </pc:spChg>
        <pc:spChg chg="add del mod">
          <ac:chgData name="Bilen, Eren" userId="1524803c-4e9d-4ade-801e-849580f16dd3" providerId="ADAL" clId="{423500D2-E283-0140-8E9F-EA94C3407DF5}" dt="2022-08-22T19:10:33.411" v="285" actId="478"/>
          <ac:spMkLst>
            <pc:docMk/>
            <pc:sldMk cId="1189332127" sldId="512"/>
            <ac:spMk id="10" creationId="{F586362E-F08F-E18A-D4D4-232B3714C3AF}"/>
          </ac:spMkLst>
        </pc:spChg>
        <pc:spChg chg="add del mod">
          <ac:chgData name="Bilen, Eren" userId="1524803c-4e9d-4ade-801e-849580f16dd3" providerId="ADAL" clId="{423500D2-E283-0140-8E9F-EA94C3407DF5}" dt="2022-08-22T19:10:30.855" v="282" actId="478"/>
          <ac:spMkLst>
            <pc:docMk/>
            <pc:sldMk cId="1189332127" sldId="512"/>
            <ac:spMk id="11" creationId="{015181E0-996C-1D33-3A0C-C2FA5310F7C5}"/>
          </ac:spMkLst>
        </pc:spChg>
        <pc:spChg chg="add del mod">
          <ac:chgData name="Bilen, Eren" userId="1524803c-4e9d-4ade-801e-849580f16dd3" providerId="ADAL" clId="{423500D2-E283-0140-8E9F-EA94C3407DF5}" dt="2022-08-22T19:10:32.061" v="283" actId="478"/>
          <ac:spMkLst>
            <pc:docMk/>
            <pc:sldMk cId="1189332127" sldId="512"/>
            <ac:spMk id="12" creationId="{43F80854-36AF-0856-0B70-BD56C6735E4D}"/>
          </ac:spMkLst>
        </pc:spChg>
        <pc:spChg chg="add del mod">
          <ac:chgData name="Bilen, Eren" userId="1524803c-4e9d-4ade-801e-849580f16dd3" providerId="ADAL" clId="{423500D2-E283-0140-8E9F-EA94C3407DF5}" dt="2022-08-22T19:10:30.855" v="282" actId="478"/>
          <ac:spMkLst>
            <pc:docMk/>
            <pc:sldMk cId="1189332127" sldId="512"/>
            <ac:spMk id="14" creationId="{E1B5F024-C704-FCDC-D0A4-76BA912034AF}"/>
          </ac:spMkLst>
        </pc:spChg>
        <pc:spChg chg="add del">
          <ac:chgData name="Bilen, Eren" userId="1524803c-4e9d-4ade-801e-849580f16dd3" providerId="ADAL" clId="{423500D2-E283-0140-8E9F-EA94C3407DF5}" dt="2022-08-22T19:10:18.489" v="281"/>
          <ac:spMkLst>
            <pc:docMk/>
            <pc:sldMk cId="1189332127" sldId="512"/>
            <ac:spMk id="15" creationId="{859CE06F-D9ED-1D2B-D842-39C9F8C7254C}"/>
          </ac:spMkLst>
        </pc:spChg>
        <pc:spChg chg="add del">
          <ac:chgData name="Bilen, Eren" userId="1524803c-4e9d-4ade-801e-849580f16dd3" providerId="ADAL" clId="{423500D2-E283-0140-8E9F-EA94C3407DF5}" dt="2022-08-22T19:10:18.489" v="281"/>
          <ac:spMkLst>
            <pc:docMk/>
            <pc:sldMk cId="1189332127" sldId="512"/>
            <ac:spMk id="16" creationId="{6223637D-F48A-E0DE-6543-CBD60040CA08}"/>
          </ac:spMkLst>
        </pc:spChg>
        <pc:spChg chg="add del">
          <ac:chgData name="Bilen, Eren" userId="1524803c-4e9d-4ade-801e-849580f16dd3" providerId="ADAL" clId="{423500D2-E283-0140-8E9F-EA94C3407DF5}" dt="2022-08-22T19:10:18.489" v="281"/>
          <ac:spMkLst>
            <pc:docMk/>
            <pc:sldMk cId="1189332127" sldId="512"/>
            <ac:spMk id="17" creationId="{AC534102-0CEF-84B3-64E0-EEA6C8BE9601}"/>
          </ac:spMkLst>
        </pc:spChg>
        <pc:picChg chg="del">
          <ac:chgData name="Bilen, Eren" userId="1524803c-4e9d-4ade-801e-849580f16dd3" providerId="ADAL" clId="{423500D2-E283-0140-8E9F-EA94C3407DF5}" dt="2022-08-22T19:08:46.448" v="263" actId="478"/>
          <ac:picMkLst>
            <pc:docMk/>
            <pc:sldMk cId="1189332127" sldId="512"/>
            <ac:picMk id="9" creationId="{FB750D96-D6DC-B9C5-0C73-7291D2193C3B}"/>
          </ac:picMkLst>
        </pc:picChg>
        <pc:picChg chg="add mod">
          <ac:chgData name="Bilen, Eren" userId="1524803c-4e9d-4ade-801e-849580f16dd3" providerId="ADAL" clId="{423500D2-E283-0140-8E9F-EA94C3407DF5}" dt="2022-08-22T19:11:15.866" v="307" actId="1076"/>
          <ac:picMkLst>
            <pc:docMk/>
            <pc:sldMk cId="1189332127" sldId="512"/>
            <ac:picMk id="13" creationId="{E8DF42F6-23F8-8D4B-1763-600489C82766}"/>
          </ac:picMkLst>
        </pc:picChg>
        <pc:picChg chg="add del">
          <ac:chgData name="Bilen, Eren" userId="1524803c-4e9d-4ade-801e-849580f16dd3" providerId="ADAL" clId="{423500D2-E283-0140-8E9F-EA94C3407DF5}" dt="2022-08-22T19:10:18.489" v="281"/>
          <ac:picMkLst>
            <pc:docMk/>
            <pc:sldMk cId="1189332127" sldId="512"/>
            <ac:picMk id="220" creationId="{AE0F8553-9E42-1F08-DC44-C3C5E3A81FE6}"/>
          </ac:picMkLst>
        </pc:picChg>
      </pc:sldChg>
      <pc:sldChg chg="del">
        <pc:chgData name="Bilen, Eren" userId="1524803c-4e9d-4ade-801e-849580f16dd3" providerId="ADAL" clId="{423500D2-E283-0140-8E9F-EA94C3407DF5}" dt="2022-08-22T18:52:57.096" v="0" actId="2696"/>
        <pc:sldMkLst>
          <pc:docMk/>
          <pc:sldMk cId="550623955" sldId="513"/>
        </pc:sldMkLst>
      </pc:sldChg>
      <pc:sldChg chg="addSp delSp modSp add mod">
        <pc:chgData name="Bilen, Eren" userId="1524803c-4e9d-4ade-801e-849580f16dd3" providerId="ADAL" clId="{423500D2-E283-0140-8E9F-EA94C3407DF5}" dt="2022-08-22T19:12:57.449" v="328" actId="1076"/>
        <pc:sldMkLst>
          <pc:docMk/>
          <pc:sldMk cId="1884538422" sldId="513"/>
        </pc:sldMkLst>
        <pc:spChg chg="del">
          <ac:chgData name="Bilen, Eren" userId="1524803c-4e9d-4ade-801e-849580f16dd3" providerId="ADAL" clId="{423500D2-E283-0140-8E9F-EA94C3407DF5}" dt="2022-08-22T19:12:31.790" v="317" actId="478"/>
          <ac:spMkLst>
            <pc:docMk/>
            <pc:sldMk cId="1884538422" sldId="513"/>
            <ac:spMk id="3" creationId="{B3F554EB-06A4-AF7E-3E59-F671EDEB373C}"/>
          </ac:spMkLst>
        </pc:spChg>
        <pc:spChg chg="del">
          <ac:chgData name="Bilen, Eren" userId="1524803c-4e9d-4ade-801e-849580f16dd3" providerId="ADAL" clId="{423500D2-E283-0140-8E9F-EA94C3407DF5}" dt="2022-08-22T19:12:31.790" v="317" actId="478"/>
          <ac:spMkLst>
            <pc:docMk/>
            <pc:sldMk cId="1884538422" sldId="513"/>
            <ac:spMk id="4" creationId="{3E6D57D6-6582-49AE-74B0-341B1E5722C0}"/>
          </ac:spMkLst>
        </pc:spChg>
        <pc:spChg chg="add mod">
          <ac:chgData name="Bilen, Eren" userId="1524803c-4e9d-4ade-801e-849580f16dd3" providerId="ADAL" clId="{423500D2-E283-0140-8E9F-EA94C3407DF5}" dt="2022-08-22T19:12:32.536" v="318"/>
          <ac:spMkLst>
            <pc:docMk/>
            <pc:sldMk cId="1884538422" sldId="513"/>
            <ac:spMk id="5" creationId="{A209E445-D600-95BC-6CA1-25978BAD1917}"/>
          </ac:spMkLst>
        </pc:spChg>
        <pc:spChg chg="add del mod">
          <ac:chgData name="Bilen, Eren" userId="1524803c-4e9d-4ade-801e-849580f16dd3" providerId="ADAL" clId="{423500D2-E283-0140-8E9F-EA94C3407DF5}" dt="2022-08-22T19:12:49.160" v="324" actId="478"/>
          <ac:spMkLst>
            <pc:docMk/>
            <pc:sldMk cId="1884538422" sldId="513"/>
            <ac:spMk id="7" creationId="{D08BDAFD-2472-D1EA-8D04-8BAA48A549DF}"/>
          </ac:spMkLst>
        </pc:spChg>
        <pc:spChg chg="add del mod">
          <ac:chgData name="Bilen, Eren" userId="1524803c-4e9d-4ade-801e-849580f16dd3" providerId="ADAL" clId="{423500D2-E283-0140-8E9F-EA94C3407DF5}" dt="2022-08-22T19:12:52.243" v="327" actId="478"/>
          <ac:spMkLst>
            <pc:docMk/>
            <pc:sldMk cId="1884538422" sldId="513"/>
            <ac:spMk id="8" creationId="{07F5F621-6A73-89B9-F472-F5BB3587612C}"/>
          </ac:spMkLst>
        </pc:spChg>
        <pc:spChg chg="add del mod">
          <ac:chgData name="Bilen, Eren" userId="1524803c-4e9d-4ade-801e-849580f16dd3" providerId="ADAL" clId="{423500D2-E283-0140-8E9F-EA94C3407DF5}" dt="2022-08-22T19:12:46.571" v="323" actId="478"/>
          <ac:spMkLst>
            <pc:docMk/>
            <pc:sldMk cId="1884538422" sldId="513"/>
            <ac:spMk id="9" creationId="{5AD62E45-3904-F64A-3B94-4F7FA1228F55}"/>
          </ac:spMkLst>
        </pc:spChg>
        <pc:spChg chg="add del mod">
          <ac:chgData name="Bilen, Eren" userId="1524803c-4e9d-4ade-801e-849580f16dd3" providerId="ADAL" clId="{423500D2-E283-0140-8E9F-EA94C3407DF5}" dt="2022-08-22T19:12:51.229" v="326" actId="478"/>
          <ac:spMkLst>
            <pc:docMk/>
            <pc:sldMk cId="1884538422" sldId="513"/>
            <ac:spMk id="10" creationId="{B55833CC-F01F-98B7-46B7-AF5271586E60}"/>
          </ac:spMkLst>
        </pc:spChg>
        <pc:spChg chg="add del mod">
          <ac:chgData name="Bilen, Eren" userId="1524803c-4e9d-4ade-801e-849580f16dd3" providerId="ADAL" clId="{423500D2-E283-0140-8E9F-EA94C3407DF5}" dt="2022-08-22T19:12:34.913" v="319" actId="478"/>
          <ac:spMkLst>
            <pc:docMk/>
            <pc:sldMk cId="1884538422" sldId="513"/>
            <ac:spMk id="11" creationId="{54FBACD4-C3DC-C1DE-F8EB-A94091519AC1}"/>
          </ac:spMkLst>
        </pc:spChg>
        <pc:grpChg chg="add mod">
          <ac:chgData name="Bilen, Eren" userId="1524803c-4e9d-4ade-801e-849580f16dd3" providerId="ADAL" clId="{423500D2-E283-0140-8E9F-EA94C3407DF5}" dt="2022-08-22T19:12:57.449" v="328" actId="1076"/>
          <ac:grpSpMkLst>
            <pc:docMk/>
            <pc:sldMk cId="1884538422" sldId="513"/>
            <ac:grpSpMk id="2" creationId="{2F2CC801-3F25-AF2D-7D1F-007577B412C4}"/>
          </ac:grpSpMkLst>
        </pc:grpChg>
        <pc:picChg chg="add mod">
          <ac:chgData name="Bilen, Eren" userId="1524803c-4e9d-4ade-801e-849580f16dd3" providerId="ADAL" clId="{423500D2-E283-0140-8E9F-EA94C3407DF5}" dt="2022-08-22T19:12:32.536" v="318"/>
          <ac:picMkLst>
            <pc:docMk/>
            <pc:sldMk cId="1884538422" sldId="513"/>
            <ac:picMk id="6" creationId="{4889A95C-DF2B-F339-10CC-E8E4CCA0CF8D}"/>
          </ac:picMkLst>
        </pc:picChg>
        <pc:picChg chg="del">
          <ac:chgData name="Bilen, Eren" userId="1524803c-4e9d-4ade-801e-849580f16dd3" providerId="ADAL" clId="{423500D2-E283-0140-8E9F-EA94C3407DF5}" dt="2022-08-22T19:12:31.790" v="317" actId="478"/>
          <ac:picMkLst>
            <pc:docMk/>
            <pc:sldMk cId="1884538422" sldId="513"/>
            <ac:picMk id="13" creationId="{E8DF42F6-23F8-8D4B-1763-600489C82766}"/>
          </ac:picMkLst>
        </pc:picChg>
      </pc:sldChg>
      <pc:sldChg chg="del">
        <pc:chgData name="Bilen, Eren" userId="1524803c-4e9d-4ade-801e-849580f16dd3" providerId="ADAL" clId="{423500D2-E283-0140-8E9F-EA94C3407DF5}" dt="2022-08-22T18:52:57.096" v="0" actId="2696"/>
        <pc:sldMkLst>
          <pc:docMk/>
          <pc:sldMk cId="621014338" sldId="514"/>
        </pc:sldMkLst>
      </pc:sldChg>
      <pc:sldChg chg="addSp delSp modSp add mod">
        <pc:chgData name="Bilen, Eren" userId="1524803c-4e9d-4ade-801e-849580f16dd3" providerId="ADAL" clId="{423500D2-E283-0140-8E9F-EA94C3407DF5}" dt="2022-08-22T19:13:56.612" v="344" actId="478"/>
        <pc:sldMkLst>
          <pc:docMk/>
          <pc:sldMk cId="1321098885" sldId="514"/>
        </pc:sldMkLst>
        <pc:spChg chg="add mod">
          <ac:chgData name="Bilen, Eren" userId="1524803c-4e9d-4ade-801e-849580f16dd3" providerId="ADAL" clId="{423500D2-E283-0140-8E9F-EA94C3407DF5}" dt="2022-08-22T19:13:46.150" v="340" actId="1076"/>
          <ac:spMkLst>
            <pc:docMk/>
            <pc:sldMk cId="1321098885" sldId="514"/>
            <ac:spMk id="4" creationId="{475AD9AC-E9B0-5CE4-1A85-8327B277DA5F}"/>
          </ac:spMkLst>
        </pc:spChg>
        <pc:spChg chg="add del mod">
          <ac:chgData name="Bilen, Eren" userId="1524803c-4e9d-4ade-801e-849580f16dd3" providerId="ADAL" clId="{423500D2-E283-0140-8E9F-EA94C3407DF5}" dt="2022-08-22T19:13:53.033" v="341" actId="478"/>
          <ac:spMkLst>
            <pc:docMk/>
            <pc:sldMk cId="1321098885" sldId="514"/>
            <ac:spMk id="8" creationId="{BBD1CFDA-BFE0-11D7-45F7-1250A7A60AE5}"/>
          </ac:spMkLst>
        </pc:spChg>
        <pc:spChg chg="add del mod">
          <ac:chgData name="Bilen, Eren" userId="1524803c-4e9d-4ade-801e-849580f16dd3" providerId="ADAL" clId="{423500D2-E283-0140-8E9F-EA94C3407DF5}" dt="2022-08-22T19:13:56.612" v="344" actId="478"/>
          <ac:spMkLst>
            <pc:docMk/>
            <pc:sldMk cId="1321098885" sldId="514"/>
            <ac:spMk id="9" creationId="{D951861B-D5CB-232E-4103-B81BF8B4536C}"/>
          </ac:spMkLst>
        </pc:spChg>
        <pc:spChg chg="add del mod">
          <ac:chgData name="Bilen, Eren" userId="1524803c-4e9d-4ade-801e-849580f16dd3" providerId="ADAL" clId="{423500D2-E283-0140-8E9F-EA94C3407DF5}" dt="2022-08-22T19:13:55.197" v="343" actId="478"/>
          <ac:spMkLst>
            <pc:docMk/>
            <pc:sldMk cId="1321098885" sldId="514"/>
            <ac:spMk id="10" creationId="{9FA6ACEF-6896-522C-4D9A-F3618CA32C42}"/>
          </ac:spMkLst>
        </pc:spChg>
        <pc:spChg chg="add del mod">
          <ac:chgData name="Bilen, Eren" userId="1524803c-4e9d-4ade-801e-849580f16dd3" providerId="ADAL" clId="{423500D2-E283-0140-8E9F-EA94C3407DF5}" dt="2022-08-22T19:13:27.201" v="334" actId="478"/>
          <ac:spMkLst>
            <pc:docMk/>
            <pc:sldMk cId="1321098885" sldId="514"/>
            <ac:spMk id="11" creationId="{F9F7FE37-9567-972C-26B8-8CE50CA70B0B}"/>
          </ac:spMkLst>
        </pc:spChg>
        <pc:grpChg chg="del">
          <ac:chgData name="Bilen, Eren" userId="1524803c-4e9d-4ade-801e-849580f16dd3" providerId="ADAL" clId="{423500D2-E283-0140-8E9F-EA94C3407DF5}" dt="2022-08-22T19:13:19.895" v="330" actId="478"/>
          <ac:grpSpMkLst>
            <pc:docMk/>
            <pc:sldMk cId="1321098885" sldId="514"/>
            <ac:grpSpMk id="2" creationId="{2F2CC801-3F25-AF2D-7D1F-007577B412C4}"/>
          </ac:grpSpMkLst>
        </pc:grpChg>
        <pc:grpChg chg="add del mod">
          <ac:chgData name="Bilen, Eren" userId="1524803c-4e9d-4ade-801e-849580f16dd3" providerId="ADAL" clId="{423500D2-E283-0140-8E9F-EA94C3407DF5}" dt="2022-08-22T19:13:41.767" v="339" actId="1076"/>
          <ac:grpSpMkLst>
            <pc:docMk/>
            <pc:sldMk cId="1321098885" sldId="514"/>
            <ac:grpSpMk id="3" creationId="{9209143B-E607-8089-C28F-075EBC55B8A7}"/>
          </ac:grpSpMkLst>
        </pc:grpChg>
        <pc:picChg chg="add mod">
          <ac:chgData name="Bilen, Eren" userId="1524803c-4e9d-4ade-801e-849580f16dd3" providerId="ADAL" clId="{423500D2-E283-0140-8E9F-EA94C3407DF5}" dt="2022-08-22T19:13:21.945" v="331"/>
          <ac:picMkLst>
            <pc:docMk/>
            <pc:sldMk cId="1321098885" sldId="514"/>
            <ac:picMk id="7" creationId="{B133FED4-B87A-2476-C52C-CE0BC9B3BD06}"/>
          </ac:picMkLst>
        </pc:picChg>
      </pc:sldChg>
      <pc:sldChg chg="addSp delSp modSp add mod">
        <pc:chgData name="Bilen, Eren" userId="1524803c-4e9d-4ade-801e-849580f16dd3" providerId="ADAL" clId="{423500D2-E283-0140-8E9F-EA94C3407DF5}" dt="2022-08-22T19:15:17.334" v="370" actId="1076"/>
        <pc:sldMkLst>
          <pc:docMk/>
          <pc:sldMk cId="3996627855" sldId="515"/>
        </pc:sldMkLst>
        <pc:spChg chg="add del mod topLvl">
          <ac:chgData name="Bilen, Eren" userId="1524803c-4e9d-4ade-801e-849580f16dd3" providerId="ADAL" clId="{423500D2-E283-0140-8E9F-EA94C3407DF5}" dt="2022-08-22T19:14:29.127" v="350" actId="478"/>
          <ac:spMkLst>
            <pc:docMk/>
            <pc:sldMk cId="3996627855" sldId="515"/>
            <ac:spMk id="6" creationId="{EF8D4067-8E0E-C194-11F9-7EF569ACE365}"/>
          </ac:spMkLst>
        </pc:spChg>
        <pc:spChg chg="add del">
          <ac:chgData name="Bilen, Eren" userId="1524803c-4e9d-4ade-801e-849580f16dd3" providerId="ADAL" clId="{423500D2-E283-0140-8E9F-EA94C3407DF5}" dt="2022-08-22T19:14:24.301" v="349"/>
          <ac:spMkLst>
            <pc:docMk/>
            <pc:sldMk cId="3996627855" sldId="515"/>
            <ac:spMk id="8" creationId="{9C02A472-280B-F612-39EB-6DED3031E335}"/>
          </ac:spMkLst>
        </pc:spChg>
        <pc:spChg chg="add del">
          <ac:chgData name="Bilen, Eren" userId="1524803c-4e9d-4ade-801e-849580f16dd3" providerId="ADAL" clId="{423500D2-E283-0140-8E9F-EA94C3407DF5}" dt="2022-08-22T19:14:24.301" v="349"/>
          <ac:spMkLst>
            <pc:docMk/>
            <pc:sldMk cId="3996627855" sldId="515"/>
            <ac:spMk id="9" creationId="{18388AE5-4E8D-9630-4C14-861D6ACFFA71}"/>
          </ac:spMkLst>
        </pc:spChg>
        <pc:spChg chg="add del">
          <ac:chgData name="Bilen, Eren" userId="1524803c-4e9d-4ade-801e-849580f16dd3" providerId="ADAL" clId="{423500D2-E283-0140-8E9F-EA94C3407DF5}" dt="2022-08-22T19:14:24.301" v="349"/>
          <ac:spMkLst>
            <pc:docMk/>
            <pc:sldMk cId="3996627855" sldId="515"/>
            <ac:spMk id="10" creationId="{DD21BDAB-34A5-13F0-3F37-C1E665BCCD54}"/>
          </ac:spMkLst>
        </pc:spChg>
        <pc:spChg chg="add mod">
          <ac:chgData name="Bilen, Eren" userId="1524803c-4e9d-4ade-801e-849580f16dd3" providerId="ADAL" clId="{423500D2-E283-0140-8E9F-EA94C3407DF5}" dt="2022-08-22T19:15:17.334" v="370" actId="1076"/>
          <ac:spMkLst>
            <pc:docMk/>
            <pc:sldMk cId="3996627855" sldId="515"/>
            <ac:spMk id="12" creationId="{D9F293F1-DEE7-6297-93D7-F9303AA9DEED}"/>
          </ac:spMkLst>
        </pc:spChg>
        <pc:grpChg chg="add del mod">
          <ac:chgData name="Bilen, Eren" userId="1524803c-4e9d-4ade-801e-849580f16dd3" providerId="ADAL" clId="{423500D2-E283-0140-8E9F-EA94C3407DF5}" dt="2022-08-22T19:14:29.127" v="350" actId="478"/>
          <ac:grpSpMkLst>
            <pc:docMk/>
            <pc:sldMk cId="3996627855" sldId="515"/>
            <ac:grpSpMk id="2" creationId="{9EA21FD9-2339-3732-A7AE-9374F27725CE}"/>
          </ac:grpSpMkLst>
        </pc:grpChg>
        <pc:grpChg chg="del">
          <ac:chgData name="Bilen, Eren" userId="1524803c-4e9d-4ade-801e-849580f16dd3" providerId="ADAL" clId="{423500D2-E283-0140-8E9F-EA94C3407DF5}" dt="2022-08-22T19:14:04.153" v="346" actId="478"/>
          <ac:grpSpMkLst>
            <pc:docMk/>
            <pc:sldMk cId="3996627855" sldId="515"/>
            <ac:grpSpMk id="3" creationId="{9209143B-E607-8089-C28F-075EBC55B8A7}"/>
          </ac:grpSpMkLst>
        </pc:grpChg>
        <pc:picChg chg="add mod topLvl">
          <ac:chgData name="Bilen, Eren" userId="1524803c-4e9d-4ade-801e-849580f16dd3" providerId="ADAL" clId="{423500D2-E283-0140-8E9F-EA94C3407DF5}" dt="2022-08-22T19:15:03.766" v="365" actId="1076"/>
          <ac:picMkLst>
            <pc:docMk/>
            <pc:sldMk cId="3996627855" sldId="515"/>
            <ac:picMk id="5" creationId="{41E5CFFA-2EB8-1C28-41A3-9C834C776C91}"/>
          </ac:picMkLst>
        </pc:picChg>
        <pc:picChg chg="add del">
          <ac:chgData name="Bilen, Eren" userId="1524803c-4e9d-4ade-801e-849580f16dd3" providerId="ADAL" clId="{423500D2-E283-0140-8E9F-EA94C3407DF5}" dt="2022-08-22T19:14:24.301" v="349"/>
          <ac:picMkLst>
            <pc:docMk/>
            <pc:sldMk cId="3996627855" sldId="515"/>
            <ac:picMk id="284" creationId="{55025C2D-CEC3-2B50-2D3E-5D079207CF65}"/>
          </ac:picMkLst>
        </pc:picChg>
      </pc:sldChg>
      <pc:sldChg chg="addSp delSp modSp add mod">
        <pc:chgData name="Bilen, Eren" userId="1524803c-4e9d-4ade-801e-849580f16dd3" providerId="ADAL" clId="{423500D2-E283-0140-8E9F-EA94C3407DF5}" dt="2022-08-22T19:15:52.231" v="379" actId="1076"/>
        <pc:sldMkLst>
          <pc:docMk/>
          <pc:sldMk cId="3084950084" sldId="516"/>
        </pc:sldMkLst>
        <pc:spChg chg="add mod">
          <ac:chgData name="Bilen, Eren" userId="1524803c-4e9d-4ade-801e-849580f16dd3" providerId="ADAL" clId="{423500D2-E283-0140-8E9F-EA94C3407DF5}" dt="2022-08-22T19:15:52.231" v="379" actId="1076"/>
          <ac:spMkLst>
            <pc:docMk/>
            <pc:sldMk cId="3084950084" sldId="516"/>
            <ac:spMk id="3" creationId="{1A2AA422-0B5B-BAFF-6D02-3E7EBBE256DE}"/>
          </ac:spMkLst>
        </pc:spChg>
        <pc:spChg chg="del">
          <ac:chgData name="Bilen, Eren" userId="1524803c-4e9d-4ade-801e-849580f16dd3" providerId="ADAL" clId="{423500D2-E283-0140-8E9F-EA94C3407DF5}" dt="2022-08-22T19:15:26.520" v="372" actId="478"/>
          <ac:spMkLst>
            <pc:docMk/>
            <pc:sldMk cId="3084950084" sldId="516"/>
            <ac:spMk id="12" creationId="{D9F293F1-DEE7-6297-93D7-F9303AA9DEED}"/>
          </ac:spMkLst>
        </pc:spChg>
        <pc:picChg chg="del">
          <ac:chgData name="Bilen, Eren" userId="1524803c-4e9d-4ade-801e-849580f16dd3" providerId="ADAL" clId="{423500D2-E283-0140-8E9F-EA94C3407DF5}" dt="2022-08-22T19:15:27.605" v="373" actId="478"/>
          <ac:picMkLst>
            <pc:docMk/>
            <pc:sldMk cId="3084950084" sldId="516"/>
            <ac:picMk id="5" creationId="{41E5CFFA-2EB8-1C28-41A3-9C834C776C91}"/>
          </ac:picMkLst>
        </pc:picChg>
      </pc:sldChg>
      <pc:sldChg chg="addSp delSp modSp add mod">
        <pc:chgData name="Bilen, Eren" userId="1524803c-4e9d-4ade-801e-849580f16dd3" providerId="ADAL" clId="{423500D2-E283-0140-8E9F-EA94C3407DF5}" dt="2022-08-22T19:16:54.311" v="394" actId="207"/>
        <pc:sldMkLst>
          <pc:docMk/>
          <pc:sldMk cId="1149628453" sldId="517"/>
        </pc:sldMkLst>
        <pc:spChg chg="del">
          <ac:chgData name="Bilen, Eren" userId="1524803c-4e9d-4ade-801e-849580f16dd3" providerId="ADAL" clId="{423500D2-E283-0140-8E9F-EA94C3407DF5}" dt="2022-08-22T19:16:05.022" v="381" actId="478"/>
          <ac:spMkLst>
            <pc:docMk/>
            <pc:sldMk cId="1149628453" sldId="517"/>
            <ac:spMk id="3" creationId="{1A2AA422-0B5B-BAFF-6D02-3E7EBBE256DE}"/>
          </ac:spMkLst>
        </pc:spChg>
        <pc:spChg chg="add del mod">
          <ac:chgData name="Bilen, Eren" userId="1524803c-4e9d-4ade-801e-849580f16dd3" providerId="ADAL" clId="{423500D2-E283-0140-8E9F-EA94C3407DF5}" dt="2022-08-22T19:16:23.541" v="384" actId="478"/>
          <ac:spMkLst>
            <pc:docMk/>
            <pc:sldMk cId="1149628453" sldId="517"/>
            <ac:spMk id="4" creationId="{7E144CB7-F93A-BA6B-BD33-FAE0C3AFBF8E}"/>
          </ac:spMkLst>
        </pc:spChg>
        <pc:spChg chg="add del mod">
          <ac:chgData name="Bilen, Eren" userId="1524803c-4e9d-4ade-801e-849580f16dd3" providerId="ADAL" clId="{423500D2-E283-0140-8E9F-EA94C3407DF5}" dt="2022-08-22T19:16:24.580" v="386"/>
          <ac:spMkLst>
            <pc:docMk/>
            <pc:sldMk cId="1149628453" sldId="517"/>
            <ac:spMk id="5" creationId="{013E0D87-E9D4-8344-FAB6-FEE081A14128}"/>
          </ac:spMkLst>
        </pc:spChg>
        <pc:spChg chg="add mod">
          <ac:chgData name="Bilen, Eren" userId="1524803c-4e9d-4ade-801e-849580f16dd3" providerId="ADAL" clId="{423500D2-E283-0140-8E9F-EA94C3407DF5}" dt="2022-08-22T19:16:54.311" v="394" actId="207"/>
          <ac:spMkLst>
            <pc:docMk/>
            <pc:sldMk cId="1149628453" sldId="517"/>
            <ac:spMk id="7" creationId="{B362B3BF-BA4B-FE8D-2BF2-5CA838E0A4D2}"/>
          </ac:spMkLst>
        </pc:spChg>
      </pc:sldChg>
      <pc:sldChg chg="addSp delSp modSp add mod">
        <pc:chgData name="Bilen, Eren" userId="1524803c-4e9d-4ade-801e-849580f16dd3" providerId="ADAL" clId="{423500D2-E283-0140-8E9F-EA94C3407DF5}" dt="2022-09-08T18:48:40.763" v="1701" actId="113"/>
        <pc:sldMkLst>
          <pc:docMk/>
          <pc:sldMk cId="3469842277" sldId="518"/>
        </pc:sldMkLst>
        <pc:spChg chg="add del mod">
          <ac:chgData name="Bilen, Eren" userId="1524803c-4e9d-4ade-801e-849580f16dd3" providerId="ADAL" clId="{423500D2-E283-0140-8E9F-EA94C3407DF5}" dt="2022-08-22T19:17:50.324" v="410" actId="478"/>
          <ac:spMkLst>
            <pc:docMk/>
            <pc:sldMk cId="3469842277" sldId="518"/>
            <ac:spMk id="2" creationId="{4DE49ECD-BAEF-C8EF-2A6E-E95A68324C04}"/>
          </ac:spMkLst>
        </pc:spChg>
        <pc:spChg chg="add mod">
          <ac:chgData name="Bilen, Eren" userId="1524803c-4e9d-4ade-801e-849580f16dd3" providerId="ADAL" clId="{423500D2-E283-0140-8E9F-EA94C3407DF5}" dt="2022-09-08T18:48:40.763" v="1701" actId="113"/>
          <ac:spMkLst>
            <pc:docMk/>
            <pc:sldMk cId="3469842277" sldId="518"/>
            <ac:spMk id="4" creationId="{78B3D23D-496C-DDF7-43FE-F8B02039424A}"/>
          </ac:spMkLst>
        </pc:spChg>
        <pc:spChg chg="del">
          <ac:chgData name="Bilen, Eren" userId="1524803c-4e9d-4ade-801e-849580f16dd3" providerId="ADAL" clId="{423500D2-E283-0140-8E9F-EA94C3407DF5}" dt="2022-08-22T19:17:23.030" v="396" actId="478"/>
          <ac:spMkLst>
            <pc:docMk/>
            <pc:sldMk cId="3469842277" sldId="518"/>
            <ac:spMk id="7" creationId="{B362B3BF-BA4B-FE8D-2BF2-5CA838E0A4D2}"/>
          </ac:spMkLst>
        </pc:spChg>
      </pc:sldChg>
      <pc:sldChg chg="addSp delSp modSp add mod">
        <pc:chgData name="Bilen, Eren" userId="1524803c-4e9d-4ade-801e-849580f16dd3" providerId="ADAL" clId="{423500D2-E283-0140-8E9F-EA94C3407DF5}" dt="2022-08-22T19:18:29.537" v="435" actId="14100"/>
        <pc:sldMkLst>
          <pc:docMk/>
          <pc:sldMk cId="2022646174" sldId="519"/>
        </pc:sldMkLst>
        <pc:spChg chg="add mod">
          <ac:chgData name="Bilen, Eren" userId="1524803c-4e9d-4ade-801e-849580f16dd3" providerId="ADAL" clId="{423500D2-E283-0140-8E9F-EA94C3407DF5}" dt="2022-08-22T19:18:29.537" v="435" actId="14100"/>
          <ac:spMkLst>
            <pc:docMk/>
            <pc:sldMk cId="2022646174" sldId="519"/>
            <ac:spMk id="3" creationId="{264BCEAE-47AB-843F-BE8C-788D3BC79E0E}"/>
          </ac:spMkLst>
        </pc:spChg>
        <pc:spChg chg="del">
          <ac:chgData name="Bilen, Eren" userId="1524803c-4e9d-4ade-801e-849580f16dd3" providerId="ADAL" clId="{423500D2-E283-0140-8E9F-EA94C3407DF5}" dt="2022-08-22T19:18:20.160" v="431" actId="478"/>
          <ac:spMkLst>
            <pc:docMk/>
            <pc:sldMk cId="2022646174" sldId="519"/>
            <ac:spMk id="4" creationId="{78B3D23D-496C-DDF7-43FE-F8B02039424A}"/>
          </ac:spMkLst>
        </pc:spChg>
      </pc:sldChg>
      <pc:sldChg chg="addSp delSp modSp add mod">
        <pc:chgData name="Bilen, Eren" userId="1524803c-4e9d-4ade-801e-849580f16dd3" providerId="ADAL" clId="{423500D2-E283-0140-8E9F-EA94C3407DF5}" dt="2022-08-22T19:21:55.199" v="535" actId="1076"/>
        <pc:sldMkLst>
          <pc:docMk/>
          <pc:sldMk cId="4084752191" sldId="520"/>
        </pc:sldMkLst>
        <pc:spChg chg="del">
          <ac:chgData name="Bilen, Eren" userId="1524803c-4e9d-4ade-801e-849580f16dd3" providerId="ADAL" clId="{423500D2-E283-0140-8E9F-EA94C3407DF5}" dt="2022-08-22T19:18:38.093" v="436" actId="478"/>
          <ac:spMkLst>
            <pc:docMk/>
            <pc:sldMk cId="4084752191" sldId="520"/>
            <ac:spMk id="4" creationId="{78B3D23D-496C-DDF7-43FE-F8B02039424A}"/>
          </ac:spMkLst>
        </pc:spChg>
        <pc:spChg chg="add mod">
          <ac:chgData name="Bilen, Eren" userId="1524803c-4e9d-4ade-801e-849580f16dd3" providerId="ADAL" clId="{423500D2-E283-0140-8E9F-EA94C3407DF5}" dt="2022-08-22T19:21:55.199" v="535" actId="1076"/>
          <ac:spMkLst>
            <pc:docMk/>
            <pc:sldMk cId="4084752191" sldId="520"/>
            <ac:spMk id="5" creationId="{61CC5FC2-5E5B-6E77-C229-70E200B6C439}"/>
          </ac:spMkLst>
        </pc:spChg>
        <pc:spChg chg="add del mod">
          <ac:chgData name="Bilen, Eren" userId="1524803c-4e9d-4ade-801e-849580f16dd3" providerId="ADAL" clId="{423500D2-E283-0140-8E9F-EA94C3407DF5}" dt="2022-08-22T19:19:28.094" v="448" actId="22"/>
          <ac:spMkLst>
            <pc:docMk/>
            <pc:sldMk cId="4084752191" sldId="520"/>
            <ac:spMk id="7" creationId="{EAF17EF0-951A-41C2-3384-C8EB2C86B5ED}"/>
          </ac:spMkLst>
        </pc:spChg>
        <pc:spChg chg="add mod">
          <ac:chgData name="Bilen, Eren" userId="1524803c-4e9d-4ade-801e-849580f16dd3" providerId="ADAL" clId="{423500D2-E283-0140-8E9F-EA94C3407DF5}" dt="2022-08-22T19:21:20.837" v="522" actId="20577"/>
          <ac:spMkLst>
            <pc:docMk/>
            <pc:sldMk cId="4084752191" sldId="520"/>
            <ac:spMk id="9" creationId="{88879D04-2627-C435-CFBD-8231C52FC48F}"/>
          </ac:spMkLst>
        </pc:spChg>
        <pc:graphicFrameChg chg="add del mod">
          <ac:chgData name="Bilen, Eren" userId="1524803c-4e9d-4ade-801e-849580f16dd3" providerId="ADAL" clId="{423500D2-E283-0140-8E9F-EA94C3407DF5}" dt="2022-08-22T19:18:40.223" v="438"/>
          <ac:graphicFrameMkLst>
            <pc:docMk/>
            <pc:sldMk cId="4084752191" sldId="520"/>
            <ac:graphicFrameMk id="2" creationId="{E3FBADD2-97B9-5D54-8D13-D57B42B3994F}"/>
          </ac:graphicFrameMkLst>
        </pc:graphicFrameChg>
      </pc:sldChg>
      <pc:sldChg chg="addSp delSp modSp add mod">
        <pc:chgData name="Bilen, Eren" userId="1524803c-4e9d-4ade-801e-849580f16dd3" providerId="ADAL" clId="{423500D2-E283-0140-8E9F-EA94C3407DF5}" dt="2022-08-22T19:24:32.177" v="570" actId="20577"/>
        <pc:sldMkLst>
          <pc:docMk/>
          <pc:sldMk cId="1952506830" sldId="521"/>
        </pc:sldMkLst>
        <pc:spChg chg="add del mod">
          <ac:chgData name="Bilen, Eren" userId="1524803c-4e9d-4ade-801e-849580f16dd3" providerId="ADAL" clId="{423500D2-E283-0140-8E9F-EA94C3407DF5}" dt="2022-08-22T19:22:12.247" v="538"/>
          <ac:spMkLst>
            <pc:docMk/>
            <pc:sldMk cId="1952506830" sldId="521"/>
            <ac:spMk id="2" creationId="{8DA96FB6-0A3E-88B3-1970-A68A1D81B81E}"/>
          </ac:spMkLst>
        </pc:spChg>
        <pc:spChg chg="add del mod">
          <ac:chgData name="Bilen, Eren" userId="1524803c-4e9d-4ade-801e-849580f16dd3" providerId="ADAL" clId="{423500D2-E283-0140-8E9F-EA94C3407DF5}" dt="2022-08-22T19:22:12.247" v="538"/>
          <ac:spMkLst>
            <pc:docMk/>
            <pc:sldMk cId="1952506830" sldId="521"/>
            <ac:spMk id="3" creationId="{F6E24A55-B40A-92F4-D46C-2AF8E08706E7}"/>
          </ac:spMkLst>
        </pc:spChg>
        <pc:spChg chg="del">
          <ac:chgData name="Bilen, Eren" userId="1524803c-4e9d-4ade-801e-849580f16dd3" providerId="ADAL" clId="{423500D2-E283-0140-8E9F-EA94C3407DF5}" dt="2022-08-22T19:22:10.805" v="536" actId="478"/>
          <ac:spMkLst>
            <pc:docMk/>
            <pc:sldMk cId="1952506830" sldId="521"/>
            <ac:spMk id="4" creationId="{78B3D23D-496C-DDF7-43FE-F8B02039424A}"/>
          </ac:spMkLst>
        </pc:spChg>
        <pc:spChg chg="add del mod">
          <ac:chgData name="Bilen, Eren" userId="1524803c-4e9d-4ade-801e-849580f16dd3" providerId="ADAL" clId="{423500D2-E283-0140-8E9F-EA94C3407DF5}" dt="2022-08-22T19:22:12.247" v="538"/>
          <ac:spMkLst>
            <pc:docMk/>
            <pc:sldMk cId="1952506830" sldId="521"/>
            <ac:spMk id="5" creationId="{527706A4-4A7C-FF76-3F0B-16228FBA66DA}"/>
          </ac:spMkLst>
        </pc:spChg>
        <pc:spChg chg="add mod">
          <ac:chgData name="Bilen, Eren" userId="1524803c-4e9d-4ade-801e-849580f16dd3" providerId="ADAL" clId="{423500D2-E283-0140-8E9F-EA94C3407DF5}" dt="2022-08-22T19:24:04.225" v="562"/>
          <ac:spMkLst>
            <pc:docMk/>
            <pc:sldMk cId="1952506830" sldId="521"/>
            <ac:spMk id="8" creationId="{CC12FB59-3D73-1AA3-30F5-73961CB0832C}"/>
          </ac:spMkLst>
        </pc:spChg>
        <pc:spChg chg="add mod">
          <ac:chgData name="Bilen, Eren" userId="1524803c-4e9d-4ade-801e-849580f16dd3" providerId="ADAL" clId="{423500D2-E283-0140-8E9F-EA94C3407DF5}" dt="2022-08-22T19:24:32.177" v="570" actId="20577"/>
          <ac:spMkLst>
            <pc:docMk/>
            <pc:sldMk cId="1952506830" sldId="521"/>
            <ac:spMk id="10" creationId="{C854944D-FD9F-1631-DE48-09B76FDC0927}"/>
          </ac:spMkLst>
        </pc:spChg>
        <pc:graphicFrameChg chg="add del mod">
          <ac:chgData name="Bilen, Eren" userId="1524803c-4e9d-4ade-801e-849580f16dd3" providerId="ADAL" clId="{423500D2-E283-0140-8E9F-EA94C3407DF5}" dt="2022-08-22T19:22:40.760" v="540"/>
          <ac:graphicFrameMkLst>
            <pc:docMk/>
            <pc:sldMk cId="1952506830" sldId="521"/>
            <ac:graphicFrameMk id="6" creationId="{CF08C3E9-7540-6205-C10E-780513CC5415}"/>
          </ac:graphicFrameMkLst>
        </pc:graphicFrameChg>
      </pc:sldChg>
      <pc:sldChg chg="addSp delSp modSp add mod">
        <pc:chgData name="Bilen, Eren" userId="1524803c-4e9d-4ade-801e-849580f16dd3" providerId="ADAL" clId="{423500D2-E283-0140-8E9F-EA94C3407DF5}" dt="2022-08-22T19:25:43.315" v="591" actId="1076"/>
        <pc:sldMkLst>
          <pc:docMk/>
          <pc:sldMk cId="138719378" sldId="522"/>
        </pc:sldMkLst>
        <pc:spChg chg="add del mod">
          <ac:chgData name="Bilen, Eren" userId="1524803c-4e9d-4ade-801e-849580f16dd3" providerId="ADAL" clId="{423500D2-E283-0140-8E9F-EA94C3407DF5}" dt="2022-08-22T19:24:49.846" v="573"/>
          <ac:spMkLst>
            <pc:docMk/>
            <pc:sldMk cId="138719378" sldId="522"/>
            <ac:spMk id="3" creationId="{98695D99-EEA1-2757-D028-88D3CA04442F}"/>
          </ac:spMkLst>
        </pc:spChg>
        <pc:spChg chg="del">
          <ac:chgData name="Bilen, Eren" userId="1524803c-4e9d-4ade-801e-849580f16dd3" providerId="ADAL" clId="{423500D2-E283-0140-8E9F-EA94C3407DF5}" dt="2022-08-22T19:24:45.790" v="571" actId="478"/>
          <ac:spMkLst>
            <pc:docMk/>
            <pc:sldMk cId="138719378" sldId="522"/>
            <ac:spMk id="4" creationId="{78B3D23D-496C-DDF7-43FE-F8B02039424A}"/>
          </ac:spMkLst>
        </pc:spChg>
        <pc:spChg chg="add mod">
          <ac:chgData name="Bilen, Eren" userId="1524803c-4e9d-4ade-801e-849580f16dd3" providerId="ADAL" clId="{423500D2-E283-0140-8E9F-EA94C3407DF5}" dt="2022-08-22T19:25:08.291" v="580" actId="20577"/>
          <ac:spMkLst>
            <pc:docMk/>
            <pc:sldMk cId="138719378" sldId="522"/>
            <ac:spMk id="6" creationId="{DC2AFB53-4264-2DFC-FDAF-2FD4E1CD14E3}"/>
          </ac:spMkLst>
        </pc:spChg>
        <pc:graphicFrameChg chg="add del mod">
          <ac:chgData name="Bilen, Eren" userId="1524803c-4e9d-4ade-801e-849580f16dd3" providerId="ADAL" clId="{423500D2-E283-0140-8E9F-EA94C3407DF5}" dt="2022-08-22T19:24:49.846" v="573"/>
          <ac:graphicFrameMkLst>
            <pc:docMk/>
            <pc:sldMk cId="138719378" sldId="522"/>
            <ac:graphicFrameMk id="2" creationId="{441F483D-89A4-06D0-96F4-7C9066C12DBD}"/>
          </ac:graphicFrameMkLst>
        </pc:graphicFrameChg>
        <pc:graphicFrameChg chg="add del mod">
          <ac:chgData name="Bilen, Eren" userId="1524803c-4e9d-4ade-801e-849580f16dd3" providerId="ADAL" clId="{423500D2-E283-0140-8E9F-EA94C3407DF5}" dt="2022-08-22T19:25:17.028" v="582"/>
          <ac:graphicFrameMkLst>
            <pc:docMk/>
            <pc:sldMk cId="138719378" sldId="522"/>
            <ac:graphicFrameMk id="7" creationId="{8E873A9C-4271-E142-6F2E-1588F0D332F7}"/>
          </ac:graphicFrameMkLst>
        </pc:graphicFrameChg>
        <pc:graphicFrameChg chg="add mod modGraphic">
          <ac:chgData name="Bilen, Eren" userId="1524803c-4e9d-4ade-801e-849580f16dd3" providerId="ADAL" clId="{423500D2-E283-0140-8E9F-EA94C3407DF5}" dt="2022-08-22T19:25:43.315" v="591" actId="1076"/>
          <ac:graphicFrameMkLst>
            <pc:docMk/>
            <pc:sldMk cId="138719378" sldId="522"/>
            <ac:graphicFrameMk id="8" creationId="{F8943190-FAE7-72E1-D7CE-B833CDFF144E}"/>
          </ac:graphicFrameMkLst>
        </pc:graphicFrameChg>
      </pc:sldChg>
      <pc:sldChg chg="addSp delSp modSp add mod">
        <pc:chgData name="Bilen, Eren" userId="1524803c-4e9d-4ade-801e-849580f16dd3" providerId="ADAL" clId="{423500D2-E283-0140-8E9F-EA94C3407DF5}" dt="2022-08-22T19:31:48.199" v="641" actId="20577"/>
        <pc:sldMkLst>
          <pc:docMk/>
          <pc:sldMk cId="89251529" sldId="523"/>
        </pc:sldMkLst>
        <pc:spChg chg="add del mod">
          <ac:chgData name="Bilen, Eren" userId="1524803c-4e9d-4ade-801e-849580f16dd3" providerId="ADAL" clId="{423500D2-E283-0140-8E9F-EA94C3407DF5}" dt="2022-08-22T19:26:20.312" v="596"/>
          <ac:spMkLst>
            <pc:docMk/>
            <pc:sldMk cId="89251529" sldId="523"/>
            <ac:spMk id="2" creationId="{B30AA935-4D59-09A9-217C-DB9F3A85CFAF}"/>
          </ac:spMkLst>
        </pc:spChg>
        <pc:spChg chg="add del mod">
          <ac:chgData name="Bilen, Eren" userId="1524803c-4e9d-4ade-801e-849580f16dd3" providerId="ADAL" clId="{423500D2-E283-0140-8E9F-EA94C3407DF5}" dt="2022-08-22T19:26:20.312" v="596"/>
          <ac:spMkLst>
            <pc:docMk/>
            <pc:sldMk cId="89251529" sldId="523"/>
            <ac:spMk id="3" creationId="{BD103E28-D659-1D8C-8B02-98D8883DCA0B}"/>
          </ac:spMkLst>
        </pc:spChg>
        <pc:spChg chg="del">
          <ac:chgData name="Bilen, Eren" userId="1524803c-4e9d-4ade-801e-849580f16dd3" providerId="ADAL" clId="{423500D2-E283-0140-8E9F-EA94C3407DF5}" dt="2022-08-22T19:26:12.033" v="592" actId="478"/>
          <ac:spMkLst>
            <pc:docMk/>
            <pc:sldMk cId="89251529" sldId="523"/>
            <ac:spMk id="4" creationId="{78B3D23D-496C-DDF7-43FE-F8B02039424A}"/>
          </ac:spMkLst>
        </pc:spChg>
        <pc:spChg chg="add del mod">
          <ac:chgData name="Bilen, Eren" userId="1524803c-4e9d-4ade-801e-849580f16dd3" providerId="ADAL" clId="{423500D2-E283-0140-8E9F-EA94C3407DF5}" dt="2022-08-22T19:26:20.312" v="596"/>
          <ac:spMkLst>
            <pc:docMk/>
            <pc:sldMk cId="89251529" sldId="523"/>
            <ac:spMk id="5" creationId="{82FF953B-A9E9-FF82-722A-A6F6F9FCCCBD}"/>
          </ac:spMkLst>
        </pc:spChg>
        <pc:spChg chg="add del mod">
          <ac:chgData name="Bilen, Eren" userId="1524803c-4e9d-4ade-801e-849580f16dd3" providerId="ADAL" clId="{423500D2-E283-0140-8E9F-EA94C3407DF5}" dt="2022-08-22T19:26:20.312" v="596"/>
          <ac:spMkLst>
            <pc:docMk/>
            <pc:sldMk cId="89251529" sldId="523"/>
            <ac:spMk id="6" creationId="{5B0E891B-A58A-4C20-4731-77F937FB812C}"/>
          </ac:spMkLst>
        </pc:spChg>
        <pc:spChg chg="mod">
          <ac:chgData name="Bilen, Eren" userId="1524803c-4e9d-4ade-801e-849580f16dd3" providerId="ADAL" clId="{423500D2-E283-0140-8E9F-EA94C3407DF5}" dt="2022-08-22T19:26:14.868" v="595" actId="14100"/>
          <ac:spMkLst>
            <pc:docMk/>
            <pc:sldMk cId="89251529" sldId="523"/>
            <ac:spMk id="8" creationId="{6A40C0DB-F9DE-FCDD-24BC-EE75E1A47372}"/>
          </ac:spMkLst>
        </pc:spChg>
        <pc:spChg chg="mod">
          <ac:chgData name="Bilen, Eren" userId="1524803c-4e9d-4ade-801e-849580f16dd3" providerId="ADAL" clId="{423500D2-E283-0140-8E9F-EA94C3407DF5}" dt="2022-08-22T19:26:14.868" v="595" actId="14100"/>
          <ac:spMkLst>
            <pc:docMk/>
            <pc:sldMk cId="89251529" sldId="523"/>
            <ac:spMk id="9" creationId="{8ACFDD86-5029-91DC-BC46-7CD3B9859E40}"/>
          </ac:spMkLst>
        </pc:spChg>
        <pc:spChg chg="add del mod">
          <ac:chgData name="Bilen, Eren" userId="1524803c-4e9d-4ade-801e-849580f16dd3" providerId="ADAL" clId="{423500D2-E283-0140-8E9F-EA94C3407DF5}" dt="2022-08-22T19:26:20.312" v="596"/>
          <ac:spMkLst>
            <pc:docMk/>
            <pc:sldMk cId="89251529" sldId="523"/>
            <ac:spMk id="10" creationId="{70502709-F9DC-4ECE-DA1C-35AA011560E8}"/>
          </ac:spMkLst>
        </pc:spChg>
        <pc:spChg chg="add del mod">
          <ac:chgData name="Bilen, Eren" userId="1524803c-4e9d-4ade-801e-849580f16dd3" providerId="ADAL" clId="{423500D2-E283-0140-8E9F-EA94C3407DF5}" dt="2022-08-22T19:26:25.031" v="598"/>
          <ac:spMkLst>
            <pc:docMk/>
            <pc:sldMk cId="89251529" sldId="523"/>
            <ac:spMk id="12" creationId="{AC8E33E7-7BF4-3027-801A-8061768CE9D6}"/>
          </ac:spMkLst>
        </pc:spChg>
        <pc:spChg chg="add del mod">
          <ac:chgData name="Bilen, Eren" userId="1524803c-4e9d-4ade-801e-849580f16dd3" providerId="ADAL" clId="{423500D2-E283-0140-8E9F-EA94C3407DF5}" dt="2022-08-22T19:26:25.031" v="598"/>
          <ac:spMkLst>
            <pc:docMk/>
            <pc:sldMk cId="89251529" sldId="523"/>
            <ac:spMk id="13" creationId="{D742EF7E-50C8-F811-E507-2969E8D8DB88}"/>
          </ac:spMkLst>
        </pc:spChg>
        <pc:spChg chg="add del mod">
          <ac:chgData name="Bilen, Eren" userId="1524803c-4e9d-4ade-801e-849580f16dd3" providerId="ADAL" clId="{423500D2-E283-0140-8E9F-EA94C3407DF5}" dt="2022-08-22T19:26:25.031" v="598"/>
          <ac:spMkLst>
            <pc:docMk/>
            <pc:sldMk cId="89251529" sldId="523"/>
            <ac:spMk id="14" creationId="{7E7D4408-64C6-2FFD-0C63-EF8FC8C9473D}"/>
          </ac:spMkLst>
        </pc:spChg>
        <pc:spChg chg="add del mod">
          <ac:chgData name="Bilen, Eren" userId="1524803c-4e9d-4ade-801e-849580f16dd3" providerId="ADAL" clId="{423500D2-E283-0140-8E9F-EA94C3407DF5}" dt="2022-08-22T19:26:25.031" v="598"/>
          <ac:spMkLst>
            <pc:docMk/>
            <pc:sldMk cId="89251529" sldId="523"/>
            <ac:spMk id="15" creationId="{674DFD94-8186-96A1-8767-A26D107D0A85}"/>
          </ac:spMkLst>
        </pc:spChg>
        <pc:spChg chg="add del mod">
          <ac:chgData name="Bilen, Eren" userId="1524803c-4e9d-4ade-801e-849580f16dd3" providerId="ADAL" clId="{423500D2-E283-0140-8E9F-EA94C3407DF5}" dt="2022-08-22T19:26:25.031" v="598"/>
          <ac:spMkLst>
            <pc:docMk/>
            <pc:sldMk cId="89251529" sldId="523"/>
            <ac:spMk id="16" creationId="{87DCC6B4-992C-A7D1-FE12-A314B5644AAC}"/>
          </ac:spMkLst>
        </pc:spChg>
        <pc:spChg chg="add del mod">
          <ac:chgData name="Bilen, Eren" userId="1524803c-4e9d-4ade-801e-849580f16dd3" providerId="ADAL" clId="{423500D2-E283-0140-8E9F-EA94C3407DF5}" dt="2022-08-22T19:26:25.031" v="598"/>
          <ac:spMkLst>
            <pc:docMk/>
            <pc:sldMk cId="89251529" sldId="523"/>
            <ac:spMk id="17" creationId="{969B80FE-4DBE-F7E6-0CF2-97608E009ED7}"/>
          </ac:spMkLst>
        </pc:spChg>
        <pc:spChg chg="add del mod">
          <ac:chgData name="Bilen, Eren" userId="1524803c-4e9d-4ade-801e-849580f16dd3" providerId="ADAL" clId="{423500D2-E283-0140-8E9F-EA94C3407DF5}" dt="2022-08-22T19:26:25.031" v="598"/>
          <ac:spMkLst>
            <pc:docMk/>
            <pc:sldMk cId="89251529" sldId="523"/>
            <ac:spMk id="18" creationId="{993090E5-9865-9118-E73A-4422E001BA0A}"/>
          </ac:spMkLst>
        </pc:spChg>
        <pc:spChg chg="add del">
          <ac:chgData name="Bilen, Eren" userId="1524803c-4e9d-4ade-801e-849580f16dd3" providerId="ADAL" clId="{423500D2-E283-0140-8E9F-EA94C3407DF5}" dt="2022-08-22T19:26:29.914" v="600"/>
          <ac:spMkLst>
            <pc:docMk/>
            <pc:sldMk cId="89251529" sldId="523"/>
            <ac:spMk id="19" creationId="{381E864F-DEFF-0005-0795-B7FAAD2682AF}"/>
          </ac:spMkLst>
        </pc:spChg>
        <pc:spChg chg="add del">
          <ac:chgData name="Bilen, Eren" userId="1524803c-4e9d-4ade-801e-849580f16dd3" providerId="ADAL" clId="{423500D2-E283-0140-8E9F-EA94C3407DF5}" dt="2022-08-22T19:26:29.914" v="600"/>
          <ac:spMkLst>
            <pc:docMk/>
            <pc:sldMk cId="89251529" sldId="523"/>
            <ac:spMk id="20" creationId="{804C790E-0C6F-A8C7-4663-DF0C4258AF64}"/>
          </ac:spMkLst>
        </pc:spChg>
        <pc:spChg chg="add del">
          <ac:chgData name="Bilen, Eren" userId="1524803c-4e9d-4ade-801e-849580f16dd3" providerId="ADAL" clId="{423500D2-E283-0140-8E9F-EA94C3407DF5}" dt="2022-08-22T19:26:29.914" v="600"/>
          <ac:spMkLst>
            <pc:docMk/>
            <pc:sldMk cId="89251529" sldId="523"/>
            <ac:spMk id="21" creationId="{1316C968-C397-104A-1C33-C3B224652D9C}"/>
          </ac:spMkLst>
        </pc:spChg>
        <pc:spChg chg="add del">
          <ac:chgData name="Bilen, Eren" userId="1524803c-4e9d-4ade-801e-849580f16dd3" providerId="ADAL" clId="{423500D2-E283-0140-8E9F-EA94C3407DF5}" dt="2022-08-22T19:26:29.914" v="600"/>
          <ac:spMkLst>
            <pc:docMk/>
            <pc:sldMk cId="89251529" sldId="523"/>
            <ac:spMk id="22" creationId="{C452046F-F6C9-4B73-75BC-CC966D1B0164}"/>
          </ac:spMkLst>
        </pc:spChg>
        <pc:spChg chg="add del">
          <ac:chgData name="Bilen, Eren" userId="1524803c-4e9d-4ade-801e-849580f16dd3" providerId="ADAL" clId="{423500D2-E283-0140-8E9F-EA94C3407DF5}" dt="2022-08-22T19:26:29.914" v="600"/>
          <ac:spMkLst>
            <pc:docMk/>
            <pc:sldMk cId="89251529" sldId="523"/>
            <ac:spMk id="23" creationId="{6F6AC881-0DAE-2EDF-A27E-7545389CF08F}"/>
          </ac:spMkLst>
        </pc:spChg>
        <pc:spChg chg="add del">
          <ac:chgData name="Bilen, Eren" userId="1524803c-4e9d-4ade-801e-849580f16dd3" providerId="ADAL" clId="{423500D2-E283-0140-8E9F-EA94C3407DF5}" dt="2022-08-22T19:26:29.914" v="600"/>
          <ac:spMkLst>
            <pc:docMk/>
            <pc:sldMk cId="89251529" sldId="523"/>
            <ac:spMk id="24" creationId="{6B4C8885-8F91-25DF-E473-8D1CCC4115DE}"/>
          </ac:spMkLst>
        </pc:spChg>
        <pc:spChg chg="add del">
          <ac:chgData name="Bilen, Eren" userId="1524803c-4e9d-4ade-801e-849580f16dd3" providerId="ADAL" clId="{423500D2-E283-0140-8E9F-EA94C3407DF5}" dt="2022-08-22T19:26:29.914" v="600"/>
          <ac:spMkLst>
            <pc:docMk/>
            <pc:sldMk cId="89251529" sldId="523"/>
            <ac:spMk id="25" creationId="{E13B7B77-CF8D-7090-93AF-9AE6CF36DB8C}"/>
          </ac:spMkLst>
        </pc:spChg>
        <pc:spChg chg="add mod">
          <ac:chgData name="Bilen, Eren" userId="1524803c-4e9d-4ade-801e-849580f16dd3" providerId="ADAL" clId="{423500D2-E283-0140-8E9F-EA94C3407DF5}" dt="2022-08-22T19:31:22.546" v="634" actId="14100"/>
          <ac:spMkLst>
            <pc:docMk/>
            <pc:sldMk cId="89251529" sldId="523"/>
            <ac:spMk id="27" creationId="{6C7916E2-1778-5DE8-9042-1A27C50CA9E3}"/>
          </ac:spMkLst>
        </pc:spChg>
        <pc:spChg chg="add mod">
          <ac:chgData name="Bilen, Eren" userId="1524803c-4e9d-4ade-801e-849580f16dd3" providerId="ADAL" clId="{423500D2-E283-0140-8E9F-EA94C3407DF5}" dt="2022-08-22T19:26:31.768" v="601"/>
          <ac:spMkLst>
            <pc:docMk/>
            <pc:sldMk cId="89251529" sldId="523"/>
            <ac:spMk id="28" creationId="{37151ACF-1D6B-272E-689D-6AB9FA9F9D55}"/>
          </ac:spMkLst>
        </pc:spChg>
        <pc:spChg chg="add mod">
          <ac:chgData name="Bilen, Eren" userId="1524803c-4e9d-4ade-801e-849580f16dd3" providerId="ADAL" clId="{423500D2-E283-0140-8E9F-EA94C3407DF5}" dt="2022-08-22T19:26:31.768" v="601"/>
          <ac:spMkLst>
            <pc:docMk/>
            <pc:sldMk cId="89251529" sldId="523"/>
            <ac:spMk id="29" creationId="{4B1635AB-017D-9F26-62AD-DC86DB1EC695}"/>
          </ac:spMkLst>
        </pc:spChg>
        <pc:spChg chg="add mod">
          <ac:chgData name="Bilen, Eren" userId="1524803c-4e9d-4ade-801e-849580f16dd3" providerId="ADAL" clId="{423500D2-E283-0140-8E9F-EA94C3407DF5}" dt="2022-08-22T19:26:31.768" v="601"/>
          <ac:spMkLst>
            <pc:docMk/>
            <pc:sldMk cId="89251529" sldId="523"/>
            <ac:spMk id="30" creationId="{4734A7C5-AE2E-DD2D-B275-B2C666FD291F}"/>
          </ac:spMkLst>
        </pc:spChg>
        <pc:spChg chg="add mod">
          <ac:chgData name="Bilen, Eren" userId="1524803c-4e9d-4ade-801e-849580f16dd3" providerId="ADAL" clId="{423500D2-E283-0140-8E9F-EA94C3407DF5}" dt="2022-08-22T19:26:31.768" v="601"/>
          <ac:spMkLst>
            <pc:docMk/>
            <pc:sldMk cId="89251529" sldId="523"/>
            <ac:spMk id="31" creationId="{3E687D74-797A-1E8D-7224-24B9087626B0}"/>
          </ac:spMkLst>
        </pc:spChg>
        <pc:spChg chg="add mod">
          <ac:chgData name="Bilen, Eren" userId="1524803c-4e9d-4ade-801e-849580f16dd3" providerId="ADAL" clId="{423500D2-E283-0140-8E9F-EA94C3407DF5}" dt="2022-08-22T19:31:48.199" v="641" actId="20577"/>
          <ac:spMkLst>
            <pc:docMk/>
            <pc:sldMk cId="89251529" sldId="523"/>
            <ac:spMk id="33" creationId="{005D2AFB-5567-F792-0A33-7EBA87AD01A5}"/>
          </ac:spMkLst>
        </pc:spChg>
        <pc:grpChg chg="add del mod">
          <ac:chgData name="Bilen, Eren" userId="1524803c-4e9d-4ade-801e-849580f16dd3" providerId="ADAL" clId="{423500D2-E283-0140-8E9F-EA94C3407DF5}" dt="2022-08-22T19:26:20.312" v="596"/>
          <ac:grpSpMkLst>
            <pc:docMk/>
            <pc:sldMk cId="89251529" sldId="523"/>
            <ac:grpSpMk id="7" creationId="{07640128-A166-5CCC-C759-03BAFD562DB3}"/>
          </ac:grpSpMkLst>
        </pc:grpChg>
        <pc:grpChg chg="add mod">
          <ac:chgData name="Bilen, Eren" userId="1524803c-4e9d-4ade-801e-849580f16dd3" providerId="ADAL" clId="{423500D2-E283-0140-8E9F-EA94C3407DF5}" dt="2022-08-22T19:31:28.766" v="635" actId="1076"/>
          <ac:grpSpMkLst>
            <pc:docMk/>
            <pc:sldMk cId="89251529" sldId="523"/>
            <ac:grpSpMk id="26" creationId="{B410B556-A5DA-A56B-E211-E7EA22E43F92}"/>
          </ac:grpSpMkLst>
        </pc:grpChg>
        <pc:graphicFrameChg chg="add del mod">
          <ac:chgData name="Bilen, Eren" userId="1524803c-4e9d-4ade-801e-849580f16dd3" providerId="ADAL" clId="{423500D2-E283-0140-8E9F-EA94C3407DF5}" dt="2022-08-22T19:26:25.031" v="598"/>
          <ac:graphicFrameMkLst>
            <pc:docMk/>
            <pc:sldMk cId="89251529" sldId="523"/>
            <ac:graphicFrameMk id="11" creationId="{48296398-E4B6-16C2-3769-0DE7EDF41EB0}"/>
          </ac:graphicFrameMkLst>
        </pc:graphicFrameChg>
        <pc:graphicFrameChg chg="add del mod">
          <ac:chgData name="Bilen, Eren" userId="1524803c-4e9d-4ade-801e-849580f16dd3" providerId="ADAL" clId="{423500D2-E283-0140-8E9F-EA94C3407DF5}" dt="2022-08-22T19:27:57.644" v="624"/>
          <ac:graphicFrameMkLst>
            <pc:docMk/>
            <pc:sldMk cId="89251529" sldId="523"/>
            <ac:graphicFrameMk id="34" creationId="{4C90B552-DC8F-9C06-D829-7D00C9739A61}"/>
          </ac:graphicFrameMkLst>
        </pc:graphicFrameChg>
        <pc:graphicFrameChg chg="add mod modGraphic">
          <ac:chgData name="Bilen, Eren" userId="1524803c-4e9d-4ade-801e-849580f16dd3" providerId="ADAL" clId="{423500D2-E283-0140-8E9F-EA94C3407DF5}" dt="2022-08-22T19:28:11.432" v="630" actId="1076"/>
          <ac:graphicFrameMkLst>
            <pc:docMk/>
            <pc:sldMk cId="89251529" sldId="523"/>
            <ac:graphicFrameMk id="35" creationId="{604544D1-EA21-9796-1FED-02FD5A86E490}"/>
          </ac:graphicFrameMkLst>
        </pc:graphicFrameChg>
      </pc:sldChg>
      <pc:sldChg chg="addSp delSp modSp add del mod">
        <pc:chgData name="Bilen, Eren" userId="1524803c-4e9d-4ade-801e-849580f16dd3" providerId="ADAL" clId="{423500D2-E283-0140-8E9F-EA94C3407DF5}" dt="2022-08-22T19:34:16.916" v="696" actId="2696"/>
        <pc:sldMkLst>
          <pc:docMk/>
          <pc:sldMk cId="2578942152" sldId="524"/>
        </pc:sldMkLst>
        <pc:spChg chg="add mod">
          <ac:chgData name="Bilen, Eren" userId="1524803c-4e9d-4ade-801e-849580f16dd3" providerId="ADAL" clId="{423500D2-E283-0140-8E9F-EA94C3407DF5}" dt="2022-08-22T19:34:05.556" v="678" actId="1076"/>
          <ac:spMkLst>
            <pc:docMk/>
            <pc:sldMk cId="2578942152" sldId="524"/>
            <ac:spMk id="3" creationId="{29E8B79A-EFA7-2C42-FAB1-209CA4F66DE4}"/>
          </ac:spMkLst>
        </pc:spChg>
        <pc:spChg chg="del">
          <ac:chgData name="Bilen, Eren" userId="1524803c-4e9d-4ade-801e-849580f16dd3" providerId="ADAL" clId="{423500D2-E283-0140-8E9F-EA94C3407DF5}" dt="2022-08-22T19:32:15.684" v="642" actId="478"/>
          <ac:spMkLst>
            <pc:docMk/>
            <pc:sldMk cId="2578942152" sldId="524"/>
            <ac:spMk id="4" creationId="{78B3D23D-496C-DDF7-43FE-F8B02039424A}"/>
          </ac:spMkLst>
        </pc:spChg>
        <pc:spChg chg="add mod">
          <ac:chgData name="Bilen, Eren" userId="1524803c-4e9d-4ade-801e-849580f16dd3" providerId="ADAL" clId="{423500D2-E283-0140-8E9F-EA94C3407DF5}" dt="2022-08-22T19:32:17.378" v="643"/>
          <ac:spMkLst>
            <pc:docMk/>
            <pc:sldMk cId="2578942152" sldId="524"/>
            <ac:spMk id="5" creationId="{47306409-30B4-7A54-7FF9-C6860B9914BE}"/>
          </ac:spMkLst>
        </pc:spChg>
        <pc:spChg chg="add del mod">
          <ac:chgData name="Bilen, Eren" userId="1524803c-4e9d-4ade-801e-849580f16dd3" providerId="ADAL" clId="{423500D2-E283-0140-8E9F-EA94C3407DF5}" dt="2022-08-22T19:34:14.240" v="693" actId="478"/>
          <ac:spMkLst>
            <pc:docMk/>
            <pc:sldMk cId="2578942152" sldId="524"/>
            <ac:spMk id="6" creationId="{8EA6538D-0788-A648-FCA4-3C86D02C0C83}"/>
          </ac:spMkLst>
        </pc:spChg>
        <pc:spChg chg="add del mod">
          <ac:chgData name="Bilen, Eren" userId="1524803c-4e9d-4ade-801e-849580f16dd3" providerId="ADAL" clId="{423500D2-E283-0140-8E9F-EA94C3407DF5}" dt="2022-08-22T19:34:13.931" v="691" actId="478"/>
          <ac:spMkLst>
            <pc:docMk/>
            <pc:sldMk cId="2578942152" sldId="524"/>
            <ac:spMk id="7" creationId="{62145151-2E60-D62B-A7D9-8892A972F21E}"/>
          </ac:spMkLst>
        </pc:spChg>
        <pc:spChg chg="add del mod">
          <ac:chgData name="Bilen, Eren" userId="1524803c-4e9d-4ade-801e-849580f16dd3" providerId="ADAL" clId="{423500D2-E283-0140-8E9F-EA94C3407DF5}" dt="2022-08-22T19:34:13.604" v="689" actId="20577"/>
          <ac:spMkLst>
            <pc:docMk/>
            <pc:sldMk cId="2578942152" sldId="524"/>
            <ac:spMk id="8" creationId="{DB3266F1-8572-12EA-8B25-EE19AE7C525B}"/>
          </ac:spMkLst>
        </pc:spChg>
        <pc:spChg chg="add del mod">
          <ac:chgData name="Bilen, Eren" userId="1524803c-4e9d-4ade-801e-849580f16dd3" providerId="ADAL" clId="{423500D2-E283-0140-8E9F-EA94C3407DF5}" dt="2022-08-22T19:34:11.768" v="681" actId="478"/>
          <ac:spMkLst>
            <pc:docMk/>
            <pc:sldMk cId="2578942152" sldId="524"/>
            <ac:spMk id="9" creationId="{56222268-AA25-D941-3B5A-EB0D5D39B473}"/>
          </ac:spMkLst>
        </pc:spChg>
        <pc:spChg chg="add del mod">
          <ac:chgData name="Bilen, Eren" userId="1524803c-4e9d-4ade-801e-849580f16dd3" providerId="ADAL" clId="{423500D2-E283-0140-8E9F-EA94C3407DF5}" dt="2022-08-22T19:34:05.924" v="680" actId="478"/>
          <ac:spMkLst>
            <pc:docMk/>
            <pc:sldMk cId="2578942152" sldId="524"/>
            <ac:spMk id="10" creationId="{4251C8DA-DA78-110A-787B-9FDBBCB40BDC}"/>
          </ac:spMkLst>
        </pc:spChg>
        <pc:spChg chg="add del mod">
          <ac:chgData name="Bilen, Eren" userId="1524803c-4e9d-4ade-801e-849580f16dd3" providerId="ADAL" clId="{423500D2-E283-0140-8E9F-EA94C3407DF5}" dt="2022-08-22T19:34:05.762" v="679" actId="478"/>
          <ac:spMkLst>
            <pc:docMk/>
            <pc:sldMk cId="2578942152" sldId="524"/>
            <ac:spMk id="11" creationId="{F2D88F0A-BE13-4A19-F375-96F68B0A4123}"/>
          </ac:spMkLst>
        </pc:spChg>
        <pc:spChg chg="add del mod">
          <ac:chgData name="Bilen, Eren" userId="1524803c-4e9d-4ade-801e-849580f16dd3" providerId="ADAL" clId="{423500D2-E283-0140-8E9F-EA94C3407DF5}" dt="2022-08-22T19:34:14.098" v="692" actId="478"/>
          <ac:spMkLst>
            <pc:docMk/>
            <pc:sldMk cId="2578942152" sldId="524"/>
            <ac:spMk id="12" creationId="{73BBA614-F3C4-E27A-8233-0DA6720DB18D}"/>
          </ac:spMkLst>
        </pc:spChg>
        <pc:spChg chg="add del mod">
          <ac:chgData name="Bilen, Eren" userId="1524803c-4e9d-4ade-801e-849580f16dd3" providerId="ADAL" clId="{423500D2-E283-0140-8E9F-EA94C3407DF5}" dt="2022-08-22T19:34:13.070" v="686" actId="478"/>
          <ac:spMkLst>
            <pc:docMk/>
            <pc:sldMk cId="2578942152" sldId="524"/>
            <ac:spMk id="13" creationId="{E672010E-F975-B9C4-461D-A295DCD594FD}"/>
          </ac:spMkLst>
        </pc:spChg>
        <pc:spChg chg="add del mod">
          <ac:chgData name="Bilen, Eren" userId="1524803c-4e9d-4ade-801e-849580f16dd3" providerId="ADAL" clId="{423500D2-E283-0140-8E9F-EA94C3407DF5}" dt="2022-08-22T19:34:13.774" v="690" actId="478"/>
          <ac:spMkLst>
            <pc:docMk/>
            <pc:sldMk cId="2578942152" sldId="524"/>
            <ac:spMk id="14" creationId="{BF2DF2E1-37C9-17B6-C9FD-39868B774EEE}"/>
          </ac:spMkLst>
        </pc:spChg>
        <pc:spChg chg="add del mod">
          <ac:chgData name="Bilen, Eren" userId="1524803c-4e9d-4ade-801e-849580f16dd3" providerId="ADAL" clId="{423500D2-E283-0140-8E9F-EA94C3407DF5}" dt="2022-08-22T19:34:13.239" v="687" actId="478"/>
          <ac:spMkLst>
            <pc:docMk/>
            <pc:sldMk cId="2578942152" sldId="524"/>
            <ac:spMk id="15" creationId="{E2E8D7AB-7186-748D-F922-04E995F5A5C6}"/>
          </ac:spMkLst>
        </pc:spChg>
        <pc:spChg chg="add del mod">
          <ac:chgData name="Bilen, Eren" userId="1524803c-4e9d-4ade-801e-849580f16dd3" providerId="ADAL" clId="{423500D2-E283-0140-8E9F-EA94C3407DF5}" dt="2022-08-22T19:34:12.039" v="682" actId="478"/>
          <ac:spMkLst>
            <pc:docMk/>
            <pc:sldMk cId="2578942152" sldId="524"/>
            <ac:spMk id="16" creationId="{FEAF8600-802B-2632-68DC-827F48086C37}"/>
          </ac:spMkLst>
        </pc:spChg>
        <pc:spChg chg="add del mod">
          <ac:chgData name="Bilen, Eren" userId="1524803c-4e9d-4ade-801e-849580f16dd3" providerId="ADAL" clId="{423500D2-E283-0140-8E9F-EA94C3407DF5}" dt="2022-08-22T19:34:12.408" v="683" actId="478"/>
          <ac:spMkLst>
            <pc:docMk/>
            <pc:sldMk cId="2578942152" sldId="524"/>
            <ac:spMk id="17" creationId="{07E5085A-108A-D8B9-4D77-E8C278DD045D}"/>
          </ac:spMkLst>
        </pc:spChg>
        <pc:spChg chg="add del mod">
          <ac:chgData name="Bilen, Eren" userId="1524803c-4e9d-4ade-801e-849580f16dd3" providerId="ADAL" clId="{423500D2-E283-0140-8E9F-EA94C3407DF5}" dt="2022-08-22T19:34:12.811" v="685" actId="478"/>
          <ac:spMkLst>
            <pc:docMk/>
            <pc:sldMk cId="2578942152" sldId="524"/>
            <ac:spMk id="18" creationId="{D37D11A7-9C7F-B121-05C3-B8EA9A678E25}"/>
          </ac:spMkLst>
        </pc:spChg>
        <pc:spChg chg="add del mod">
          <ac:chgData name="Bilen, Eren" userId="1524803c-4e9d-4ade-801e-849580f16dd3" providerId="ADAL" clId="{423500D2-E283-0140-8E9F-EA94C3407DF5}" dt="2022-08-22T19:34:12.629" v="684" actId="478"/>
          <ac:spMkLst>
            <pc:docMk/>
            <pc:sldMk cId="2578942152" sldId="524"/>
            <ac:spMk id="19" creationId="{BFCEC6C4-0ECA-95A6-BD23-13063FDDECC9}"/>
          </ac:spMkLst>
        </pc:spChg>
        <pc:spChg chg="add mod">
          <ac:chgData name="Bilen, Eren" userId="1524803c-4e9d-4ade-801e-849580f16dd3" providerId="ADAL" clId="{423500D2-E283-0140-8E9F-EA94C3407DF5}" dt="2022-08-22T19:33:02.723" v="655" actId="1076"/>
          <ac:spMkLst>
            <pc:docMk/>
            <pc:sldMk cId="2578942152" sldId="524"/>
            <ac:spMk id="20" creationId="{FE870409-D0EA-0AE6-046F-6351995070EA}"/>
          </ac:spMkLst>
        </pc:spChg>
        <pc:spChg chg="add mod">
          <ac:chgData name="Bilen, Eren" userId="1524803c-4e9d-4ade-801e-849580f16dd3" providerId="ADAL" clId="{423500D2-E283-0140-8E9F-EA94C3407DF5}" dt="2022-08-22T19:32:17.378" v="643"/>
          <ac:spMkLst>
            <pc:docMk/>
            <pc:sldMk cId="2578942152" sldId="524"/>
            <ac:spMk id="21" creationId="{65C15286-09B8-E694-35FA-AD5C6AD22D92}"/>
          </ac:spMkLst>
        </pc:spChg>
        <pc:spChg chg="add mod">
          <ac:chgData name="Bilen, Eren" userId="1524803c-4e9d-4ade-801e-849580f16dd3" providerId="ADAL" clId="{423500D2-E283-0140-8E9F-EA94C3407DF5}" dt="2022-08-22T19:32:17.378" v="643"/>
          <ac:spMkLst>
            <pc:docMk/>
            <pc:sldMk cId="2578942152" sldId="524"/>
            <ac:spMk id="22" creationId="{2F654D98-E49D-E27E-9ED4-2D6D40C9C21F}"/>
          </ac:spMkLst>
        </pc:spChg>
        <pc:spChg chg="add mod">
          <ac:chgData name="Bilen, Eren" userId="1524803c-4e9d-4ade-801e-849580f16dd3" providerId="ADAL" clId="{423500D2-E283-0140-8E9F-EA94C3407DF5}" dt="2022-08-22T19:32:17.378" v="643"/>
          <ac:spMkLst>
            <pc:docMk/>
            <pc:sldMk cId="2578942152" sldId="524"/>
            <ac:spMk id="23" creationId="{A4275FDE-C2FC-BFFB-5754-C73201301C91}"/>
          </ac:spMkLst>
        </pc:spChg>
        <pc:spChg chg="add mod">
          <ac:chgData name="Bilen, Eren" userId="1524803c-4e9d-4ade-801e-849580f16dd3" providerId="ADAL" clId="{423500D2-E283-0140-8E9F-EA94C3407DF5}" dt="2022-08-22T19:32:17.378" v="643"/>
          <ac:spMkLst>
            <pc:docMk/>
            <pc:sldMk cId="2578942152" sldId="524"/>
            <ac:spMk id="24" creationId="{617569CA-78D0-AC9B-14CD-989EBABE8A68}"/>
          </ac:spMkLst>
        </pc:spChg>
        <pc:spChg chg="add mod">
          <ac:chgData name="Bilen, Eren" userId="1524803c-4e9d-4ade-801e-849580f16dd3" providerId="ADAL" clId="{423500D2-E283-0140-8E9F-EA94C3407DF5}" dt="2022-08-22T19:32:17.378" v="643"/>
          <ac:spMkLst>
            <pc:docMk/>
            <pc:sldMk cId="2578942152" sldId="524"/>
            <ac:spMk id="25" creationId="{CF4323E3-EF3B-93FD-F84D-807103783A25}"/>
          </ac:spMkLst>
        </pc:spChg>
        <pc:spChg chg="add mod">
          <ac:chgData name="Bilen, Eren" userId="1524803c-4e9d-4ade-801e-849580f16dd3" providerId="ADAL" clId="{423500D2-E283-0140-8E9F-EA94C3407DF5}" dt="2022-08-22T19:32:17.378" v="643"/>
          <ac:spMkLst>
            <pc:docMk/>
            <pc:sldMk cId="2578942152" sldId="524"/>
            <ac:spMk id="26" creationId="{11DFDE77-5A1C-F6E0-D2C2-505298A96E53}"/>
          </ac:spMkLst>
        </pc:spChg>
        <pc:spChg chg="add mod">
          <ac:chgData name="Bilen, Eren" userId="1524803c-4e9d-4ade-801e-849580f16dd3" providerId="ADAL" clId="{423500D2-E283-0140-8E9F-EA94C3407DF5}" dt="2022-08-22T19:32:17.378" v="643"/>
          <ac:spMkLst>
            <pc:docMk/>
            <pc:sldMk cId="2578942152" sldId="524"/>
            <ac:spMk id="27" creationId="{F9A35E7F-0BDA-0DF6-94A4-555596D1C985}"/>
          </ac:spMkLst>
        </pc:spChg>
        <pc:spChg chg="add mod">
          <ac:chgData name="Bilen, Eren" userId="1524803c-4e9d-4ade-801e-849580f16dd3" providerId="ADAL" clId="{423500D2-E283-0140-8E9F-EA94C3407DF5}" dt="2022-08-22T19:32:17.378" v="643"/>
          <ac:spMkLst>
            <pc:docMk/>
            <pc:sldMk cId="2578942152" sldId="524"/>
            <ac:spMk id="28" creationId="{EBB3D7C8-F18B-5CB7-4B23-16FB29081898}"/>
          </ac:spMkLst>
        </pc:spChg>
        <pc:spChg chg="add mod">
          <ac:chgData name="Bilen, Eren" userId="1524803c-4e9d-4ade-801e-849580f16dd3" providerId="ADAL" clId="{423500D2-E283-0140-8E9F-EA94C3407DF5}" dt="2022-08-22T19:32:17.378" v="643"/>
          <ac:spMkLst>
            <pc:docMk/>
            <pc:sldMk cId="2578942152" sldId="524"/>
            <ac:spMk id="29" creationId="{D04F71DF-01A2-B43C-124F-6992E45BA6D8}"/>
          </ac:spMkLst>
        </pc:spChg>
        <pc:spChg chg="add mod">
          <ac:chgData name="Bilen, Eren" userId="1524803c-4e9d-4ade-801e-849580f16dd3" providerId="ADAL" clId="{423500D2-E283-0140-8E9F-EA94C3407DF5}" dt="2022-08-22T19:32:17.378" v="643"/>
          <ac:spMkLst>
            <pc:docMk/>
            <pc:sldMk cId="2578942152" sldId="524"/>
            <ac:spMk id="30" creationId="{A52C9FCB-9CD8-8385-8EFB-AA4E559C6A0B}"/>
          </ac:spMkLst>
        </pc:spChg>
        <pc:spChg chg="add mod">
          <ac:chgData name="Bilen, Eren" userId="1524803c-4e9d-4ade-801e-849580f16dd3" providerId="ADAL" clId="{423500D2-E283-0140-8E9F-EA94C3407DF5}" dt="2022-08-22T19:32:17.378" v="643"/>
          <ac:spMkLst>
            <pc:docMk/>
            <pc:sldMk cId="2578942152" sldId="524"/>
            <ac:spMk id="31" creationId="{CCF0B077-9A60-CE06-86C9-88EFBD3A78DF}"/>
          </ac:spMkLst>
        </pc:spChg>
        <pc:spChg chg="add mod">
          <ac:chgData name="Bilen, Eren" userId="1524803c-4e9d-4ade-801e-849580f16dd3" providerId="ADAL" clId="{423500D2-E283-0140-8E9F-EA94C3407DF5}" dt="2022-08-22T19:32:17.378" v="643"/>
          <ac:spMkLst>
            <pc:docMk/>
            <pc:sldMk cId="2578942152" sldId="524"/>
            <ac:spMk id="32" creationId="{8AF72C76-194A-5DD6-C007-5484494EDF5F}"/>
          </ac:spMkLst>
        </pc:spChg>
        <pc:spChg chg="add mod">
          <ac:chgData name="Bilen, Eren" userId="1524803c-4e9d-4ade-801e-849580f16dd3" providerId="ADAL" clId="{423500D2-E283-0140-8E9F-EA94C3407DF5}" dt="2022-08-22T19:32:17.378" v="643"/>
          <ac:spMkLst>
            <pc:docMk/>
            <pc:sldMk cId="2578942152" sldId="524"/>
            <ac:spMk id="33" creationId="{45DC558E-6CD3-F444-9CD2-36FFE63D85F8}"/>
          </ac:spMkLst>
        </pc:spChg>
        <pc:spChg chg="add mod">
          <ac:chgData name="Bilen, Eren" userId="1524803c-4e9d-4ade-801e-849580f16dd3" providerId="ADAL" clId="{423500D2-E283-0140-8E9F-EA94C3407DF5}" dt="2022-08-22T19:32:17.378" v="643"/>
          <ac:spMkLst>
            <pc:docMk/>
            <pc:sldMk cId="2578942152" sldId="524"/>
            <ac:spMk id="34" creationId="{7448AD31-D6AC-EDDC-537D-6CC3FB2964DB}"/>
          </ac:spMkLst>
        </pc:spChg>
        <pc:spChg chg="add mod">
          <ac:chgData name="Bilen, Eren" userId="1524803c-4e9d-4ade-801e-849580f16dd3" providerId="ADAL" clId="{423500D2-E283-0140-8E9F-EA94C3407DF5}" dt="2022-08-22T19:32:17.378" v="643"/>
          <ac:spMkLst>
            <pc:docMk/>
            <pc:sldMk cId="2578942152" sldId="524"/>
            <ac:spMk id="35" creationId="{32C33992-32E6-608E-B995-FA38174D872A}"/>
          </ac:spMkLst>
        </pc:spChg>
        <pc:spChg chg="add mod">
          <ac:chgData name="Bilen, Eren" userId="1524803c-4e9d-4ade-801e-849580f16dd3" providerId="ADAL" clId="{423500D2-E283-0140-8E9F-EA94C3407DF5}" dt="2022-08-22T19:32:17.378" v="643"/>
          <ac:spMkLst>
            <pc:docMk/>
            <pc:sldMk cId="2578942152" sldId="524"/>
            <ac:spMk id="36" creationId="{7CDD6E9D-15A4-59D6-D0AC-773D6971B6F4}"/>
          </ac:spMkLst>
        </pc:spChg>
        <pc:spChg chg="add mod">
          <ac:chgData name="Bilen, Eren" userId="1524803c-4e9d-4ade-801e-849580f16dd3" providerId="ADAL" clId="{423500D2-E283-0140-8E9F-EA94C3407DF5}" dt="2022-08-22T19:34:14.531" v="695" actId="14100"/>
          <ac:spMkLst>
            <pc:docMk/>
            <pc:sldMk cId="2578942152" sldId="524"/>
            <ac:spMk id="38" creationId="{ED56BA99-FB13-EA4E-FC54-0460A6E74268}"/>
          </ac:spMkLst>
        </pc:spChg>
        <pc:spChg chg="add del mod">
          <ac:chgData name="Bilen, Eren" userId="1524803c-4e9d-4ade-801e-849580f16dd3" providerId="ADAL" clId="{423500D2-E283-0140-8E9F-EA94C3407DF5}" dt="2022-08-22T19:32:22.747" v="644" actId="478"/>
          <ac:spMkLst>
            <pc:docMk/>
            <pc:sldMk cId="2578942152" sldId="524"/>
            <ac:spMk id="39" creationId="{C7CA8C45-C078-DE19-6EB6-D200C3074C9D}"/>
          </ac:spMkLst>
        </pc:spChg>
        <pc:grpChg chg="add mod">
          <ac:chgData name="Bilen, Eren" userId="1524803c-4e9d-4ade-801e-849580f16dd3" providerId="ADAL" clId="{423500D2-E283-0140-8E9F-EA94C3407DF5}" dt="2022-08-22T19:33:19.479" v="657" actId="14100"/>
          <ac:grpSpMkLst>
            <pc:docMk/>
            <pc:sldMk cId="2578942152" sldId="524"/>
            <ac:grpSpMk id="2" creationId="{2AD4D750-1BC0-604A-C323-1F19424E0407}"/>
          </ac:grpSpMkLst>
        </pc:grpChg>
        <pc:picChg chg="add mod">
          <ac:chgData name="Bilen, Eren" userId="1524803c-4e9d-4ade-801e-849580f16dd3" providerId="ADAL" clId="{423500D2-E283-0140-8E9F-EA94C3407DF5}" dt="2022-08-22T19:34:14.531" v="695" actId="14100"/>
          <ac:picMkLst>
            <pc:docMk/>
            <pc:sldMk cId="2578942152" sldId="524"/>
            <ac:picMk id="37" creationId="{C20B2FC1-DC88-89D4-01D0-A988760D39EA}"/>
          </ac:picMkLst>
        </pc:picChg>
      </pc:sldChg>
      <pc:sldChg chg="addSp delSp modSp add mod">
        <pc:chgData name="Bilen, Eren" userId="1524803c-4e9d-4ade-801e-849580f16dd3" providerId="ADAL" clId="{423500D2-E283-0140-8E9F-EA94C3407DF5}" dt="2022-08-22T19:37:30.048" v="771" actId="1076"/>
        <pc:sldMkLst>
          <pc:docMk/>
          <pc:sldMk cId="2069298019" sldId="525"/>
        </pc:sldMkLst>
        <pc:spChg chg="add del mod">
          <ac:chgData name="Bilen, Eren" userId="1524803c-4e9d-4ade-801e-849580f16dd3" providerId="ADAL" clId="{423500D2-E283-0140-8E9F-EA94C3407DF5}" dt="2022-08-22T19:34:27.306" v="701" actId="478"/>
          <ac:spMkLst>
            <pc:docMk/>
            <pc:sldMk cId="2069298019" sldId="525"/>
            <ac:spMk id="2" creationId="{14371B02-2140-DC4E-5D62-8682223AD21B}"/>
          </ac:spMkLst>
        </pc:spChg>
        <pc:spChg chg="del">
          <ac:chgData name="Bilen, Eren" userId="1524803c-4e9d-4ade-801e-849580f16dd3" providerId="ADAL" clId="{423500D2-E283-0140-8E9F-EA94C3407DF5}" dt="2022-08-22T19:34:19.296" v="697" actId="478"/>
          <ac:spMkLst>
            <pc:docMk/>
            <pc:sldMk cId="2069298019" sldId="525"/>
            <ac:spMk id="4" creationId="{78B3D23D-496C-DDF7-43FE-F8B02039424A}"/>
          </ac:spMkLst>
        </pc:spChg>
        <pc:spChg chg="add mod">
          <ac:chgData name="Bilen, Eren" userId="1524803c-4e9d-4ade-801e-849580f16dd3" providerId="ADAL" clId="{423500D2-E283-0140-8E9F-EA94C3407DF5}" dt="2022-08-22T19:37:25.941" v="770" actId="20577"/>
          <ac:spMkLst>
            <pc:docMk/>
            <pc:sldMk cId="2069298019" sldId="525"/>
            <ac:spMk id="5" creationId="{DF168884-C2C8-817B-03B6-97E5A952A73D}"/>
          </ac:spMkLst>
        </pc:spChg>
        <pc:spChg chg="add mod">
          <ac:chgData name="Bilen, Eren" userId="1524803c-4e9d-4ade-801e-849580f16dd3" providerId="ADAL" clId="{423500D2-E283-0140-8E9F-EA94C3407DF5}" dt="2022-08-22T19:34:47.834" v="705"/>
          <ac:spMkLst>
            <pc:docMk/>
            <pc:sldMk cId="2069298019" sldId="525"/>
            <ac:spMk id="6" creationId="{B2A899CD-7631-F510-7C4A-28745917488A}"/>
          </ac:spMkLst>
        </pc:spChg>
        <pc:spChg chg="add del">
          <ac:chgData name="Bilen, Eren" userId="1524803c-4e9d-4ade-801e-849580f16dd3" providerId="ADAL" clId="{423500D2-E283-0140-8E9F-EA94C3407DF5}" dt="2022-08-22T19:34:54.118" v="707"/>
          <ac:spMkLst>
            <pc:docMk/>
            <pc:sldMk cId="2069298019" sldId="525"/>
            <ac:spMk id="7" creationId="{1E0F3683-8052-D5AF-FD16-938E5BA7AC79}"/>
          </ac:spMkLst>
        </pc:spChg>
        <pc:spChg chg="add del">
          <ac:chgData name="Bilen, Eren" userId="1524803c-4e9d-4ade-801e-849580f16dd3" providerId="ADAL" clId="{423500D2-E283-0140-8E9F-EA94C3407DF5}" dt="2022-08-22T19:34:54.118" v="707"/>
          <ac:spMkLst>
            <pc:docMk/>
            <pc:sldMk cId="2069298019" sldId="525"/>
            <ac:spMk id="8" creationId="{BCF45675-02CA-F594-8121-3F89688D88D3}"/>
          </ac:spMkLst>
        </pc:spChg>
        <pc:spChg chg="add del">
          <ac:chgData name="Bilen, Eren" userId="1524803c-4e9d-4ade-801e-849580f16dd3" providerId="ADAL" clId="{423500D2-E283-0140-8E9F-EA94C3407DF5}" dt="2022-08-22T19:34:54.118" v="707"/>
          <ac:spMkLst>
            <pc:docMk/>
            <pc:sldMk cId="2069298019" sldId="525"/>
            <ac:spMk id="9" creationId="{2A81D4E9-026A-D9DE-5BE8-69A6A4ADC029}"/>
          </ac:spMkLst>
        </pc:spChg>
        <pc:spChg chg="add del">
          <ac:chgData name="Bilen, Eren" userId="1524803c-4e9d-4ade-801e-849580f16dd3" providerId="ADAL" clId="{423500D2-E283-0140-8E9F-EA94C3407DF5}" dt="2022-08-22T19:34:54.118" v="707"/>
          <ac:spMkLst>
            <pc:docMk/>
            <pc:sldMk cId="2069298019" sldId="525"/>
            <ac:spMk id="10" creationId="{CAE73CA7-F1B4-FB9C-8C3D-89C56AEA1E7F}"/>
          </ac:spMkLst>
        </pc:spChg>
        <pc:spChg chg="add del">
          <ac:chgData name="Bilen, Eren" userId="1524803c-4e9d-4ade-801e-849580f16dd3" providerId="ADAL" clId="{423500D2-E283-0140-8E9F-EA94C3407DF5}" dt="2022-08-22T19:34:54.118" v="707"/>
          <ac:spMkLst>
            <pc:docMk/>
            <pc:sldMk cId="2069298019" sldId="525"/>
            <ac:spMk id="11" creationId="{4F4F8A21-3CA8-DF64-F5A0-18F521665788}"/>
          </ac:spMkLst>
        </pc:spChg>
        <pc:spChg chg="add del">
          <ac:chgData name="Bilen, Eren" userId="1524803c-4e9d-4ade-801e-849580f16dd3" providerId="ADAL" clId="{423500D2-E283-0140-8E9F-EA94C3407DF5}" dt="2022-08-22T19:34:54.118" v="707"/>
          <ac:spMkLst>
            <pc:docMk/>
            <pc:sldMk cId="2069298019" sldId="525"/>
            <ac:spMk id="12" creationId="{357A1BBE-39C8-106F-85A5-ABF3EBA33EAF}"/>
          </ac:spMkLst>
        </pc:spChg>
        <pc:spChg chg="add del">
          <ac:chgData name="Bilen, Eren" userId="1524803c-4e9d-4ade-801e-849580f16dd3" providerId="ADAL" clId="{423500D2-E283-0140-8E9F-EA94C3407DF5}" dt="2022-08-22T19:34:54.118" v="707"/>
          <ac:spMkLst>
            <pc:docMk/>
            <pc:sldMk cId="2069298019" sldId="525"/>
            <ac:spMk id="13" creationId="{15FF71C7-771D-B82B-5C1B-4EED12D4630A}"/>
          </ac:spMkLst>
        </pc:spChg>
        <pc:spChg chg="add del">
          <ac:chgData name="Bilen, Eren" userId="1524803c-4e9d-4ade-801e-849580f16dd3" providerId="ADAL" clId="{423500D2-E283-0140-8E9F-EA94C3407DF5}" dt="2022-08-22T19:34:54.118" v="707"/>
          <ac:spMkLst>
            <pc:docMk/>
            <pc:sldMk cId="2069298019" sldId="525"/>
            <ac:spMk id="14" creationId="{C23A1DBD-4C43-7AB6-82D2-900E13CD614C}"/>
          </ac:spMkLst>
        </pc:spChg>
        <pc:spChg chg="add del">
          <ac:chgData name="Bilen, Eren" userId="1524803c-4e9d-4ade-801e-849580f16dd3" providerId="ADAL" clId="{423500D2-E283-0140-8E9F-EA94C3407DF5}" dt="2022-08-22T19:34:54.118" v="707"/>
          <ac:spMkLst>
            <pc:docMk/>
            <pc:sldMk cId="2069298019" sldId="525"/>
            <ac:spMk id="15" creationId="{B34F5603-ECA0-13A5-E357-5C3D78EABDC1}"/>
          </ac:spMkLst>
        </pc:spChg>
        <pc:spChg chg="add del">
          <ac:chgData name="Bilen, Eren" userId="1524803c-4e9d-4ade-801e-849580f16dd3" providerId="ADAL" clId="{423500D2-E283-0140-8E9F-EA94C3407DF5}" dt="2022-08-22T19:34:54.118" v="707"/>
          <ac:spMkLst>
            <pc:docMk/>
            <pc:sldMk cId="2069298019" sldId="525"/>
            <ac:spMk id="16" creationId="{753D4309-7B11-65CF-B3D8-DEBDEA820971}"/>
          </ac:spMkLst>
        </pc:spChg>
        <pc:spChg chg="add del">
          <ac:chgData name="Bilen, Eren" userId="1524803c-4e9d-4ade-801e-849580f16dd3" providerId="ADAL" clId="{423500D2-E283-0140-8E9F-EA94C3407DF5}" dt="2022-08-22T19:34:54.118" v="707"/>
          <ac:spMkLst>
            <pc:docMk/>
            <pc:sldMk cId="2069298019" sldId="525"/>
            <ac:spMk id="17" creationId="{A10BF84C-B8A0-897D-0A2C-2F063718D684}"/>
          </ac:spMkLst>
        </pc:spChg>
        <pc:spChg chg="add del">
          <ac:chgData name="Bilen, Eren" userId="1524803c-4e9d-4ade-801e-849580f16dd3" providerId="ADAL" clId="{423500D2-E283-0140-8E9F-EA94C3407DF5}" dt="2022-08-22T19:34:54.118" v="707"/>
          <ac:spMkLst>
            <pc:docMk/>
            <pc:sldMk cId="2069298019" sldId="525"/>
            <ac:spMk id="18" creationId="{3E10EFF0-A7BA-0D3A-FB0C-46DAEAA97447}"/>
          </ac:spMkLst>
        </pc:spChg>
        <pc:spChg chg="add del">
          <ac:chgData name="Bilen, Eren" userId="1524803c-4e9d-4ade-801e-849580f16dd3" providerId="ADAL" clId="{423500D2-E283-0140-8E9F-EA94C3407DF5}" dt="2022-08-22T19:34:54.118" v="707"/>
          <ac:spMkLst>
            <pc:docMk/>
            <pc:sldMk cId="2069298019" sldId="525"/>
            <ac:spMk id="19" creationId="{6D45F0BD-B454-EDFF-600A-CC30B1D0BC2D}"/>
          </ac:spMkLst>
        </pc:spChg>
        <pc:spChg chg="add del">
          <ac:chgData name="Bilen, Eren" userId="1524803c-4e9d-4ade-801e-849580f16dd3" providerId="ADAL" clId="{423500D2-E283-0140-8E9F-EA94C3407DF5}" dt="2022-08-22T19:34:54.118" v="707"/>
          <ac:spMkLst>
            <pc:docMk/>
            <pc:sldMk cId="2069298019" sldId="525"/>
            <ac:spMk id="20" creationId="{FCF361B4-DB6F-B6CB-6E3F-1CC412227145}"/>
          </ac:spMkLst>
        </pc:spChg>
        <pc:spChg chg="add del">
          <ac:chgData name="Bilen, Eren" userId="1524803c-4e9d-4ade-801e-849580f16dd3" providerId="ADAL" clId="{423500D2-E283-0140-8E9F-EA94C3407DF5}" dt="2022-08-22T19:34:54.118" v="707"/>
          <ac:spMkLst>
            <pc:docMk/>
            <pc:sldMk cId="2069298019" sldId="525"/>
            <ac:spMk id="21" creationId="{63920E64-603B-DD7F-18E9-4FD7D29D6FBA}"/>
          </ac:spMkLst>
        </pc:spChg>
        <pc:spChg chg="add del">
          <ac:chgData name="Bilen, Eren" userId="1524803c-4e9d-4ade-801e-849580f16dd3" providerId="ADAL" clId="{423500D2-E283-0140-8E9F-EA94C3407DF5}" dt="2022-08-22T19:34:54.118" v="707"/>
          <ac:spMkLst>
            <pc:docMk/>
            <pc:sldMk cId="2069298019" sldId="525"/>
            <ac:spMk id="22" creationId="{6A2C2648-3E44-4EDB-897D-633FA688C7CA}"/>
          </ac:spMkLst>
        </pc:spChg>
        <pc:spChg chg="add del">
          <ac:chgData name="Bilen, Eren" userId="1524803c-4e9d-4ade-801e-849580f16dd3" providerId="ADAL" clId="{423500D2-E283-0140-8E9F-EA94C3407DF5}" dt="2022-08-22T19:34:54.118" v="707"/>
          <ac:spMkLst>
            <pc:docMk/>
            <pc:sldMk cId="2069298019" sldId="525"/>
            <ac:spMk id="23" creationId="{F06F82D1-A127-C81C-FE9E-851132F9D3CB}"/>
          </ac:spMkLst>
        </pc:spChg>
        <pc:spChg chg="add del">
          <ac:chgData name="Bilen, Eren" userId="1524803c-4e9d-4ade-801e-849580f16dd3" providerId="ADAL" clId="{423500D2-E283-0140-8E9F-EA94C3407DF5}" dt="2022-08-22T19:34:54.118" v="707"/>
          <ac:spMkLst>
            <pc:docMk/>
            <pc:sldMk cId="2069298019" sldId="525"/>
            <ac:spMk id="24" creationId="{0808C7ED-8FCE-AC7A-2F71-142819FC3037}"/>
          </ac:spMkLst>
        </pc:spChg>
        <pc:spChg chg="add del">
          <ac:chgData name="Bilen, Eren" userId="1524803c-4e9d-4ade-801e-849580f16dd3" providerId="ADAL" clId="{423500D2-E283-0140-8E9F-EA94C3407DF5}" dt="2022-08-22T19:34:54.118" v="707"/>
          <ac:spMkLst>
            <pc:docMk/>
            <pc:sldMk cId="2069298019" sldId="525"/>
            <ac:spMk id="25" creationId="{25F42375-ABB5-C9D5-9C36-43A8B10A311C}"/>
          </ac:spMkLst>
        </pc:spChg>
        <pc:spChg chg="add del">
          <ac:chgData name="Bilen, Eren" userId="1524803c-4e9d-4ade-801e-849580f16dd3" providerId="ADAL" clId="{423500D2-E283-0140-8E9F-EA94C3407DF5}" dt="2022-08-22T19:34:54.118" v="707"/>
          <ac:spMkLst>
            <pc:docMk/>
            <pc:sldMk cId="2069298019" sldId="525"/>
            <ac:spMk id="26" creationId="{92D84432-1FAE-C1A3-29FB-CFFF8024D89E}"/>
          </ac:spMkLst>
        </pc:spChg>
        <pc:spChg chg="add del">
          <ac:chgData name="Bilen, Eren" userId="1524803c-4e9d-4ade-801e-849580f16dd3" providerId="ADAL" clId="{423500D2-E283-0140-8E9F-EA94C3407DF5}" dt="2022-08-22T19:34:54.118" v="707"/>
          <ac:spMkLst>
            <pc:docMk/>
            <pc:sldMk cId="2069298019" sldId="525"/>
            <ac:spMk id="27" creationId="{7E7AFA92-9D66-73AB-B191-E1F11D63AADA}"/>
          </ac:spMkLst>
        </pc:spChg>
        <pc:spChg chg="add del">
          <ac:chgData name="Bilen, Eren" userId="1524803c-4e9d-4ade-801e-849580f16dd3" providerId="ADAL" clId="{423500D2-E283-0140-8E9F-EA94C3407DF5}" dt="2022-08-22T19:34:54.118" v="707"/>
          <ac:spMkLst>
            <pc:docMk/>
            <pc:sldMk cId="2069298019" sldId="525"/>
            <ac:spMk id="28" creationId="{5309B1AA-95D1-F5C8-3162-17BEC801B2E8}"/>
          </ac:spMkLst>
        </pc:spChg>
        <pc:spChg chg="add del">
          <ac:chgData name="Bilen, Eren" userId="1524803c-4e9d-4ade-801e-849580f16dd3" providerId="ADAL" clId="{423500D2-E283-0140-8E9F-EA94C3407DF5}" dt="2022-08-22T19:34:54.118" v="707"/>
          <ac:spMkLst>
            <pc:docMk/>
            <pc:sldMk cId="2069298019" sldId="525"/>
            <ac:spMk id="29" creationId="{07DA36F8-BE51-C6A2-7D7A-040CFD47A777}"/>
          </ac:spMkLst>
        </pc:spChg>
        <pc:spChg chg="add del">
          <ac:chgData name="Bilen, Eren" userId="1524803c-4e9d-4ade-801e-849580f16dd3" providerId="ADAL" clId="{423500D2-E283-0140-8E9F-EA94C3407DF5}" dt="2022-08-22T19:34:54.118" v="707"/>
          <ac:spMkLst>
            <pc:docMk/>
            <pc:sldMk cId="2069298019" sldId="525"/>
            <ac:spMk id="30" creationId="{2E5E15DF-AFF3-FFCF-40B3-D84BFF11D1C3}"/>
          </ac:spMkLst>
        </pc:spChg>
        <pc:spChg chg="add del">
          <ac:chgData name="Bilen, Eren" userId="1524803c-4e9d-4ade-801e-849580f16dd3" providerId="ADAL" clId="{423500D2-E283-0140-8E9F-EA94C3407DF5}" dt="2022-08-22T19:34:54.118" v="707"/>
          <ac:spMkLst>
            <pc:docMk/>
            <pc:sldMk cId="2069298019" sldId="525"/>
            <ac:spMk id="31" creationId="{50ABE113-3CE6-6AA0-1965-2D68203955A8}"/>
          </ac:spMkLst>
        </pc:spChg>
        <pc:spChg chg="add del">
          <ac:chgData name="Bilen, Eren" userId="1524803c-4e9d-4ade-801e-849580f16dd3" providerId="ADAL" clId="{423500D2-E283-0140-8E9F-EA94C3407DF5}" dt="2022-08-22T19:34:54.118" v="707"/>
          <ac:spMkLst>
            <pc:docMk/>
            <pc:sldMk cId="2069298019" sldId="525"/>
            <ac:spMk id="32" creationId="{FE08DA95-DCC4-49D2-241A-B4E178BCC95F}"/>
          </ac:spMkLst>
        </pc:spChg>
        <pc:spChg chg="add del">
          <ac:chgData name="Bilen, Eren" userId="1524803c-4e9d-4ade-801e-849580f16dd3" providerId="ADAL" clId="{423500D2-E283-0140-8E9F-EA94C3407DF5}" dt="2022-08-22T19:34:54.118" v="707"/>
          <ac:spMkLst>
            <pc:docMk/>
            <pc:sldMk cId="2069298019" sldId="525"/>
            <ac:spMk id="33" creationId="{46C39160-CCD9-35D6-3798-F2E9FDC15241}"/>
          </ac:spMkLst>
        </pc:spChg>
        <pc:spChg chg="add del">
          <ac:chgData name="Bilen, Eren" userId="1524803c-4e9d-4ade-801e-849580f16dd3" providerId="ADAL" clId="{423500D2-E283-0140-8E9F-EA94C3407DF5}" dt="2022-08-22T19:34:54.118" v="707"/>
          <ac:spMkLst>
            <pc:docMk/>
            <pc:sldMk cId="2069298019" sldId="525"/>
            <ac:spMk id="34" creationId="{492E842E-F835-199A-161A-18AF86E8D8BA}"/>
          </ac:spMkLst>
        </pc:spChg>
        <pc:spChg chg="add del">
          <ac:chgData name="Bilen, Eren" userId="1524803c-4e9d-4ade-801e-849580f16dd3" providerId="ADAL" clId="{423500D2-E283-0140-8E9F-EA94C3407DF5}" dt="2022-08-22T19:34:54.118" v="707"/>
          <ac:spMkLst>
            <pc:docMk/>
            <pc:sldMk cId="2069298019" sldId="525"/>
            <ac:spMk id="35" creationId="{0AB19708-A31D-62AB-4C7F-0F6A99B08BDB}"/>
          </ac:spMkLst>
        </pc:spChg>
        <pc:spChg chg="add del">
          <ac:chgData name="Bilen, Eren" userId="1524803c-4e9d-4ade-801e-849580f16dd3" providerId="ADAL" clId="{423500D2-E283-0140-8E9F-EA94C3407DF5}" dt="2022-08-22T19:34:54.118" v="707"/>
          <ac:spMkLst>
            <pc:docMk/>
            <pc:sldMk cId="2069298019" sldId="525"/>
            <ac:spMk id="36" creationId="{B21C73C6-36F4-A6B3-8A9F-7B8A6ADF4DAC}"/>
          </ac:spMkLst>
        </pc:spChg>
        <pc:spChg chg="add del">
          <ac:chgData name="Bilen, Eren" userId="1524803c-4e9d-4ade-801e-849580f16dd3" providerId="ADAL" clId="{423500D2-E283-0140-8E9F-EA94C3407DF5}" dt="2022-08-22T19:34:54.118" v="707"/>
          <ac:spMkLst>
            <pc:docMk/>
            <pc:sldMk cId="2069298019" sldId="525"/>
            <ac:spMk id="37" creationId="{967BCC17-F240-566B-6974-58FB2912FF3D}"/>
          </ac:spMkLst>
        </pc:spChg>
        <pc:spChg chg="add del">
          <ac:chgData name="Bilen, Eren" userId="1524803c-4e9d-4ade-801e-849580f16dd3" providerId="ADAL" clId="{423500D2-E283-0140-8E9F-EA94C3407DF5}" dt="2022-08-22T19:34:54.118" v="707"/>
          <ac:spMkLst>
            <pc:docMk/>
            <pc:sldMk cId="2069298019" sldId="525"/>
            <ac:spMk id="38" creationId="{BEF9991F-6B49-BF2E-51D3-F5567381D2EF}"/>
          </ac:spMkLst>
        </pc:spChg>
        <pc:spChg chg="add del">
          <ac:chgData name="Bilen, Eren" userId="1524803c-4e9d-4ade-801e-849580f16dd3" providerId="ADAL" clId="{423500D2-E283-0140-8E9F-EA94C3407DF5}" dt="2022-08-22T19:34:54.118" v="707"/>
          <ac:spMkLst>
            <pc:docMk/>
            <pc:sldMk cId="2069298019" sldId="525"/>
            <ac:spMk id="39" creationId="{8BDB44A8-BE75-1CF7-C6EF-A779496342F9}"/>
          </ac:spMkLst>
        </pc:spChg>
        <pc:spChg chg="add del">
          <ac:chgData name="Bilen, Eren" userId="1524803c-4e9d-4ade-801e-849580f16dd3" providerId="ADAL" clId="{423500D2-E283-0140-8E9F-EA94C3407DF5}" dt="2022-08-22T19:34:54.118" v="707"/>
          <ac:spMkLst>
            <pc:docMk/>
            <pc:sldMk cId="2069298019" sldId="525"/>
            <ac:spMk id="40" creationId="{04F76C98-2B21-2E23-E477-A4EDB8609423}"/>
          </ac:spMkLst>
        </pc:spChg>
        <pc:spChg chg="add del">
          <ac:chgData name="Bilen, Eren" userId="1524803c-4e9d-4ade-801e-849580f16dd3" providerId="ADAL" clId="{423500D2-E283-0140-8E9F-EA94C3407DF5}" dt="2022-08-22T19:34:54.118" v="707"/>
          <ac:spMkLst>
            <pc:docMk/>
            <pc:sldMk cId="2069298019" sldId="525"/>
            <ac:spMk id="41" creationId="{663F93F0-0DFB-3D73-E32F-DFD3F9EBAA2A}"/>
          </ac:spMkLst>
        </pc:spChg>
        <pc:spChg chg="add del">
          <ac:chgData name="Bilen, Eren" userId="1524803c-4e9d-4ade-801e-849580f16dd3" providerId="ADAL" clId="{423500D2-E283-0140-8E9F-EA94C3407DF5}" dt="2022-08-22T19:34:54.118" v="707"/>
          <ac:spMkLst>
            <pc:docMk/>
            <pc:sldMk cId="2069298019" sldId="525"/>
            <ac:spMk id="42" creationId="{0389AD8E-D4DE-2C8E-8E1B-56F8FBED2596}"/>
          </ac:spMkLst>
        </pc:spChg>
        <pc:spChg chg="add mod">
          <ac:chgData name="Bilen, Eren" userId="1524803c-4e9d-4ade-801e-849580f16dd3" providerId="ADAL" clId="{423500D2-E283-0140-8E9F-EA94C3407DF5}" dt="2022-08-22T19:35:00.740" v="709"/>
          <ac:spMkLst>
            <pc:docMk/>
            <pc:sldMk cId="2069298019" sldId="525"/>
            <ac:spMk id="43" creationId="{60DED5B6-34EE-76DA-8A2E-8C8509C496A8}"/>
          </ac:spMkLst>
        </pc:spChg>
        <pc:spChg chg="add mod">
          <ac:chgData name="Bilen, Eren" userId="1524803c-4e9d-4ade-801e-849580f16dd3" providerId="ADAL" clId="{423500D2-E283-0140-8E9F-EA94C3407DF5}" dt="2022-08-22T19:35:01.335" v="711"/>
          <ac:spMkLst>
            <pc:docMk/>
            <pc:sldMk cId="2069298019" sldId="525"/>
            <ac:spMk id="44" creationId="{FA8DDC6F-2E3A-1585-3150-4E8BF39082F9}"/>
          </ac:spMkLst>
        </pc:spChg>
        <pc:spChg chg="add mod">
          <ac:chgData name="Bilen, Eren" userId="1524803c-4e9d-4ade-801e-849580f16dd3" providerId="ADAL" clId="{423500D2-E283-0140-8E9F-EA94C3407DF5}" dt="2022-08-22T19:35:12.016" v="713"/>
          <ac:spMkLst>
            <pc:docMk/>
            <pc:sldMk cId="2069298019" sldId="525"/>
            <ac:spMk id="45" creationId="{C771D905-21EE-4019-B96E-68AD73E6FA2C}"/>
          </ac:spMkLst>
        </pc:spChg>
        <pc:spChg chg="add del mod">
          <ac:chgData name="Bilen, Eren" userId="1524803c-4e9d-4ade-801e-849580f16dd3" providerId="ADAL" clId="{423500D2-E283-0140-8E9F-EA94C3407DF5}" dt="2022-08-22T19:36:44.020" v="755" actId="478"/>
          <ac:spMkLst>
            <pc:docMk/>
            <pc:sldMk cId="2069298019" sldId="525"/>
            <ac:spMk id="46" creationId="{B329E97C-ACB5-FCA1-6A42-15D3714766DD}"/>
          </ac:spMkLst>
        </pc:spChg>
        <pc:spChg chg="add del mod">
          <ac:chgData name="Bilen, Eren" userId="1524803c-4e9d-4ade-801e-849580f16dd3" providerId="ADAL" clId="{423500D2-E283-0140-8E9F-EA94C3407DF5}" dt="2022-08-22T19:36:43.346" v="754" actId="478"/>
          <ac:spMkLst>
            <pc:docMk/>
            <pc:sldMk cId="2069298019" sldId="525"/>
            <ac:spMk id="47" creationId="{65782CB5-C76C-221D-B25F-2842731C6128}"/>
          </ac:spMkLst>
        </pc:spChg>
        <pc:spChg chg="add del mod">
          <ac:chgData name="Bilen, Eren" userId="1524803c-4e9d-4ade-801e-849580f16dd3" providerId="ADAL" clId="{423500D2-E283-0140-8E9F-EA94C3407DF5}" dt="2022-08-22T19:36:37.410" v="747"/>
          <ac:spMkLst>
            <pc:docMk/>
            <pc:sldMk cId="2069298019" sldId="525"/>
            <ac:spMk id="49" creationId="{EF6D070A-FB69-1C4E-1558-2E7F18FD6195}"/>
          </ac:spMkLst>
        </pc:spChg>
        <pc:spChg chg="add del mod">
          <ac:chgData name="Bilen, Eren" userId="1524803c-4e9d-4ade-801e-849580f16dd3" providerId="ADAL" clId="{423500D2-E283-0140-8E9F-EA94C3407DF5}" dt="2022-08-22T19:36:37.410" v="747"/>
          <ac:spMkLst>
            <pc:docMk/>
            <pc:sldMk cId="2069298019" sldId="525"/>
            <ac:spMk id="50" creationId="{5040CEC6-F9F5-68BF-A96E-7DACF9B92C47}"/>
          </ac:spMkLst>
        </pc:spChg>
        <pc:spChg chg="add del mod">
          <ac:chgData name="Bilen, Eren" userId="1524803c-4e9d-4ade-801e-849580f16dd3" providerId="ADAL" clId="{423500D2-E283-0140-8E9F-EA94C3407DF5}" dt="2022-08-22T19:36:37.410" v="747"/>
          <ac:spMkLst>
            <pc:docMk/>
            <pc:sldMk cId="2069298019" sldId="525"/>
            <ac:spMk id="51" creationId="{4828E4CB-6304-9B41-1257-38507E343257}"/>
          </ac:spMkLst>
        </pc:spChg>
        <pc:spChg chg="add del mod">
          <ac:chgData name="Bilen, Eren" userId="1524803c-4e9d-4ade-801e-849580f16dd3" providerId="ADAL" clId="{423500D2-E283-0140-8E9F-EA94C3407DF5}" dt="2022-08-22T19:36:37.410" v="747"/>
          <ac:spMkLst>
            <pc:docMk/>
            <pc:sldMk cId="2069298019" sldId="525"/>
            <ac:spMk id="52" creationId="{A0F67BEE-88DB-C3C0-90F7-0BBAEEE32ED4}"/>
          </ac:spMkLst>
        </pc:spChg>
        <pc:spChg chg="add del mod">
          <ac:chgData name="Bilen, Eren" userId="1524803c-4e9d-4ade-801e-849580f16dd3" providerId="ADAL" clId="{423500D2-E283-0140-8E9F-EA94C3407DF5}" dt="2022-08-22T19:36:37.410" v="747"/>
          <ac:spMkLst>
            <pc:docMk/>
            <pc:sldMk cId="2069298019" sldId="525"/>
            <ac:spMk id="53" creationId="{8E69F7E8-9A8F-606A-DFB0-BB164BFFB3A1}"/>
          </ac:spMkLst>
        </pc:spChg>
        <pc:spChg chg="add del mod">
          <ac:chgData name="Bilen, Eren" userId="1524803c-4e9d-4ade-801e-849580f16dd3" providerId="ADAL" clId="{423500D2-E283-0140-8E9F-EA94C3407DF5}" dt="2022-08-22T19:36:37.410" v="747"/>
          <ac:spMkLst>
            <pc:docMk/>
            <pc:sldMk cId="2069298019" sldId="525"/>
            <ac:spMk id="54" creationId="{F2137E1C-384E-DC37-8452-08D0C486A4D7}"/>
          </ac:spMkLst>
        </pc:spChg>
        <pc:picChg chg="add del mod">
          <ac:chgData name="Bilen, Eren" userId="1524803c-4e9d-4ade-801e-849580f16dd3" providerId="ADAL" clId="{423500D2-E283-0140-8E9F-EA94C3407DF5}" dt="2022-08-22T19:36:49.579" v="758" actId="478"/>
          <ac:picMkLst>
            <pc:docMk/>
            <pc:sldMk cId="2069298019" sldId="525"/>
            <ac:picMk id="48" creationId="{5CE779A9-9B43-1F69-35C1-8C2A5E7DE266}"/>
          </ac:picMkLst>
        </pc:picChg>
        <pc:picChg chg="add mod">
          <ac:chgData name="Bilen, Eren" userId="1524803c-4e9d-4ade-801e-849580f16dd3" providerId="ADAL" clId="{423500D2-E283-0140-8E9F-EA94C3407DF5}" dt="2022-08-22T19:36:47.198" v="757" actId="1076"/>
          <ac:picMkLst>
            <pc:docMk/>
            <pc:sldMk cId="2069298019" sldId="525"/>
            <ac:picMk id="55" creationId="{012890B6-F274-AC42-AD8A-9564787285F4}"/>
          </ac:picMkLst>
        </pc:picChg>
        <pc:picChg chg="add mod">
          <ac:chgData name="Bilen, Eren" userId="1524803c-4e9d-4ade-801e-849580f16dd3" providerId="ADAL" clId="{423500D2-E283-0140-8E9F-EA94C3407DF5}" dt="2022-08-22T19:37:30.048" v="771" actId="1076"/>
          <ac:picMkLst>
            <pc:docMk/>
            <pc:sldMk cId="2069298019" sldId="525"/>
            <ac:picMk id="56" creationId="{68718AC9-9E6A-06FC-F8EE-022A0928ADFD}"/>
          </ac:picMkLst>
        </pc:picChg>
        <pc:picChg chg="add del">
          <ac:chgData name="Bilen, Eren" userId="1524803c-4e9d-4ade-801e-849580f16dd3" providerId="ADAL" clId="{423500D2-E283-0140-8E9F-EA94C3407DF5}" dt="2022-08-22T19:34:54.118" v="707"/>
          <ac:picMkLst>
            <pc:docMk/>
            <pc:sldMk cId="2069298019" sldId="525"/>
            <ac:picMk id="777" creationId="{70AE3205-37DC-16CB-3C56-4763A9403E74}"/>
          </ac:picMkLst>
        </pc:picChg>
      </pc:sldChg>
      <pc:sldChg chg="addSp delSp modSp add del mod">
        <pc:chgData name="Bilen, Eren" userId="1524803c-4e9d-4ade-801e-849580f16dd3" providerId="ADAL" clId="{423500D2-E283-0140-8E9F-EA94C3407DF5}" dt="2022-08-24T20:10:22.746" v="1698" actId="2696"/>
        <pc:sldMkLst>
          <pc:docMk/>
          <pc:sldMk cId="365010383" sldId="526"/>
        </pc:sldMkLst>
        <pc:spChg chg="add mod">
          <ac:chgData name="Bilen, Eren" userId="1524803c-4e9d-4ade-801e-849580f16dd3" providerId="ADAL" clId="{423500D2-E283-0140-8E9F-EA94C3407DF5}" dt="2022-08-22T19:35:16.073" v="716"/>
          <ac:spMkLst>
            <pc:docMk/>
            <pc:sldMk cId="365010383" sldId="526"/>
            <ac:spMk id="2" creationId="{01BD14B2-078C-C74B-F023-8A440B1FBFC4}"/>
          </ac:spMkLst>
        </pc:spChg>
        <pc:spChg chg="del">
          <ac:chgData name="Bilen, Eren" userId="1524803c-4e9d-4ade-801e-849580f16dd3" providerId="ADAL" clId="{423500D2-E283-0140-8E9F-EA94C3407DF5}" dt="2022-08-22T19:35:14.981" v="714" actId="478"/>
          <ac:spMkLst>
            <pc:docMk/>
            <pc:sldMk cId="365010383" sldId="526"/>
            <ac:spMk id="4" creationId="{78B3D23D-496C-DDF7-43FE-F8B02039424A}"/>
          </ac:spMkLst>
        </pc:spChg>
        <pc:spChg chg="mod">
          <ac:chgData name="Bilen, Eren" userId="1524803c-4e9d-4ade-801e-849580f16dd3" providerId="ADAL" clId="{423500D2-E283-0140-8E9F-EA94C3407DF5}" dt="2022-08-22T19:35:33.200" v="720"/>
          <ac:spMkLst>
            <pc:docMk/>
            <pc:sldMk cId="365010383" sldId="526"/>
            <ac:spMk id="5" creationId="{9DA31E29-CABC-3B01-7EDB-7F825CC96BDA}"/>
          </ac:spMkLst>
        </pc:spChg>
        <pc:spChg chg="mod">
          <ac:chgData name="Bilen, Eren" userId="1524803c-4e9d-4ade-801e-849580f16dd3" providerId="ADAL" clId="{423500D2-E283-0140-8E9F-EA94C3407DF5}" dt="2022-08-22T19:35:33.200" v="720"/>
          <ac:spMkLst>
            <pc:docMk/>
            <pc:sldMk cId="365010383" sldId="526"/>
            <ac:spMk id="6" creationId="{545FA764-3C2D-75A4-05F9-AD9DD1CEDA95}"/>
          </ac:spMkLst>
        </pc:spChg>
        <pc:spChg chg="mod">
          <ac:chgData name="Bilen, Eren" userId="1524803c-4e9d-4ade-801e-849580f16dd3" providerId="ADAL" clId="{423500D2-E283-0140-8E9F-EA94C3407DF5}" dt="2022-08-22T19:35:33.200" v="720"/>
          <ac:spMkLst>
            <pc:docMk/>
            <pc:sldMk cId="365010383" sldId="526"/>
            <ac:spMk id="7" creationId="{D361C293-FEB0-12FB-0B05-2DC1F26A52A2}"/>
          </ac:spMkLst>
        </pc:spChg>
        <pc:spChg chg="mod">
          <ac:chgData name="Bilen, Eren" userId="1524803c-4e9d-4ade-801e-849580f16dd3" providerId="ADAL" clId="{423500D2-E283-0140-8E9F-EA94C3407DF5}" dt="2022-08-22T19:35:33.200" v="720"/>
          <ac:spMkLst>
            <pc:docMk/>
            <pc:sldMk cId="365010383" sldId="526"/>
            <ac:spMk id="8" creationId="{27E69F44-AAB5-31D1-240B-352E745D3093}"/>
          </ac:spMkLst>
        </pc:spChg>
        <pc:spChg chg="mod">
          <ac:chgData name="Bilen, Eren" userId="1524803c-4e9d-4ade-801e-849580f16dd3" providerId="ADAL" clId="{423500D2-E283-0140-8E9F-EA94C3407DF5}" dt="2022-08-22T19:35:33.200" v="720"/>
          <ac:spMkLst>
            <pc:docMk/>
            <pc:sldMk cId="365010383" sldId="526"/>
            <ac:spMk id="9" creationId="{D9B03D34-3E37-861A-3C47-94FF1F7E5A45}"/>
          </ac:spMkLst>
        </pc:spChg>
        <pc:spChg chg="mod">
          <ac:chgData name="Bilen, Eren" userId="1524803c-4e9d-4ade-801e-849580f16dd3" providerId="ADAL" clId="{423500D2-E283-0140-8E9F-EA94C3407DF5}" dt="2022-08-22T19:35:33.200" v="720"/>
          <ac:spMkLst>
            <pc:docMk/>
            <pc:sldMk cId="365010383" sldId="526"/>
            <ac:spMk id="10" creationId="{E061923B-877E-867E-4C33-D3388AC01588}"/>
          </ac:spMkLst>
        </pc:spChg>
        <pc:spChg chg="mod">
          <ac:chgData name="Bilen, Eren" userId="1524803c-4e9d-4ade-801e-849580f16dd3" providerId="ADAL" clId="{423500D2-E283-0140-8E9F-EA94C3407DF5}" dt="2022-08-22T19:35:33.200" v="720"/>
          <ac:spMkLst>
            <pc:docMk/>
            <pc:sldMk cId="365010383" sldId="526"/>
            <ac:spMk id="11" creationId="{A1302FEA-0AE3-E076-05EA-E169B47727C1}"/>
          </ac:spMkLst>
        </pc:spChg>
        <pc:spChg chg="mod">
          <ac:chgData name="Bilen, Eren" userId="1524803c-4e9d-4ade-801e-849580f16dd3" providerId="ADAL" clId="{423500D2-E283-0140-8E9F-EA94C3407DF5}" dt="2022-08-22T19:35:33.200" v="720"/>
          <ac:spMkLst>
            <pc:docMk/>
            <pc:sldMk cId="365010383" sldId="526"/>
            <ac:spMk id="12" creationId="{978BFCB2-9179-B4BE-8216-175514D9A567}"/>
          </ac:spMkLst>
        </pc:spChg>
        <pc:spChg chg="mod">
          <ac:chgData name="Bilen, Eren" userId="1524803c-4e9d-4ade-801e-849580f16dd3" providerId="ADAL" clId="{423500D2-E283-0140-8E9F-EA94C3407DF5}" dt="2022-08-22T19:35:33.200" v="720"/>
          <ac:spMkLst>
            <pc:docMk/>
            <pc:sldMk cId="365010383" sldId="526"/>
            <ac:spMk id="13" creationId="{33E4EFBC-2B4A-453C-4DDC-BDC34636FB53}"/>
          </ac:spMkLst>
        </pc:spChg>
        <pc:spChg chg="mod">
          <ac:chgData name="Bilen, Eren" userId="1524803c-4e9d-4ade-801e-849580f16dd3" providerId="ADAL" clId="{423500D2-E283-0140-8E9F-EA94C3407DF5}" dt="2022-08-22T19:35:33.200" v="720"/>
          <ac:spMkLst>
            <pc:docMk/>
            <pc:sldMk cId="365010383" sldId="526"/>
            <ac:spMk id="14" creationId="{142100DA-F0B9-C9AA-7CDD-952144A63EC8}"/>
          </ac:spMkLst>
        </pc:spChg>
        <pc:spChg chg="mod">
          <ac:chgData name="Bilen, Eren" userId="1524803c-4e9d-4ade-801e-849580f16dd3" providerId="ADAL" clId="{423500D2-E283-0140-8E9F-EA94C3407DF5}" dt="2022-08-22T19:35:33.200" v="720"/>
          <ac:spMkLst>
            <pc:docMk/>
            <pc:sldMk cId="365010383" sldId="526"/>
            <ac:spMk id="15" creationId="{BE390A26-57EF-F944-D99C-CEC25FDD7E8D}"/>
          </ac:spMkLst>
        </pc:spChg>
        <pc:spChg chg="mod">
          <ac:chgData name="Bilen, Eren" userId="1524803c-4e9d-4ade-801e-849580f16dd3" providerId="ADAL" clId="{423500D2-E283-0140-8E9F-EA94C3407DF5}" dt="2022-08-22T19:35:33.200" v="720"/>
          <ac:spMkLst>
            <pc:docMk/>
            <pc:sldMk cId="365010383" sldId="526"/>
            <ac:spMk id="16" creationId="{7B800DD0-54BF-C68C-BC53-D8C0FE89C240}"/>
          </ac:spMkLst>
        </pc:spChg>
        <pc:spChg chg="mod">
          <ac:chgData name="Bilen, Eren" userId="1524803c-4e9d-4ade-801e-849580f16dd3" providerId="ADAL" clId="{423500D2-E283-0140-8E9F-EA94C3407DF5}" dt="2022-08-22T19:35:33.200" v="720"/>
          <ac:spMkLst>
            <pc:docMk/>
            <pc:sldMk cId="365010383" sldId="526"/>
            <ac:spMk id="17" creationId="{33EF4651-508D-7CDC-0821-7086ED091084}"/>
          </ac:spMkLst>
        </pc:spChg>
        <pc:spChg chg="mod">
          <ac:chgData name="Bilen, Eren" userId="1524803c-4e9d-4ade-801e-849580f16dd3" providerId="ADAL" clId="{423500D2-E283-0140-8E9F-EA94C3407DF5}" dt="2022-08-22T19:35:33.200" v="720"/>
          <ac:spMkLst>
            <pc:docMk/>
            <pc:sldMk cId="365010383" sldId="526"/>
            <ac:spMk id="18" creationId="{7C2620A9-6A8E-D9C6-36C4-9F3662F56DE1}"/>
          </ac:spMkLst>
        </pc:spChg>
        <pc:spChg chg="mod">
          <ac:chgData name="Bilen, Eren" userId="1524803c-4e9d-4ade-801e-849580f16dd3" providerId="ADAL" clId="{423500D2-E283-0140-8E9F-EA94C3407DF5}" dt="2022-08-22T19:35:33.200" v="720"/>
          <ac:spMkLst>
            <pc:docMk/>
            <pc:sldMk cId="365010383" sldId="526"/>
            <ac:spMk id="19" creationId="{FEC7AC23-E44D-089B-6746-F8A521218A93}"/>
          </ac:spMkLst>
        </pc:spChg>
        <pc:spChg chg="mod">
          <ac:chgData name="Bilen, Eren" userId="1524803c-4e9d-4ade-801e-849580f16dd3" providerId="ADAL" clId="{423500D2-E283-0140-8E9F-EA94C3407DF5}" dt="2022-08-22T19:35:33.200" v="720"/>
          <ac:spMkLst>
            <pc:docMk/>
            <pc:sldMk cId="365010383" sldId="526"/>
            <ac:spMk id="20" creationId="{71B1355D-4EF6-EB82-4AB0-9B42D0EA329C}"/>
          </ac:spMkLst>
        </pc:spChg>
        <pc:spChg chg="mod">
          <ac:chgData name="Bilen, Eren" userId="1524803c-4e9d-4ade-801e-849580f16dd3" providerId="ADAL" clId="{423500D2-E283-0140-8E9F-EA94C3407DF5}" dt="2022-08-22T19:35:33.200" v="720"/>
          <ac:spMkLst>
            <pc:docMk/>
            <pc:sldMk cId="365010383" sldId="526"/>
            <ac:spMk id="21" creationId="{52AE78FE-4A43-7613-DBAD-334C8CDE025D}"/>
          </ac:spMkLst>
        </pc:spChg>
        <pc:spChg chg="mod">
          <ac:chgData name="Bilen, Eren" userId="1524803c-4e9d-4ade-801e-849580f16dd3" providerId="ADAL" clId="{423500D2-E283-0140-8E9F-EA94C3407DF5}" dt="2022-08-22T19:35:33.200" v="720"/>
          <ac:spMkLst>
            <pc:docMk/>
            <pc:sldMk cId="365010383" sldId="526"/>
            <ac:spMk id="22" creationId="{E54C8265-D3C5-8BC3-505A-F15BD4A08B05}"/>
          </ac:spMkLst>
        </pc:spChg>
        <pc:spChg chg="mod">
          <ac:chgData name="Bilen, Eren" userId="1524803c-4e9d-4ade-801e-849580f16dd3" providerId="ADAL" clId="{423500D2-E283-0140-8E9F-EA94C3407DF5}" dt="2022-08-22T19:35:33.200" v="720"/>
          <ac:spMkLst>
            <pc:docMk/>
            <pc:sldMk cId="365010383" sldId="526"/>
            <ac:spMk id="23" creationId="{988F8A02-20E0-7EA4-C724-4ABE81147697}"/>
          </ac:spMkLst>
        </pc:spChg>
        <pc:spChg chg="mod">
          <ac:chgData name="Bilen, Eren" userId="1524803c-4e9d-4ade-801e-849580f16dd3" providerId="ADAL" clId="{423500D2-E283-0140-8E9F-EA94C3407DF5}" dt="2022-08-22T19:35:33.200" v="720"/>
          <ac:spMkLst>
            <pc:docMk/>
            <pc:sldMk cId="365010383" sldId="526"/>
            <ac:spMk id="24" creationId="{CA2059AC-CB79-3C85-A596-F123A8122308}"/>
          </ac:spMkLst>
        </pc:spChg>
        <pc:spChg chg="mod">
          <ac:chgData name="Bilen, Eren" userId="1524803c-4e9d-4ade-801e-849580f16dd3" providerId="ADAL" clId="{423500D2-E283-0140-8E9F-EA94C3407DF5}" dt="2022-08-22T19:35:33.200" v="720"/>
          <ac:spMkLst>
            <pc:docMk/>
            <pc:sldMk cId="365010383" sldId="526"/>
            <ac:spMk id="25" creationId="{082C4F77-21A5-FB3D-40CB-4D041D9D0906}"/>
          </ac:spMkLst>
        </pc:spChg>
        <pc:spChg chg="mod">
          <ac:chgData name="Bilen, Eren" userId="1524803c-4e9d-4ade-801e-849580f16dd3" providerId="ADAL" clId="{423500D2-E283-0140-8E9F-EA94C3407DF5}" dt="2022-08-22T19:35:33.200" v="720"/>
          <ac:spMkLst>
            <pc:docMk/>
            <pc:sldMk cId="365010383" sldId="526"/>
            <ac:spMk id="26" creationId="{092A3A26-FA80-C3A0-27C5-15AE959E918B}"/>
          </ac:spMkLst>
        </pc:spChg>
        <pc:spChg chg="mod">
          <ac:chgData name="Bilen, Eren" userId="1524803c-4e9d-4ade-801e-849580f16dd3" providerId="ADAL" clId="{423500D2-E283-0140-8E9F-EA94C3407DF5}" dt="2022-08-22T19:35:33.200" v="720"/>
          <ac:spMkLst>
            <pc:docMk/>
            <pc:sldMk cId="365010383" sldId="526"/>
            <ac:spMk id="27" creationId="{B2EA9704-A700-FE20-6D4D-20861F57D9BE}"/>
          </ac:spMkLst>
        </pc:spChg>
        <pc:spChg chg="mod">
          <ac:chgData name="Bilen, Eren" userId="1524803c-4e9d-4ade-801e-849580f16dd3" providerId="ADAL" clId="{423500D2-E283-0140-8E9F-EA94C3407DF5}" dt="2022-08-22T19:35:33.200" v="720"/>
          <ac:spMkLst>
            <pc:docMk/>
            <pc:sldMk cId="365010383" sldId="526"/>
            <ac:spMk id="28" creationId="{D0D0625B-1112-808A-8090-8436B3254699}"/>
          </ac:spMkLst>
        </pc:spChg>
        <pc:spChg chg="mod">
          <ac:chgData name="Bilen, Eren" userId="1524803c-4e9d-4ade-801e-849580f16dd3" providerId="ADAL" clId="{423500D2-E283-0140-8E9F-EA94C3407DF5}" dt="2022-08-22T19:35:33.200" v="720"/>
          <ac:spMkLst>
            <pc:docMk/>
            <pc:sldMk cId="365010383" sldId="526"/>
            <ac:spMk id="29" creationId="{BBECB92B-A613-333A-2635-C6FEFF8D30B1}"/>
          </ac:spMkLst>
        </pc:spChg>
        <pc:spChg chg="mod">
          <ac:chgData name="Bilen, Eren" userId="1524803c-4e9d-4ade-801e-849580f16dd3" providerId="ADAL" clId="{423500D2-E283-0140-8E9F-EA94C3407DF5}" dt="2022-08-22T19:35:33.200" v="720"/>
          <ac:spMkLst>
            <pc:docMk/>
            <pc:sldMk cId="365010383" sldId="526"/>
            <ac:spMk id="30" creationId="{3E6296AE-6CDC-0CEC-2009-5C82656B3365}"/>
          </ac:spMkLst>
        </pc:spChg>
        <pc:spChg chg="mod">
          <ac:chgData name="Bilen, Eren" userId="1524803c-4e9d-4ade-801e-849580f16dd3" providerId="ADAL" clId="{423500D2-E283-0140-8E9F-EA94C3407DF5}" dt="2022-08-22T19:35:33.200" v="720"/>
          <ac:spMkLst>
            <pc:docMk/>
            <pc:sldMk cId="365010383" sldId="526"/>
            <ac:spMk id="31" creationId="{C793168F-B68F-E236-6B2F-4AA98EB1195A}"/>
          </ac:spMkLst>
        </pc:spChg>
        <pc:spChg chg="mod">
          <ac:chgData name="Bilen, Eren" userId="1524803c-4e9d-4ade-801e-849580f16dd3" providerId="ADAL" clId="{423500D2-E283-0140-8E9F-EA94C3407DF5}" dt="2022-08-22T19:35:33.200" v="720"/>
          <ac:spMkLst>
            <pc:docMk/>
            <pc:sldMk cId="365010383" sldId="526"/>
            <ac:spMk id="32" creationId="{2C149729-16B1-8AD0-9CB2-A0C1688E06B3}"/>
          </ac:spMkLst>
        </pc:spChg>
        <pc:spChg chg="mod">
          <ac:chgData name="Bilen, Eren" userId="1524803c-4e9d-4ade-801e-849580f16dd3" providerId="ADAL" clId="{423500D2-E283-0140-8E9F-EA94C3407DF5}" dt="2022-08-22T19:35:33.200" v="720"/>
          <ac:spMkLst>
            <pc:docMk/>
            <pc:sldMk cId="365010383" sldId="526"/>
            <ac:spMk id="33" creationId="{83709E67-78AD-A10D-4045-199FB7070D0A}"/>
          </ac:spMkLst>
        </pc:spChg>
        <pc:spChg chg="mod">
          <ac:chgData name="Bilen, Eren" userId="1524803c-4e9d-4ade-801e-849580f16dd3" providerId="ADAL" clId="{423500D2-E283-0140-8E9F-EA94C3407DF5}" dt="2022-08-22T19:35:33.200" v="720"/>
          <ac:spMkLst>
            <pc:docMk/>
            <pc:sldMk cId="365010383" sldId="526"/>
            <ac:spMk id="34" creationId="{EF095616-FE30-5FD3-2879-A8E0018E1029}"/>
          </ac:spMkLst>
        </pc:spChg>
        <pc:spChg chg="mod">
          <ac:chgData name="Bilen, Eren" userId="1524803c-4e9d-4ade-801e-849580f16dd3" providerId="ADAL" clId="{423500D2-E283-0140-8E9F-EA94C3407DF5}" dt="2022-08-22T19:35:33.200" v="720"/>
          <ac:spMkLst>
            <pc:docMk/>
            <pc:sldMk cId="365010383" sldId="526"/>
            <ac:spMk id="35" creationId="{41B2BB44-439C-EADB-06FD-AFF3DD3C0C61}"/>
          </ac:spMkLst>
        </pc:spChg>
        <pc:spChg chg="mod">
          <ac:chgData name="Bilen, Eren" userId="1524803c-4e9d-4ade-801e-849580f16dd3" providerId="ADAL" clId="{423500D2-E283-0140-8E9F-EA94C3407DF5}" dt="2022-08-22T19:35:33.200" v="720"/>
          <ac:spMkLst>
            <pc:docMk/>
            <pc:sldMk cId="365010383" sldId="526"/>
            <ac:spMk id="36" creationId="{948906F3-13D4-349B-175D-3A5F8D16CF8D}"/>
          </ac:spMkLst>
        </pc:spChg>
        <pc:spChg chg="mod">
          <ac:chgData name="Bilen, Eren" userId="1524803c-4e9d-4ade-801e-849580f16dd3" providerId="ADAL" clId="{423500D2-E283-0140-8E9F-EA94C3407DF5}" dt="2022-08-22T19:35:33.200" v="720"/>
          <ac:spMkLst>
            <pc:docMk/>
            <pc:sldMk cId="365010383" sldId="526"/>
            <ac:spMk id="37" creationId="{588EAC02-057B-EF3F-EEA6-C9A2363B1671}"/>
          </ac:spMkLst>
        </pc:spChg>
        <pc:spChg chg="mod">
          <ac:chgData name="Bilen, Eren" userId="1524803c-4e9d-4ade-801e-849580f16dd3" providerId="ADAL" clId="{423500D2-E283-0140-8E9F-EA94C3407DF5}" dt="2022-08-22T19:35:33.200" v="720"/>
          <ac:spMkLst>
            <pc:docMk/>
            <pc:sldMk cId="365010383" sldId="526"/>
            <ac:spMk id="39" creationId="{C51D595B-223F-2F55-6CAA-4A203E66D8D1}"/>
          </ac:spMkLst>
        </pc:spChg>
        <pc:spChg chg="mod">
          <ac:chgData name="Bilen, Eren" userId="1524803c-4e9d-4ade-801e-849580f16dd3" providerId="ADAL" clId="{423500D2-E283-0140-8E9F-EA94C3407DF5}" dt="2022-08-22T19:35:33.200" v="720"/>
          <ac:spMkLst>
            <pc:docMk/>
            <pc:sldMk cId="365010383" sldId="526"/>
            <ac:spMk id="40" creationId="{034F0890-B996-9833-B067-4733B5654523}"/>
          </ac:spMkLst>
        </pc:spChg>
        <pc:spChg chg="add mod">
          <ac:chgData name="Bilen, Eren" userId="1524803c-4e9d-4ade-801e-849580f16dd3" providerId="ADAL" clId="{423500D2-E283-0140-8E9F-EA94C3407DF5}" dt="2022-08-22T19:35:36.294" v="721"/>
          <ac:spMkLst>
            <pc:docMk/>
            <pc:sldMk cId="365010383" sldId="526"/>
            <ac:spMk id="42" creationId="{74F0099A-E35D-4B13-2751-D6A031C8AFDB}"/>
          </ac:spMkLst>
        </pc:spChg>
        <pc:spChg chg="add mod">
          <ac:chgData name="Bilen, Eren" userId="1524803c-4e9d-4ade-801e-849580f16dd3" providerId="ADAL" clId="{423500D2-E283-0140-8E9F-EA94C3407DF5}" dt="2022-08-22T19:35:36.294" v="721"/>
          <ac:spMkLst>
            <pc:docMk/>
            <pc:sldMk cId="365010383" sldId="526"/>
            <ac:spMk id="43" creationId="{533E5183-8A98-7F52-3E94-537F31459A49}"/>
          </ac:spMkLst>
        </pc:spChg>
        <pc:spChg chg="add mod">
          <ac:chgData name="Bilen, Eren" userId="1524803c-4e9d-4ade-801e-849580f16dd3" providerId="ADAL" clId="{423500D2-E283-0140-8E9F-EA94C3407DF5}" dt="2022-08-22T19:35:36.294" v="721"/>
          <ac:spMkLst>
            <pc:docMk/>
            <pc:sldMk cId="365010383" sldId="526"/>
            <ac:spMk id="44" creationId="{7415BE8E-540C-40EA-A280-A3F34DBA3DCF}"/>
          </ac:spMkLst>
        </pc:spChg>
        <pc:spChg chg="add mod">
          <ac:chgData name="Bilen, Eren" userId="1524803c-4e9d-4ade-801e-849580f16dd3" providerId="ADAL" clId="{423500D2-E283-0140-8E9F-EA94C3407DF5}" dt="2022-08-22T19:35:36.294" v="721"/>
          <ac:spMkLst>
            <pc:docMk/>
            <pc:sldMk cId="365010383" sldId="526"/>
            <ac:spMk id="45" creationId="{C63CC431-66FB-EB56-4203-3E0AF6914A2A}"/>
          </ac:spMkLst>
        </pc:spChg>
        <pc:spChg chg="add mod">
          <ac:chgData name="Bilen, Eren" userId="1524803c-4e9d-4ade-801e-849580f16dd3" providerId="ADAL" clId="{423500D2-E283-0140-8E9F-EA94C3407DF5}" dt="2022-08-22T19:35:36.294" v="721"/>
          <ac:spMkLst>
            <pc:docMk/>
            <pc:sldMk cId="365010383" sldId="526"/>
            <ac:spMk id="46" creationId="{E3C52DD3-C83B-38C3-8ED8-18028BCC484C}"/>
          </ac:spMkLst>
        </pc:spChg>
        <pc:spChg chg="add mod">
          <ac:chgData name="Bilen, Eren" userId="1524803c-4e9d-4ade-801e-849580f16dd3" providerId="ADAL" clId="{423500D2-E283-0140-8E9F-EA94C3407DF5}" dt="2022-08-22T19:35:36.294" v="721"/>
          <ac:spMkLst>
            <pc:docMk/>
            <pc:sldMk cId="365010383" sldId="526"/>
            <ac:spMk id="47" creationId="{EDB5C2F6-ED04-1EA0-EFFC-2529DF3CB154}"/>
          </ac:spMkLst>
        </pc:spChg>
        <pc:spChg chg="add mod">
          <ac:chgData name="Bilen, Eren" userId="1524803c-4e9d-4ade-801e-849580f16dd3" providerId="ADAL" clId="{423500D2-E283-0140-8E9F-EA94C3407DF5}" dt="2022-08-22T19:35:36.294" v="721"/>
          <ac:spMkLst>
            <pc:docMk/>
            <pc:sldMk cId="365010383" sldId="526"/>
            <ac:spMk id="48" creationId="{23E67003-ECD1-09F3-90A4-6091D04B5FBD}"/>
          </ac:spMkLst>
        </pc:spChg>
        <pc:spChg chg="add mod">
          <ac:chgData name="Bilen, Eren" userId="1524803c-4e9d-4ade-801e-849580f16dd3" providerId="ADAL" clId="{423500D2-E283-0140-8E9F-EA94C3407DF5}" dt="2022-08-22T19:35:36.294" v="721"/>
          <ac:spMkLst>
            <pc:docMk/>
            <pc:sldMk cId="365010383" sldId="526"/>
            <ac:spMk id="49" creationId="{07578A21-66E4-9CE5-AB33-D828E1F9B2EF}"/>
          </ac:spMkLst>
        </pc:spChg>
        <pc:spChg chg="add mod">
          <ac:chgData name="Bilen, Eren" userId="1524803c-4e9d-4ade-801e-849580f16dd3" providerId="ADAL" clId="{423500D2-E283-0140-8E9F-EA94C3407DF5}" dt="2022-08-22T19:35:36.294" v="721"/>
          <ac:spMkLst>
            <pc:docMk/>
            <pc:sldMk cId="365010383" sldId="526"/>
            <ac:spMk id="50" creationId="{D0061DA7-78D7-53A7-8515-D0E21145E016}"/>
          </ac:spMkLst>
        </pc:spChg>
        <pc:spChg chg="add mod">
          <ac:chgData name="Bilen, Eren" userId="1524803c-4e9d-4ade-801e-849580f16dd3" providerId="ADAL" clId="{423500D2-E283-0140-8E9F-EA94C3407DF5}" dt="2022-08-22T19:35:36.294" v="721"/>
          <ac:spMkLst>
            <pc:docMk/>
            <pc:sldMk cId="365010383" sldId="526"/>
            <ac:spMk id="51" creationId="{055EDBAB-B47A-AC39-8605-C0F11A172751}"/>
          </ac:spMkLst>
        </pc:spChg>
        <pc:spChg chg="add mod">
          <ac:chgData name="Bilen, Eren" userId="1524803c-4e9d-4ade-801e-849580f16dd3" providerId="ADAL" clId="{423500D2-E283-0140-8E9F-EA94C3407DF5}" dt="2022-08-22T19:35:36.294" v="721"/>
          <ac:spMkLst>
            <pc:docMk/>
            <pc:sldMk cId="365010383" sldId="526"/>
            <ac:spMk id="52" creationId="{ECE9D00A-E70F-6462-0F62-2A0E3B5E201F}"/>
          </ac:spMkLst>
        </pc:spChg>
        <pc:spChg chg="add mod">
          <ac:chgData name="Bilen, Eren" userId="1524803c-4e9d-4ade-801e-849580f16dd3" providerId="ADAL" clId="{423500D2-E283-0140-8E9F-EA94C3407DF5}" dt="2022-08-22T19:35:36.294" v="721"/>
          <ac:spMkLst>
            <pc:docMk/>
            <pc:sldMk cId="365010383" sldId="526"/>
            <ac:spMk id="53" creationId="{0CB94EA0-9AB7-9359-9825-63D0E4248E58}"/>
          </ac:spMkLst>
        </pc:spChg>
        <pc:spChg chg="add mod">
          <ac:chgData name="Bilen, Eren" userId="1524803c-4e9d-4ade-801e-849580f16dd3" providerId="ADAL" clId="{423500D2-E283-0140-8E9F-EA94C3407DF5}" dt="2022-08-22T19:35:36.294" v="721"/>
          <ac:spMkLst>
            <pc:docMk/>
            <pc:sldMk cId="365010383" sldId="526"/>
            <ac:spMk id="54" creationId="{D86C4069-B179-6A75-A34C-D2B76E2D0355}"/>
          </ac:spMkLst>
        </pc:spChg>
        <pc:spChg chg="add mod">
          <ac:chgData name="Bilen, Eren" userId="1524803c-4e9d-4ade-801e-849580f16dd3" providerId="ADAL" clId="{423500D2-E283-0140-8E9F-EA94C3407DF5}" dt="2022-08-22T19:35:36.294" v="721"/>
          <ac:spMkLst>
            <pc:docMk/>
            <pc:sldMk cId="365010383" sldId="526"/>
            <ac:spMk id="55" creationId="{57522E25-2891-C21E-12E2-F6AA27EF9430}"/>
          </ac:spMkLst>
        </pc:spChg>
        <pc:spChg chg="add mod">
          <ac:chgData name="Bilen, Eren" userId="1524803c-4e9d-4ade-801e-849580f16dd3" providerId="ADAL" clId="{423500D2-E283-0140-8E9F-EA94C3407DF5}" dt="2022-08-22T19:35:36.294" v="721"/>
          <ac:spMkLst>
            <pc:docMk/>
            <pc:sldMk cId="365010383" sldId="526"/>
            <ac:spMk id="56" creationId="{76BC3B9C-E0CA-9EF4-7CC9-2EE5E98D4F21}"/>
          </ac:spMkLst>
        </pc:spChg>
        <pc:spChg chg="add mod">
          <ac:chgData name="Bilen, Eren" userId="1524803c-4e9d-4ade-801e-849580f16dd3" providerId="ADAL" clId="{423500D2-E283-0140-8E9F-EA94C3407DF5}" dt="2022-08-22T19:35:36.294" v="721"/>
          <ac:spMkLst>
            <pc:docMk/>
            <pc:sldMk cId="365010383" sldId="526"/>
            <ac:spMk id="57" creationId="{E85D2048-1AFB-E79C-A8B5-F64107D07E4E}"/>
          </ac:spMkLst>
        </pc:spChg>
        <pc:spChg chg="add mod">
          <ac:chgData name="Bilen, Eren" userId="1524803c-4e9d-4ade-801e-849580f16dd3" providerId="ADAL" clId="{423500D2-E283-0140-8E9F-EA94C3407DF5}" dt="2022-08-22T19:35:36.294" v="721"/>
          <ac:spMkLst>
            <pc:docMk/>
            <pc:sldMk cId="365010383" sldId="526"/>
            <ac:spMk id="58" creationId="{1CAE74DA-58D5-567D-2643-A367E9DDDD52}"/>
          </ac:spMkLst>
        </pc:spChg>
        <pc:spChg chg="add mod">
          <ac:chgData name="Bilen, Eren" userId="1524803c-4e9d-4ade-801e-849580f16dd3" providerId="ADAL" clId="{423500D2-E283-0140-8E9F-EA94C3407DF5}" dt="2022-08-22T19:35:36.294" v="721"/>
          <ac:spMkLst>
            <pc:docMk/>
            <pc:sldMk cId="365010383" sldId="526"/>
            <ac:spMk id="59" creationId="{77009D4E-A2E0-1D9D-5004-BEE777C05491}"/>
          </ac:spMkLst>
        </pc:spChg>
        <pc:spChg chg="add mod">
          <ac:chgData name="Bilen, Eren" userId="1524803c-4e9d-4ade-801e-849580f16dd3" providerId="ADAL" clId="{423500D2-E283-0140-8E9F-EA94C3407DF5}" dt="2022-08-22T19:35:36.294" v="721"/>
          <ac:spMkLst>
            <pc:docMk/>
            <pc:sldMk cId="365010383" sldId="526"/>
            <ac:spMk id="60" creationId="{4818904E-83D1-4B56-0C47-6CC7F7D28701}"/>
          </ac:spMkLst>
        </pc:spChg>
        <pc:spChg chg="add mod">
          <ac:chgData name="Bilen, Eren" userId="1524803c-4e9d-4ade-801e-849580f16dd3" providerId="ADAL" clId="{423500D2-E283-0140-8E9F-EA94C3407DF5}" dt="2022-08-22T19:35:36.294" v="721"/>
          <ac:spMkLst>
            <pc:docMk/>
            <pc:sldMk cId="365010383" sldId="526"/>
            <ac:spMk id="61" creationId="{3B886571-4861-1CA6-A2E0-FE3693E0204C}"/>
          </ac:spMkLst>
        </pc:spChg>
        <pc:spChg chg="add mod">
          <ac:chgData name="Bilen, Eren" userId="1524803c-4e9d-4ade-801e-849580f16dd3" providerId="ADAL" clId="{423500D2-E283-0140-8E9F-EA94C3407DF5}" dt="2022-08-22T19:35:36.294" v="721"/>
          <ac:spMkLst>
            <pc:docMk/>
            <pc:sldMk cId="365010383" sldId="526"/>
            <ac:spMk id="62" creationId="{CE8E0308-20EB-C962-29F1-F9E420B26DD1}"/>
          </ac:spMkLst>
        </pc:spChg>
        <pc:spChg chg="add mod">
          <ac:chgData name="Bilen, Eren" userId="1524803c-4e9d-4ade-801e-849580f16dd3" providerId="ADAL" clId="{423500D2-E283-0140-8E9F-EA94C3407DF5}" dt="2022-08-22T19:35:36.294" v="721"/>
          <ac:spMkLst>
            <pc:docMk/>
            <pc:sldMk cId="365010383" sldId="526"/>
            <ac:spMk id="63" creationId="{E9B8E266-37E6-8ADD-9C86-1B3E095007E0}"/>
          </ac:spMkLst>
        </pc:spChg>
        <pc:spChg chg="add mod">
          <ac:chgData name="Bilen, Eren" userId="1524803c-4e9d-4ade-801e-849580f16dd3" providerId="ADAL" clId="{423500D2-E283-0140-8E9F-EA94C3407DF5}" dt="2022-08-22T19:35:36.294" v="721"/>
          <ac:spMkLst>
            <pc:docMk/>
            <pc:sldMk cId="365010383" sldId="526"/>
            <ac:spMk id="64" creationId="{6EACD64D-0C6C-603D-5E29-09B8A096A2F7}"/>
          </ac:spMkLst>
        </pc:spChg>
        <pc:spChg chg="add mod">
          <ac:chgData name="Bilen, Eren" userId="1524803c-4e9d-4ade-801e-849580f16dd3" providerId="ADAL" clId="{423500D2-E283-0140-8E9F-EA94C3407DF5}" dt="2022-08-22T19:35:36.294" v="721"/>
          <ac:spMkLst>
            <pc:docMk/>
            <pc:sldMk cId="365010383" sldId="526"/>
            <ac:spMk id="65" creationId="{6084BAF6-B50C-0301-538F-3D124274DB0D}"/>
          </ac:spMkLst>
        </pc:spChg>
        <pc:spChg chg="add mod">
          <ac:chgData name="Bilen, Eren" userId="1524803c-4e9d-4ade-801e-849580f16dd3" providerId="ADAL" clId="{423500D2-E283-0140-8E9F-EA94C3407DF5}" dt="2022-08-22T19:35:36.294" v="721"/>
          <ac:spMkLst>
            <pc:docMk/>
            <pc:sldMk cId="365010383" sldId="526"/>
            <ac:spMk id="66" creationId="{B4481C50-93E7-A444-A386-439F0FAE564C}"/>
          </ac:spMkLst>
        </pc:spChg>
        <pc:spChg chg="add mod">
          <ac:chgData name="Bilen, Eren" userId="1524803c-4e9d-4ade-801e-849580f16dd3" providerId="ADAL" clId="{423500D2-E283-0140-8E9F-EA94C3407DF5}" dt="2022-08-22T19:35:36.294" v="721"/>
          <ac:spMkLst>
            <pc:docMk/>
            <pc:sldMk cId="365010383" sldId="526"/>
            <ac:spMk id="67" creationId="{8787083A-F4B0-863D-E755-A4943C6344B5}"/>
          </ac:spMkLst>
        </pc:spChg>
        <pc:spChg chg="add mod">
          <ac:chgData name="Bilen, Eren" userId="1524803c-4e9d-4ade-801e-849580f16dd3" providerId="ADAL" clId="{423500D2-E283-0140-8E9F-EA94C3407DF5}" dt="2022-08-22T19:35:36.294" v="721"/>
          <ac:spMkLst>
            <pc:docMk/>
            <pc:sldMk cId="365010383" sldId="526"/>
            <ac:spMk id="68" creationId="{6B2EDC9C-6A59-8550-9BCB-C559B4478270}"/>
          </ac:spMkLst>
        </pc:spChg>
        <pc:spChg chg="add mod">
          <ac:chgData name="Bilen, Eren" userId="1524803c-4e9d-4ade-801e-849580f16dd3" providerId="ADAL" clId="{423500D2-E283-0140-8E9F-EA94C3407DF5}" dt="2022-08-22T19:35:36.294" v="721"/>
          <ac:spMkLst>
            <pc:docMk/>
            <pc:sldMk cId="365010383" sldId="526"/>
            <ac:spMk id="69" creationId="{C01F831E-C7CC-0232-59B1-24AEC833CBA7}"/>
          </ac:spMkLst>
        </pc:spChg>
        <pc:spChg chg="add mod">
          <ac:chgData name="Bilen, Eren" userId="1524803c-4e9d-4ade-801e-849580f16dd3" providerId="ADAL" clId="{423500D2-E283-0140-8E9F-EA94C3407DF5}" dt="2022-08-22T19:35:36.294" v="721"/>
          <ac:spMkLst>
            <pc:docMk/>
            <pc:sldMk cId="365010383" sldId="526"/>
            <ac:spMk id="70" creationId="{EE4982E1-F26B-A137-7402-16DA713347AB}"/>
          </ac:spMkLst>
        </pc:spChg>
        <pc:spChg chg="add mod">
          <ac:chgData name="Bilen, Eren" userId="1524803c-4e9d-4ade-801e-849580f16dd3" providerId="ADAL" clId="{423500D2-E283-0140-8E9F-EA94C3407DF5}" dt="2022-08-22T19:35:36.294" v="721"/>
          <ac:spMkLst>
            <pc:docMk/>
            <pc:sldMk cId="365010383" sldId="526"/>
            <ac:spMk id="71" creationId="{13D6CB58-A761-1924-CFD8-CAEFF3D36DA1}"/>
          </ac:spMkLst>
        </pc:spChg>
        <pc:spChg chg="add mod">
          <ac:chgData name="Bilen, Eren" userId="1524803c-4e9d-4ade-801e-849580f16dd3" providerId="ADAL" clId="{423500D2-E283-0140-8E9F-EA94C3407DF5}" dt="2022-08-22T19:35:36.294" v="721"/>
          <ac:spMkLst>
            <pc:docMk/>
            <pc:sldMk cId="365010383" sldId="526"/>
            <ac:spMk id="72" creationId="{50295259-AD9C-B1DC-D032-5C2A050891D9}"/>
          </ac:spMkLst>
        </pc:spChg>
        <pc:spChg chg="add mod">
          <ac:chgData name="Bilen, Eren" userId="1524803c-4e9d-4ade-801e-849580f16dd3" providerId="ADAL" clId="{423500D2-E283-0140-8E9F-EA94C3407DF5}" dt="2022-08-22T19:35:36.294" v="721"/>
          <ac:spMkLst>
            <pc:docMk/>
            <pc:sldMk cId="365010383" sldId="526"/>
            <ac:spMk id="73" creationId="{EEBC20E7-8D96-A24E-97FB-6BAB1E5415A8}"/>
          </ac:spMkLst>
        </pc:spChg>
        <pc:spChg chg="add mod">
          <ac:chgData name="Bilen, Eren" userId="1524803c-4e9d-4ade-801e-849580f16dd3" providerId="ADAL" clId="{423500D2-E283-0140-8E9F-EA94C3407DF5}" dt="2022-08-22T19:35:36.294" v="721"/>
          <ac:spMkLst>
            <pc:docMk/>
            <pc:sldMk cId="365010383" sldId="526"/>
            <ac:spMk id="74" creationId="{369560DD-EB0B-3364-4EFB-2878AAF10707}"/>
          </ac:spMkLst>
        </pc:spChg>
        <pc:spChg chg="add mod">
          <ac:chgData name="Bilen, Eren" userId="1524803c-4e9d-4ade-801e-849580f16dd3" providerId="ADAL" clId="{423500D2-E283-0140-8E9F-EA94C3407DF5}" dt="2022-08-22T19:35:36.294" v="721"/>
          <ac:spMkLst>
            <pc:docMk/>
            <pc:sldMk cId="365010383" sldId="526"/>
            <ac:spMk id="76" creationId="{44FB6B43-2564-2CF2-6F09-FBDDBC384B53}"/>
          </ac:spMkLst>
        </pc:spChg>
        <pc:spChg chg="add mod">
          <ac:chgData name="Bilen, Eren" userId="1524803c-4e9d-4ade-801e-849580f16dd3" providerId="ADAL" clId="{423500D2-E283-0140-8E9F-EA94C3407DF5}" dt="2022-08-22T19:35:36.294" v="721"/>
          <ac:spMkLst>
            <pc:docMk/>
            <pc:sldMk cId="365010383" sldId="526"/>
            <ac:spMk id="77" creationId="{65251FF0-B4CD-5DC8-B00E-CCDAA4F0F79C}"/>
          </ac:spMkLst>
        </pc:spChg>
        <pc:grpChg chg="mod">
          <ac:chgData name="Bilen, Eren" userId="1524803c-4e9d-4ade-801e-849580f16dd3" providerId="ADAL" clId="{423500D2-E283-0140-8E9F-EA94C3407DF5}" dt="2022-08-22T19:35:33.200" v="720"/>
          <ac:grpSpMkLst>
            <pc:docMk/>
            <pc:sldMk cId="365010383" sldId="526"/>
            <ac:grpSpMk id="3" creationId="{1DA1F94B-EB61-4018-C1C7-18C5211F72E5}"/>
          </ac:grpSpMkLst>
        </pc:grpChg>
        <pc:grpChg chg="add mod">
          <ac:chgData name="Bilen, Eren" userId="1524803c-4e9d-4ade-801e-849580f16dd3" providerId="ADAL" clId="{423500D2-E283-0140-8E9F-EA94C3407DF5}" dt="2022-08-22T19:35:36.294" v="721"/>
          <ac:grpSpMkLst>
            <pc:docMk/>
            <pc:sldMk cId="365010383" sldId="526"/>
            <ac:grpSpMk id="41" creationId="{AA90DF92-B17E-76AA-9F72-178CC0B08EAF}"/>
          </ac:grpSpMkLst>
        </pc:grpChg>
        <pc:picChg chg="mod">
          <ac:chgData name="Bilen, Eren" userId="1524803c-4e9d-4ade-801e-849580f16dd3" providerId="ADAL" clId="{423500D2-E283-0140-8E9F-EA94C3407DF5}" dt="2022-08-22T19:35:33.200" v="720"/>
          <ac:picMkLst>
            <pc:docMk/>
            <pc:sldMk cId="365010383" sldId="526"/>
            <ac:picMk id="38" creationId="{F39A475C-64DC-C9BA-16A7-AE496C257226}"/>
          </ac:picMkLst>
        </pc:picChg>
        <pc:picChg chg="add mod">
          <ac:chgData name="Bilen, Eren" userId="1524803c-4e9d-4ade-801e-849580f16dd3" providerId="ADAL" clId="{423500D2-E283-0140-8E9F-EA94C3407DF5}" dt="2022-08-22T19:35:36.294" v="721"/>
          <ac:picMkLst>
            <pc:docMk/>
            <pc:sldMk cId="365010383" sldId="526"/>
            <ac:picMk id="75" creationId="{636422C1-8268-8C6D-9E5F-FEC3726D44D4}"/>
          </ac:picMkLst>
        </pc:picChg>
      </pc:sldChg>
      <pc:sldChg chg="addSp delSp modSp add mod">
        <pc:chgData name="Bilen, Eren" userId="1524803c-4e9d-4ade-801e-849580f16dd3" providerId="ADAL" clId="{423500D2-E283-0140-8E9F-EA94C3407DF5}" dt="2022-08-22T19:44:20.586" v="831" actId="20577"/>
        <pc:sldMkLst>
          <pc:docMk/>
          <pc:sldMk cId="1384775047" sldId="527"/>
        </pc:sldMkLst>
        <pc:spChg chg="add del mod">
          <ac:chgData name="Bilen, Eren" userId="1524803c-4e9d-4ade-801e-849580f16dd3" providerId="ADAL" clId="{423500D2-E283-0140-8E9F-EA94C3407DF5}" dt="2022-08-22T19:42:17.163" v="776"/>
          <ac:spMkLst>
            <pc:docMk/>
            <pc:sldMk cId="1384775047" sldId="527"/>
            <ac:spMk id="2" creationId="{95F2AF2E-89C7-D546-7B85-EBCA4BAAA160}"/>
          </ac:spMkLst>
        </pc:spChg>
        <pc:spChg chg="mod">
          <ac:chgData name="Bilen, Eren" userId="1524803c-4e9d-4ade-801e-849580f16dd3" providerId="ADAL" clId="{423500D2-E283-0140-8E9F-EA94C3407DF5}" dt="2022-08-22T19:42:08.164" v="774" actId="1076"/>
          <ac:spMkLst>
            <pc:docMk/>
            <pc:sldMk cId="1384775047" sldId="527"/>
            <ac:spMk id="4" creationId="{78B3D23D-496C-DDF7-43FE-F8B02039424A}"/>
          </ac:spMkLst>
        </pc:spChg>
        <pc:spChg chg="add mod">
          <ac:chgData name="Bilen, Eren" userId="1524803c-4e9d-4ade-801e-849580f16dd3" providerId="ADAL" clId="{423500D2-E283-0140-8E9F-EA94C3407DF5}" dt="2022-08-22T19:42:28.976" v="778"/>
          <ac:spMkLst>
            <pc:docMk/>
            <pc:sldMk cId="1384775047" sldId="527"/>
            <ac:spMk id="5" creationId="{DC5A4F1E-1D00-EA78-2B82-9316F59CE63E}"/>
          </ac:spMkLst>
        </pc:spChg>
        <pc:spChg chg="add mod">
          <ac:chgData name="Bilen, Eren" userId="1524803c-4e9d-4ade-801e-849580f16dd3" providerId="ADAL" clId="{423500D2-E283-0140-8E9F-EA94C3407DF5}" dt="2022-08-22T19:42:28.976" v="778"/>
          <ac:spMkLst>
            <pc:docMk/>
            <pc:sldMk cId="1384775047" sldId="527"/>
            <ac:spMk id="6" creationId="{5C317D70-01AE-CFB0-9937-D93EF32AB9EE}"/>
          </ac:spMkLst>
        </pc:spChg>
        <pc:spChg chg="add mod">
          <ac:chgData name="Bilen, Eren" userId="1524803c-4e9d-4ade-801e-849580f16dd3" providerId="ADAL" clId="{423500D2-E283-0140-8E9F-EA94C3407DF5}" dt="2022-08-22T19:42:28.976" v="778"/>
          <ac:spMkLst>
            <pc:docMk/>
            <pc:sldMk cId="1384775047" sldId="527"/>
            <ac:spMk id="7" creationId="{523B91A2-3E58-FAF8-E3E4-D83825912C56}"/>
          </ac:spMkLst>
        </pc:spChg>
        <pc:spChg chg="add mod">
          <ac:chgData name="Bilen, Eren" userId="1524803c-4e9d-4ade-801e-849580f16dd3" providerId="ADAL" clId="{423500D2-E283-0140-8E9F-EA94C3407DF5}" dt="2022-08-22T19:42:28.976" v="778"/>
          <ac:spMkLst>
            <pc:docMk/>
            <pc:sldMk cId="1384775047" sldId="527"/>
            <ac:spMk id="8" creationId="{0ED4D3D9-A132-425F-BF0D-616083009586}"/>
          </ac:spMkLst>
        </pc:spChg>
        <pc:spChg chg="add mod">
          <ac:chgData name="Bilen, Eren" userId="1524803c-4e9d-4ade-801e-849580f16dd3" providerId="ADAL" clId="{423500D2-E283-0140-8E9F-EA94C3407DF5}" dt="2022-08-22T19:43:49.949" v="804" actId="1076"/>
          <ac:spMkLst>
            <pc:docMk/>
            <pc:sldMk cId="1384775047" sldId="527"/>
            <ac:spMk id="10" creationId="{569175DA-BFC8-073F-90EB-E61704A82A9B}"/>
          </ac:spMkLst>
        </pc:spChg>
        <pc:spChg chg="add mod">
          <ac:chgData name="Bilen, Eren" userId="1524803c-4e9d-4ade-801e-849580f16dd3" providerId="ADAL" clId="{423500D2-E283-0140-8E9F-EA94C3407DF5}" dt="2022-08-22T19:43:47.549" v="803" actId="1076"/>
          <ac:spMkLst>
            <pc:docMk/>
            <pc:sldMk cId="1384775047" sldId="527"/>
            <ac:spMk id="12" creationId="{EA69B00A-DA17-F58D-99AE-155F67CC8A95}"/>
          </ac:spMkLst>
        </pc:spChg>
        <pc:spChg chg="mod">
          <ac:chgData name="Bilen, Eren" userId="1524803c-4e9d-4ade-801e-849580f16dd3" providerId="ADAL" clId="{423500D2-E283-0140-8E9F-EA94C3407DF5}" dt="2022-08-22T19:43:57.072" v="805"/>
          <ac:spMkLst>
            <pc:docMk/>
            <pc:sldMk cId="1384775047" sldId="527"/>
            <ac:spMk id="14" creationId="{3F6DDE98-037A-27FC-0232-101D26C952ED}"/>
          </ac:spMkLst>
        </pc:spChg>
        <pc:spChg chg="mod">
          <ac:chgData name="Bilen, Eren" userId="1524803c-4e9d-4ade-801e-849580f16dd3" providerId="ADAL" clId="{423500D2-E283-0140-8E9F-EA94C3407DF5}" dt="2022-08-22T19:43:57.072" v="805"/>
          <ac:spMkLst>
            <pc:docMk/>
            <pc:sldMk cId="1384775047" sldId="527"/>
            <ac:spMk id="15" creationId="{FC38CBBE-3AB1-FE55-CEA1-E8B108735087}"/>
          </ac:spMkLst>
        </pc:spChg>
        <pc:spChg chg="mod">
          <ac:chgData name="Bilen, Eren" userId="1524803c-4e9d-4ade-801e-849580f16dd3" providerId="ADAL" clId="{423500D2-E283-0140-8E9F-EA94C3407DF5}" dt="2022-08-22T19:44:01.452" v="807"/>
          <ac:spMkLst>
            <pc:docMk/>
            <pc:sldMk cId="1384775047" sldId="527"/>
            <ac:spMk id="17" creationId="{30F31BF7-8076-180D-B438-FAB24D3D316F}"/>
          </ac:spMkLst>
        </pc:spChg>
        <pc:spChg chg="mod">
          <ac:chgData name="Bilen, Eren" userId="1524803c-4e9d-4ade-801e-849580f16dd3" providerId="ADAL" clId="{423500D2-E283-0140-8E9F-EA94C3407DF5}" dt="2022-08-22T19:44:01.452" v="807"/>
          <ac:spMkLst>
            <pc:docMk/>
            <pc:sldMk cId="1384775047" sldId="527"/>
            <ac:spMk id="18" creationId="{BA4A333F-DF8D-6E76-98F7-32BF8DC61371}"/>
          </ac:spMkLst>
        </pc:spChg>
        <pc:spChg chg="add mod">
          <ac:chgData name="Bilen, Eren" userId="1524803c-4e9d-4ade-801e-849580f16dd3" providerId="ADAL" clId="{423500D2-E283-0140-8E9F-EA94C3407DF5}" dt="2022-08-22T19:44:20.586" v="831" actId="20577"/>
          <ac:spMkLst>
            <pc:docMk/>
            <pc:sldMk cId="1384775047" sldId="527"/>
            <ac:spMk id="19" creationId="{C4E71319-41C3-EEF8-40DE-5E7708C1A7BE}"/>
          </ac:spMkLst>
        </pc:spChg>
        <pc:grpChg chg="add mod">
          <ac:chgData name="Bilen, Eren" userId="1524803c-4e9d-4ade-801e-849580f16dd3" providerId="ADAL" clId="{423500D2-E283-0140-8E9F-EA94C3407DF5}" dt="2022-08-22T19:42:28.976" v="778"/>
          <ac:grpSpMkLst>
            <pc:docMk/>
            <pc:sldMk cId="1384775047" sldId="527"/>
            <ac:grpSpMk id="3" creationId="{FC0EDFC4-0508-0028-0C4B-F26E61EA0637}"/>
          </ac:grpSpMkLst>
        </pc:grpChg>
        <pc:grpChg chg="add del mod">
          <ac:chgData name="Bilen, Eren" userId="1524803c-4e9d-4ade-801e-849580f16dd3" providerId="ADAL" clId="{423500D2-E283-0140-8E9F-EA94C3407DF5}" dt="2022-08-22T19:43:58.574" v="806"/>
          <ac:grpSpMkLst>
            <pc:docMk/>
            <pc:sldMk cId="1384775047" sldId="527"/>
            <ac:grpSpMk id="13" creationId="{6E1C68A4-BC52-3C0B-E63A-3086601792FF}"/>
          </ac:grpSpMkLst>
        </pc:grpChg>
        <pc:grpChg chg="add mod">
          <ac:chgData name="Bilen, Eren" userId="1524803c-4e9d-4ade-801e-849580f16dd3" providerId="ADAL" clId="{423500D2-E283-0140-8E9F-EA94C3407DF5}" dt="2022-08-22T19:44:09.233" v="809" actId="1076"/>
          <ac:grpSpMkLst>
            <pc:docMk/>
            <pc:sldMk cId="1384775047" sldId="527"/>
            <ac:grpSpMk id="16" creationId="{7B225E8F-5C19-A193-FF10-AF112C303AEB}"/>
          </ac:grpSpMkLst>
        </pc:grpChg>
      </pc:sldChg>
      <pc:sldChg chg="addSp delSp modSp add mod">
        <pc:chgData name="Bilen, Eren" userId="1524803c-4e9d-4ade-801e-849580f16dd3" providerId="ADAL" clId="{423500D2-E283-0140-8E9F-EA94C3407DF5}" dt="2022-08-22T19:48:14.094" v="875" actId="14100"/>
        <pc:sldMkLst>
          <pc:docMk/>
          <pc:sldMk cId="1924476987" sldId="528"/>
        </pc:sldMkLst>
        <pc:spChg chg="add del mod">
          <ac:chgData name="Bilen, Eren" userId="1524803c-4e9d-4ade-801e-849580f16dd3" providerId="ADAL" clId="{423500D2-E283-0140-8E9F-EA94C3407DF5}" dt="2022-08-22T19:44:36.112" v="834"/>
          <ac:spMkLst>
            <pc:docMk/>
            <pc:sldMk cId="1924476987" sldId="528"/>
            <ac:spMk id="2" creationId="{EBE8069D-0529-7389-FF33-CE597896AF04}"/>
          </ac:spMkLst>
        </pc:spChg>
        <pc:spChg chg="del">
          <ac:chgData name="Bilen, Eren" userId="1524803c-4e9d-4ade-801e-849580f16dd3" providerId="ADAL" clId="{423500D2-E283-0140-8E9F-EA94C3407DF5}" dt="2022-08-22T19:44:35.109" v="832" actId="478"/>
          <ac:spMkLst>
            <pc:docMk/>
            <pc:sldMk cId="1924476987" sldId="528"/>
            <ac:spMk id="4" creationId="{78B3D23D-496C-DDF7-43FE-F8B02039424A}"/>
          </ac:spMkLst>
        </pc:spChg>
        <pc:spChg chg="add mod">
          <ac:chgData name="Bilen, Eren" userId="1524803c-4e9d-4ade-801e-849580f16dd3" providerId="ADAL" clId="{423500D2-E283-0140-8E9F-EA94C3407DF5}" dt="2022-08-22T19:44:56.549" v="846" actId="1076"/>
          <ac:spMkLst>
            <pc:docMk/>
            <pc:sldMk cId="1924476987" sldId="528"/>
            <ac:spMk id="5" creationId="{7730B5C9-1F01-69C8-44BB-9DEB677CC8B9}"/>
          </ac:spMkLst>
        </pc:spChg>
        <pc:spChg chg="add del mod">
          <ac:chgData name="Bilen, Eren" userId="1524803c-4e9d-4ade-801e-849580f16dd3" providerId="ADAL" clId="{423500D2-E283-0140-8E9F-EA94C3407DF5}" dt="2022-08-22T19:44:55.528" v="844"/>
          <ac:spMkLst>
            <pc:docMk/>
            <pc:sldMk cId="1924476987" sldId="528"/>
            <ac:spMk id="6" creationId="{12001064-35DF-8C2E-E1AF-495E50C03108}"/>
          </ac:spMkLst>
        </pc:spChg>
        <pc:spChg chg="mod">
          <ac:chgData name="Bilen, Eren" userId="1524803c-4e9d-4ade-801e-849580f16dd3" providerId="ADAL" clId="{423500D2-E283-0140-8E9F-EA94C3407DF5}" dt="2022-08-22T19:44:45.612" v="837"/>
          <ac:spMkLst>
            <pc:docMk/>
            <pc:sldMk cId="1924476987" sldId="528"/>
            <ac:spMk id="8" creationId="{C230EF8B-EDC3-6A41-E803-291CC5C3E922}"/>
          </ac:spMkLst>
        </pc:spChg>
        <pc:spChg chg="mod">
          <ac:chgData name="Bilen, Eren" userId="1524803c-4e9d-4ade-801e-849580f16dd3" providerId="ADAL" clId="{423500D2-E283-0140-8E9F-EA94C3407DF5}" dt="2022-08-22T19:44:45.612" v="837"/>
          <ac:spMkLst>
            <pc:docMk/>
            <pc:sldMk cId="1924476987" sldId="528"/>
            <ac:spMk id="9" creationId="{10829F9E-CBB9-D4E3-8461-71823F5F0B9A}"/>
          </ac:spMkLst>
        </pc:spChg>
        <pc:spChg chg="add del mod">
          <ac:chgData name="Bilen, Eren" userId="1524803c-4e9d-4ade-801e-849580f16dd3" providerId="ADAL" clId="{423500D2-E283-0140-8E9F-EA94C3407DF5}" dt="2022-08-22T19:44:55.528" v="844"/>
          <ac:spMkLst>
            <pc:docMk/>
            <pc:sldMk cId="1924476987" sldId="528"/>
            <ac:spMk id="10" creationId="{7ECE3AA9-59EF-00E8-DFF5-C0617DCCAD86}"/>
          </ac:spMkLst>
        </pc:spChg>
        <pc:spChg chg="mod">
          <ac:chgData name="Bilen, Eren" userId="1524803c-4e9d-4ade-801e-849580f16dd3" providerId="ADAL" clId="{423500D2-E283-0140-8E9F-EA94C3407DF5}" dt="2022-08-22T19:44:45.612" v="837"/>
          <ac:spMkLst>
            <pc:docMk/>
            <pc:sldMk cId="1924476987" sldId="528"/>
            <ac:spMk id="12" creationId="{42803AD0-31CC-937F-9641-BE945153C0CA}"/>
          </ac:spMkLst>
        </pc:spChg>
        <pc:spChg chg="mod">
          <ac:chgData name="Bilen, Eren" userId="1524803c-4e9d-4ade-801e-849580f16dd3" providerId="ADAL" clId="{423500D2-E283-0140-8E9F-EA94C3407DF5}" dt="2022-08-22T19:44:45.612" v="837"/>
          <ac:spMkLst>
            <pc:docMk/>
            <pc:sldMk cId="1924476987" sldId="528"/>
            <ac:spMk id="13" creationId="{3A76AF92-729D-5048-02B3-BE7BF2AB5A29}"/>
          </ac:spMkLst>
        </pc:spChg>
        <pc:spChg chg="add del mod">
          <ac:chgData name="Bilen, Eren" userId="1524803c-4e9d-4ade-801e-849580f16dd3" providerId="ADAL" clId="{423500D2-E283-0140-8E9F-EA94C3407DF5}" dt="2022-08-22T19:44:55.528" v="844"/>
          <ac:spMkLst>
            <pc:docMk/>
            <pc:sldMk cId="1924476987" sldId="528"/>
            <ac:spMk id="14" creationId="{F2C341A7-67AB-FBDA-C3C8-92B8B8CD2DA5}"/>
          </ac:spMkLst>
        </pc:spChg>
        <pc:spChg chg="mod">
          <ac:chgData name="Bilen, Eren" userId="1524803c-4e9d-4ade-801e-849580f16dd3" providerId="ADAL" clId="{423500D2-E283-0140-8E9F-EA94C3407DF5}" dt="2022-08-22T19:44:50.727" v="840"/>
          <ac:spMkLst>
            <pc:docMk/>
            <pc:sldMk cId="1924476987" sldId="528"/>
            <ac:spMk id="17" creationId="{CEC75284-3996-1A6F-7174-81C43246A587}"/>
          </ac:spMkLst>
        </pc:spChg>
        <pc:spChg chg="mod">
          <ac:chgData name="Bilen, Eren" userId="1524803c-4e9d-4ade-801e-849580f16dd3" providerId="ADAL" clId="{423500D2-E283-0140-8E9F-EA94C3407DF5}" dt="2022-08-22T19:44:50.727" v="840"/>
          <ac:spMkLst>
            <pc:docMk/>
            <pc:sldMk cId="1924476987" sldId="528"/>
            <ac:spMk id="18" creationId="{0D50DFF2-C760-65CB-2C99-2E8CBBA1ECF7}"/>
          </ac:spMkLst>
        </pc:spChg>
        <pc:spChg chg="mod">
          <ac:chgData name="Bilen, Eren" userId="1524803c-4e9d-4ade-801e-849580f16dd3" providerId="ADAL" clId="{423500D2-E283-0140-8E9F-EA94C3407DF5}" dt="2022-08-22T19:44:51.958" v="842"/>
          <ac:spMkLst>
            <pc:docMk/>
            <pc:sldMk cId="1924476987" sldId="528"/>
            <ac:spMk id="21" creationId="{325D2278-DEFF-DD1A-97FB-A4BE1D72BBE0}"/>
          </ac:spMkLst>
        </pc:spChg>
        <pc:spChg chg="mod">
          <ac:chgData name="Bilen, Eren" userId="1524803c-4e9d-4ade-801e-849580f16dd3" providerId="ADAL" clId="{423500D2-E283-0140-8E9F-EA94C3407DF5}" dt="2022-08-22T19:44:51.958" v="842"/>
          <ac:spMkLst>
            <pc:docMk/>
            <pc:sldMk cId="1924476987" sldId="528"/>
            <ac:spMk id="22" creationId="{2C9728F7-2977-080C-5C6D-99597444CD15}"/>
          </ac:spMkLst>
        </pc:spChg>
        <pc:spChg chg="mod">
          <ac:chgData name="Bilen, Eren" userId="1524803c-4e9d-4ade-801e-849580f16dd3" providerId="ADAL" clId="{423500D2-E283-0140-8E9F-EA94C3407DF5}" dt="2022-08-22T19:44:58.580" v="847"/>
          <ac:spMkLst>
            <pc:docMk/>
            <pc:sldMk cId="1924476987" sldId="528"/>
            <ac:spMk id="25" creationId="{F94A18D4-D0A4-05FE-D041-26C3E25CA244}"/>
          </ac:spMkLst>
        </pc:spChg>
        <pc:spChg chg="mod">
          <ac:chgData name="Bilen, Eren" userId="1524803c-4e9d-4ade-801e-849580f16dd3" providerId="ADAL" clId="{423500D2-E283-0140-8E9F-EA94C3407DF5}" dt="2022-08-22T19:44:58.580" v="847"/>
          <ac:spMkLst>
            <pc:docMk/>
            <pc:sldMk cId="1924476987" sldId="528"/>
            <ac:spMk id="26" creationId="{C94220C1-5590-066D-3CC0-95F80AB44CE2}"/>
          </ac:spMkLst>
        </pc:spChg>
        <pc:spChg chg="add del mod">
          <ac:chgData name="Bilen, Eren" userId="1524803c-4e9d-4ade-801e-849580f16dd3" providerId="ADAL" clId="{423500D2-E283-0140-8E9F-EA94C3407DF5}" dt="2022-08-22T19:45:14.091" v="852"/>
          <ac:spMkLst>
            <pc:docMk/>
            <pc:sldMk cId="1924476987" sldId="528"/>
            <ac:spMk id="27" creationId="{8FD9ACAF-69FE-9222-B433-D2979F6781C3}"/>
          </ac:spMkLst>
        </pc:spChg>
        <pc:spChg chg="add del mod">
          <ac:chgData name="Bilen, Eren" userId="1524803c-4e9d-4ade-801e-849580f16dd3" providerId="ADAL" clId="{423500D2-E283-0140-8E9F-EA94C3407DF5}" dt="2022-08-22T19:45:14.091" v="852"/>
          <ac:spMkLst>
            <pc:docMk/>
            <pc:sldMk cId="1924476987" sldId="528"/>
            <ac:spMk id="28" creationId="{5E6B051E-FB54-3F76-7BA0-22728F62D621}"/>
          </ac:spMkLst>
        </pc:spChg>
        <pc:spChg chg="add del mod">
          <ac:chgData name="Bilen, Eren" userId="1524803c-4e9d-4ade-801e-849580f16dd3" providerId="ADAL" clId="{423500D2-E283-0140-8E9F-EA94C3407DF5}" dt="2022-08-22T19:45:14.091" v="852"/>
          <ac:spMkLst>
            <pc:docMk/>
            <pc:sldMk cId="1924476987" sldId="528"/>
            <ac:spMk id="29" creationId="{BFDC5C6B-ABB8-134C-D6A3-EE133A5C26BB}"/>
          </ac:spMkLst>
        </pc:spChg>
        <pc:spChg chg="add mod">
          <ac:chgData name="Bilen, Eren" userId="1524803c-4e9d-4ade-801e-849580f16dd3" providerId="ADAL" clId="{423500D2-E283-0140-8E9F-EA94C3407DF5}" dt="2022-08-22T19:46:35.339" v="872" actId="1076"/>
          <ac:spMkLst>
            <pc:docMk/>
            <pc:sldMk cId="1924476987" sldId="528"/>
            <ac:spMk id="30" creationId="{B1A743B1-FE7F-930E-5FBC-9AEF15A69F86}"/>
          </ac:spMkLst>
        </pc:spChg>
        <pc:spChg chg="mod">
          <ac:chgData name="Bilen, Eren" userId="1524803c-4e9d-4ade-801e-849580f16dd3" providerId="ADAL" clId="{423500D2-E283-0140-8E9F-EA94C3407DF5}" dt="2022-08-22T19:45:15.568" v="853"/>
          <ac:spMkLst>
            <pc:docMk/>
            <pc:sldMk cId="1924476987" sldId="528"/>
            <ac:spMk id="32" creationId="{BB2BEBE3-7490-E517-58ED-3E945672F235}"/>
          </ac:spMkLst>
        </pc:spChg>
        <pc:spChg chg="mod">
          <ac:chgData name="Bilen, Eren" userId="1524803c-4e9d-4ade-801e-849580f16dd3" providerId="ADAL" clId="{423500D2-E283-0140-8E9F-EA94C3407DF5}" dt="2022-08-22T19:45:15.568" v="853"/>
          <ac:spMkLst>
            <pc:docMk/>
            <pc:sldMk cId="1924476987" sldId="528"/>
            <ac:spMk id="33" creationId="{6C16D244-9402-2ED2-2647-DE3D786ECC85}"/>
          </ac:spMkLst>
        </pc:spChg>
        <pc:spChg chg="add mod">
          <ac:chgData name="Bilen, Eren" userId="1524803c-4e9d-4ade-801e-849580f16dd3" providerId="ADAL" clId="{423500D2-E283-0140-8E9F-EA94C3407DF5}" dt="2022-08-22T19:45:56.615" v="863" actId="1076"/>
          <ac:spMkLst>
            <pc:docMk/>
            <pc:sldMk cId="1924476987" sldId="528"/>
            <ac:spMk id="34" creationId="{F7992F0D-8C5F-53AB-2B05-839ECD2F8F04}"/>
          </ac:spMkLst>
        </pc:spChg>
        <pc:spChg chg="mod">
          <ac:chgData name="Bilen, Eren" userId="1524803c-4e9d-4ade-801e-849580f16dd3" providerId="ADAL" clId="{423500D2-E283-0140-8E9F-EA94C3407DF5}" dt="2022-08-22T19:45:15.568" v="853"/>
          <ac:spMkLst>
            <pc:docMk/>
            <pc:sldMk cId="1924476987" sldId="528"/>
            <ac:spMk id="36" creationId="{3F2118D1-ABC7-B3BD-361D-D04471AA7476}"/>
          </ac:spMkLst>
        </pc:spChg>
        <pc:spChg chg="mod">
          <ac:chgData name="Bilen, Eren" userId="1524803c-4e9d-4ade-801e-849580f16dd3" providerId="ADAL" clId="{423500D2-E283-0140-8E9F-EA94C3407DF5}" dt="2022-08-22T19:45:15.568" v="853"/>
          <ac:spMkLst>
            <pc:docMk/>
            <pc:sldMk cId="1924476987" sldId="528"/>
            <ac:spMk id="37" creationId="{67DDBB2B-26F2-0AC2-39B8-F7A94B5F9267}"/>
          </ac:spMkLst>
        </pc:spChg>
        <pc:spChg chg="add mod">
          <ac:chgData name="Bilen, Eren" userId="1524803c-4e9d-4ade-801e-849580f16dd3" providerId="ADAL" clId="{423500D2-E283-0140-8E9F-EA94C3407DF5}" dt="2022-08-22T19:48:14.094" v="875" actId="14100"/>
          <ac:spMkLst>
            <pc:docMk/>
            <pc:sldMk cId="1924476987" sldId="528"/>
            <ac:spMk id="38" creationId="{3507533F-BB92-6402-6477-834866301261}"/>
          </ac:spMkLst>
        </pc:spChg>
        <pc:grpChg chg="add del mod">
          <ac:chgData name="Bilen, Eren" userId="1524803c-4e9d-4ade-801e-849580f16dd3" providerId="ADAL" clId="{423500D2-E283-0140-8E9F-EA94C3407DF5}" dt="2022-08-22T19:44:55.528" v="844"/>
          <ac:grpSpMkLst>
            <pc:docMk/>
            <pc:sldMk cId="1924476987" sldId="528"/>
            <ac:grpSpMk id="7" creationId="{ED4A4ACD-0CCF-8F58-4A1F-1A5DF38C32D3}"/>
          </ac:grpSpMkLst>
        </pc:grpChg>
        <pc:grpChg chg="add del mod">
          <ac:chgData name="Bilen, Eren" userId="1524803c-4e9d-4ade-801e-849580f16dd3" providerId="ADAL" clId="{423500D2-E283-0140-8E9F-EA94C3407DF5}" dt="2022-08-22T19:44:55.528" v="844"/>
          <ac:grpSpMkLst>
            <pc:docMk/>
            <pc:sldMk cId="1924476987" sldId="528"/>
            <ac:grpSpMk id="11" creationId="{0AEFFB33-A867-EFFE-B349-96041E707893}"/>
          </ac:grpSpMkLst>
        </pc:grpChg>
        <pc:grpChg chg="add del mod">
          <ac:chgData name="Bilen, Eren" userId="1524803c-4e9d-4ade-801e-849580f16dd3" providerId="ADAL" clId="{423500D2-E283-0140-8E9F-EA94C3407DF5}" dt="2022-08-22T19:44:51.275" v="841"/>
          <ac:grpSpMkLst>
            <pc:docMk/>
            <pc:sldMk cId="1924476987" sldId="528"/>
            <ac:grpSpMk id="15" creationId="{7D02593F-1847-B345-C778-2693CD9133EA}"/>
          </ac:grpSpMkLst>
        </pc:grpChg>
        <pc:grpChg chg="add del mod">
          <ac:chgData name="Bilen, Eren" userId="1524803c-4e9d-4ade-801e-849580f16dd3" providerId="ADAL" clId="{423500D2-E283-0140-8E9F-EA94C3407DF5}" dt="2022-08-22T19:44:55.218" v="843"/>
          <ac:grpSpMkLst>
            <pc:docMk/>
            <pc:sldMk cId="1924476987" sldId="528"/>
            <ac:grpSpMk id="19" creationId="{E7D4F882-0F13-E0DA-1972-D7CC6DEFCBDE}"/>
          </ac:grpSpMkLst>
        </pc:grpChg>
        <pc:grpChg chg="add mod">
          <ac:chgData name="Bilen, Eren" userId="1524803c-4e9d-4ade-801e-849580f16dd3" providerId="ADAL" clId="{423500D2-E283-0140-8E9F-EA94C3407DF5}" dt="2022-08-22T19:45:28.449" v="858" actId="1076"/>
          <ac:grpSpMkLst>
            <pc:docMk/>
            <pc:sldMk cId="1924476987" sldId="528"/>
            <ac:grpSpMk id="23" creationId="{D1A31928-466C-7C48-0EC0-587AAA8F09CC}"/>
          </ac:grpSpMkLst>
        </pc:grpChg>
        <pc:grpChg chg="add mod">
          <ac:chgData name="Bilen, Eren" userId="1524803c-4e9d-4ade-801e-849580f16dd3" providerId="ADAL" clId="{423500D2-E283-0140-8E9F-EA94C3407DF5}" dt="2022-08-22T19:45:52.715" v="862" actId="1076"/>
          <ac:grpSpMkLst>
            <pc:docMk/>
            <pc:sldMk cId="1924476987" sldId="528"/>
            <ac:grpSpMk id="31" creationId="{68C07DDB-88BF-8EAC-8ABE-9B9FACDC3A52}"/>
          </ac:grpSpMkLst>
        </pc:grpChg>
        <pc:grpChg chg="add mod">
          <ac:chgData name="Bilen, Eren" userId="1524803c-4e9d-4ade-801e-849580f16dd3" providerId="ADAL" clId="{423500D2-E283-0140-8E9F-EA94C3407DF5}" dt="2022-08-22T19:46:05.782" v="864" actId="1076"/>
          <ac:grpSpMkLst>
            <pc:docMk/>
            <pc:sldMk cId="1924476987" sldId="528"/>
            <ac:grpSpMk id="35" creationId="{7E66FF68-E4FE-26F6-EDE4-55066D812459}"/>
          </ac:grpSpMkLst>
        </pc:grpChg>
        <pc:picChg chg="mod">
          <ac:chgData name="Bilen, Eren" userId="1524803c-4e9d-4ade-801e-849580f16dd3" providerId="ADAL" clId="{423500D2-E283-0140-8E9F-EA94C3407DF5}" dt="2022-08-22T19:44:50.727" v="840"/>
          <ac:picMkLst>
            <pc:docMk/>
            <pc:sldMk cId="1924476987" sldId="528"/>
            <ac:picMk id="16" creationId="{B1B290A0-2870-3D0B-D644-DC65FDF1C670}"/>
          </ac:picMkLst>
        </pc:picChg>
        <pc:picChg chg="mod">
          <ac:chgData name="Bilen, Eren" userId="1524803c-4e9d-4ade-801e-849580f16dd3" providerId="ADAL" clId="{423500D2-E283-0140-8E9F-EA94C3407DF5}" dt="2022-08-22T19:44:51.958" v="842"/>
          <ac:picMkLst>
            <pc:docMk/>
            <pc:sldMk cId="1924476987" sldId="528"/>
            <ac:picMk id="20" creationId="{B3D09AAE-76B9-8E03-91FA-62FEC7321320}"/>
          </ac:picMkLst>
        </pc:picChg>
        <pc:picChg chg="mod">
          <ac:chgData name="Bilen, Eren" userId="1524803c-4e9d-4ade-801e-849580f16dd3" providerId="ADAL" clId="{423500D2-E283-0140-8E9F-EA94C3407DF5}" dt="2022-08-22T19:44:58.580" v="847"/>
          <ac:picMkLst>
            <pc:docMk/>
            <pc:sldMk cId="1924476987" sldId="528"/>
            <ac:picMk id="24" creationId="{C5836E14-32C4-06D3-FCE4-6DAACDDC0C2D}"/>
          </ac:picMkLst>
        </pc:picChg>
      </pc:sldChg>
      <pc:sldChg chg="addSp delSp modSp add mod">
        <pc:chgData name="Bilen, Eren" userId="1524803c-4e9d-4ade-801e-849580f16dd3" providerId="ADAL" clId="{423500D2-E283-0140-8E9F-EA94C3407DF5}" dt="2022-08-22T19:50:50.841" v="933" actId="1076"/>
        <pc:sldMkLst>
          <pc:docMk/>
          <pc:sldMk cId="3490309172" sldId="529"/>
        </pc:sldMkLst>
        <pc:spChg chg="add mod">
          <ac:chgData name="Bilen, Eren" userId="1524803c-4e9d-4ade-801e-849580f16dd3" providerId="ADAL" clId="{423500D2-E283-0140-8E9F-EA94C3407DF5}" dt="2022-08-22T19:48:52.913" v="885" actId="14100"/>
          <ac:spMkLst>
            <pc:docMk/>
            <pc:sldMk cId="3490309172" sldId="529"/>
            <ac:spMk id="3" creationId="{3183FE58-FC40-7569-D8E4-003FF0E35A5D}"/>
          </ac:spMkLst>
        </pc:spChg>
        <pc:spChg chg="del">
          <ac:chgData name="Bilen, Eren" userId="1524803c-4e9d-4ade-801e-849580f16dd3" providerId="ADAL" clId="{423500D2-E283-0140-8E9F-EA94C3407DF5}" dt="2022-08-22T19:48:27.976" v="876" actId="478"/>
          <ac:spMkLst>
            <pc:docMk/>
            <pc:sldMk cId="3490309172" sldId="529"/>
            <ac:spMk id="4" creationId="{78B3D23D-496C-DDF7-43FE-F8B02039424A}"/>
          </ac:spMkLst>
        </pc:spChg>
        <pc:graphicFrameChg chg="add del mod modGraphic">
          <ac:chgData name="Bilen, Eren" userId="1524803c-4e9d-4ade-801e-849580f16dd3" providerId="ADAL" clId="{423500D2-E283-0140-8E9F-EA94C3407DF5}" dt="2022-08-22T19:50:46.999" v="930" actId="478"/>
          <ac:graphicFrameMkLst>
            <pc:docMk/>
            <pc:sldMk cId="3490309172" sldId="529"/>
            <ac:graphicFrameMk id="5" creationId="{D2940A1C-4F79-D409-1706-65CE6CA3C1ED}"/>
          </ac:graphicFrameMkLst>
        </pc:graphicFrameChg>
        <pc:picChg chg="add mod">
          <ac:chgData name="Bilen, Eren" userId="1524803c-4e9d-4ade-801e-849580f16dd3" providerId="ADAL" clId="{423500D2-E283-0140-8E9F-EA94C3407DF5}" dt="2022-08-22T19:50:50.841" v="933" actId="1076"/>
          <ac:picMkLst>
            <pc:docMk/>
            <pc:sldMk cId="3490309172" sldId="529"/>
            <ac:picMk id="6" creationId="{32E0EE61-2A2B-4AB8-44B2-838D2A35E473}"/>
          </ac:picMkLst>
        </pc:picChg>
      </pc:sldChg>
      <pc:sldChg chg="addSp delSp modSp add mod">
        <pc:chgData name="Bilen, Eren" userId="1524803c-4e9d-4ade-801e-849580f16dd3" providerId="ADAL" clId="{423500D2-E283-0140-8E9F-EA94C3407DF5}" dt="2022-08-22T19:54:21.658" v="1013" actId="2711"/>
        <pc:sldMkLst>
          <pc:docMk/>
          <pc:sldMk cId="2867925180" sldId="530"/>
        </pc:sldMkLst>
        <pc:spChg chg="add mod">
          <ac:chgData name="Bilen, Eren" userId="1524803c-4e9d-4ade-801e-849580f16dd3" providerId="ADAL" clId="{423500D2-E283-0140-8E9F-EA94C3407DF5}" dt="2022-08-22T19:51:11.613" v="936"/>
          <ac:spMkLst>
            <pc:docMk/>
            <pc:sldMk cId="2867925180" sldId="530"/>
            <ac:spMk id="2" creationId="{2B8125C1-B3E5-914B-C31B-2C2416E9F148}"/>
          </ac:spMkLst>
        </pc:spChg>
        <pc:spChg chg="add del">
          <ac:chgData name="Bilen, Eren" userId="1524803c-4e9d-4ade-801e-849580f16dd3" providerId="ADAL" clId="{423500D2-E283-0140-8E9F-EA94C3407DF5}" dt="2022-08-22T19:51:15.861" v="938"/>
          <ac:spMkLst>
            <pc:docMk/>
            <pc:sldMk cId="2867925180" sldId="530"/>
            <ac:spMk id="3" creationId="{CBBAEAE0-B2D2-1C0E-8050-135239C245B7}"/>
          </ac:spMkLst>
        </pc:spChg>
        <pc:spChg chg="del">
          <ac:chgData name="Bilen, Eren" userId="1524803c-4e9d-4ade-801e-849580f16dd3" providerId="ADAL" clId="{423500D2-E283-0140-8E9F-EA94C3407DF5}" dt="2022-08-22T19:51:10.606" v="934" actId="478"/>
          <ac:spMkLst>
            <pc:docMk/>
            <pc:sldMk cId="2867925180" sldId="530"/>
            <ac:spMk id="4" creationId="{78B3D23D-496C-DDF7-43FE-F8B02039424A}"/>
          </ac:spMkLst>
        </pc:spChg>
        <pc:spChg chg="add del">
          <ac:chgData name="Bilen, Eren" userId="1524803c-4e9d-4ade-801e-849580f16dd3" providerId="ADAL" clId="{423500D2-E283-0140-8E9F-EA94C3407DF5}" dt="2022-08-22T19:51:15.861" v="938"/>
          <ac:spMkLst>
            <pc:docMk/>
            <pc:sldMk cId="2867925180" sldId="530"/>
            <ac:spMk id="5" creationId="{366A536E-178B-D9B9-FF27-CCB8DB0B750C}"/>
          </ac:spMkLst>
        </pc:spChg>
        <pc:spChg chg="add del">
          <ac:chgData name="Bilen, Eren" userId="1524803c-4e9d-4ade-801e-849580f16dd3" providerId="ADAL" clId="{423500D2-E283-0140-8E9F-EA94C3407DF5}" dt="2022-08-22T19:51:15.861" v="938"/>
          <ac:spMkLst>
            <pc:docMk/>
            <pc:sldMk cId="2867925180" sldId="530"/>
            <ac:spMk id="6" creationId="{AF1ED3EB-EBFC-D790-B6C2-7FBCE34265D2}"/>
          </ac:spMkLst>
        </pc:spChg>
        <pc:spChg chg="add del">
          <ac:chgData name="Bilen, Eren" userId="1524803c-4e9d-4ade-801e-849580f16dd3" providerId="ADAL" clId="{423500D2-E283-0140-8E9F-EA94C3407DF5}" dt="2022-08-22T19:51:15.861" v="938"/>
          <ac:spMkLst>
            <pc:docMk/>
            <pc:sldMk cId="2867925180" sldId="530"/>
            <ac:spMk id="7" creationId="{4EEA67DE-14E2-397C-74C9-F2AEC7D5391C}"/>
          </ac:spMkLst>
        </pc:spChg>
        <pc:spChg chg="add del">
          <ac:chgData name="Bilen, Eren" userId="1524803c-4e9d-4ade-801e-849580f16dd3" providerId="ADAL" clId="{423500D2-E283-0140-8E9F-EA94C3407DF5}" dt="2022-08-22T19:51:15.861" v="938"/>
          <ac:spMkLst>
            <pc:docMk/>
            <pc:sldMk cId="2867925180" sldId="530"/>
            <ac:spMk id="8" creationId="{E2906DA2-5FB2-68DC-EC3F-A1969B9D53E0}"/>
          </ac:spMkLst>
        </pc:spChg>
        <pc:spChg chg="add del">
          <ac:chgData name="Bilen, Eren" userId="1524803c-4e9d-4ade-801e-849580f16dd3" providerId="ADAL" clId="{423500D2-E283-0140-8E9F-EA94C3407DF5}" dt="2022-08-22T19:51:15.861" v="938"/>
          <ac:spMkLst>
            <pc:docMk/>
            <pc:sldMk cId="2867925180" sldId="530"/>
            <ac:spMk id="9" creationId="{5BE5F85A-7FD4-AD3A-37B2-AC4A558C3340}"/>
          </ac:spMkLst>
        </pc:spChg>
        <pc:spChg chg="add del">
          <ac:chgData name="Bilen, Eren" userId="1524803c-4e9d-4ade-801e-849580f16dd3" providerId="ADAL" clId="{423500D2-E283-0140-8E9F-EA94C3407DF5}" dt="2022-08-22T19:51:15.861" v="938"/>
          <ac:spMkLst>
            <pc:docMk/>
            <pc:sldMk cId="2867925180" sldId="530"/>
            <ac:spMk id="10" creationId="{9039B878-EBE7-97E9-EB7D-EFFAB79BA987}"/>
          </ac:spMkLst>
        </pc:spChg>
        <pc:spChg chg="add del">
          <ac:chgData name="Bilen, Eren" userId="1524803c-4e9d-4ade-801e-849580f16dd3" providerId="ADAL" clId="{423500D2-E283-0140-8E9F-EA94C3407DF5}" dt="2022-08-22T19:51:15.861" v="938"/>
          <ac:spMkLst>
            <pc:docMk/>
            <pc:sldMk cId="2867925180" sldId="530"/>
            <ac:spMk id="11" creationId="{7E6C9983-CC08-5B45-5B51-0BC6752134CB}"/>
          </ac:spMkLst>
        </pc:spChg>
        <pc:spChg chg="add del">
          <ac:chgData name="Bilen, Eren" userId="1524803c-4e9d-4ade-801e-849580f16dd3" providerId="ADAL" clId="{423500D2-E283-0140-8E9F-EA94C3407DF5}" dt="2022-08-22T19:51:15.861" v="938"/>
          <ac:spMkLst>
            <pc:docMk/>
            <pc:sldMk cId="2867925180" sldId="530"/>
            <ac:spMk id="12" creationId="{082C2CF6-85DD-2432-F949-2203FECA4047}"/>
          </ac:spMkLst>
        </pc:spChg>
        <pc:spChg chg="add del">
          <ac:chgData name="Bilen, Eren" userId="1524803c-4e9d-4ade-801e-849580f16dd3" providerId="ADAL" clId="{423500D2-E283-0140-8E9F-EA94C3407DF5}" dt="2022-08-22T19:51:15.861" v="938"/>
          <ac:spMkLst>
            <pc:docMk/>
            <pc:sldMk cId="2867925180" sldId="530"/>
            <ac:spMk id="13" creationId="{F28E128D-A5BC-B01A-4CB5-CCACCD411492}"/>
          </ac:spMkLst>
        </pc:spChg>
        <pc:spChg chg="add del">
          <ac:chgData name="Bilen, Eren" userId="1524803c-4e9d-4ade-801e-849580f16dd3" providerId="ADAL" clId="{423500D2-E283-0140-8E9F-EA94C3407DF5}" dt="2022-08-22T19:51:15.861" v="938"/>
          <ac:spMkLst>
            <pc:docMk/>
            <pc:sldMk cId="2867925180" sldId="530"/>
            <ac:spMk id="14" creationId="{6B64032A-934D-842E-5A99-3892667F29A0}"/>
          </ac:spMkLst>
        </pc:spChg>
        <pc:spChg chg="add del">
          <ac:chgData name="Bilen, Eren" userId="1524803c-4e9d-4ade-801e-849580f16dd3" providerId="ADAL" clId="{423500D2-E283-0140-8E9F-EA94C3407DF5}" dt="2022-08-22T19:51:15.861" v="938"/>
          <ac:spMkLst>
            <pc:docMk/>
            <pc:sldMk cId="2867925180" sldId="530"/>
            <ac:spMk id="15" creationId="{F0179A4F-F50E-581C-68BD-F7D22D5FDFFC}"/>
          </ac:spMkLst>
        </pc:spChg>
        <pc:spChg chg="add del">
          <ac:chgData name="Bilen, Eren" userId="1524803c-4e9d-4ade-801e-849580f16dd3" providerId="ADAL" clId="{423500D2-E283-0140-8E9F-EA94C3407DF5}" dt="2022-08-22T19:51:15.861" v="938"/>
          <ac:spMkLst>
            <pc:docMk/>
            <pc:sldMk cId="2867925180" sldId="530"/>
            <ac:spMk id="16" creationId="{95A98D84-E34C-C997-2CE7-106F4709DF8A}"/>
          </ac:spMkLst>
        </pc:spChg>
        <pc:spChg chg="add del">
          <ac:chgData name="Bilen, Eren" userId="1524803c-4e9d-4ade-801e-849580f16dd3" providerId="ADAL" clId="{423500D2-E283-0140-8E9F-EA94C3407DF5}" dt="2022-08-22T19:51:15.861" v="938"/>
          <ac:spMkLst>
            <pc:docMk/>
            <pc:sldMk cId="2867925180" sldId="530"/>
            <ac:spMk id="17" creationId="{14C4BCE6-2A0E-2676-FDF8-36CAEE6CA232}"/>
          </ac:spMkLst>
        </pc:spChg>
        <pc:spChg chg="add del">
          <ac:chgData name="Bilen, Eren" userId="1524803c-4e9d-4ade-801e-849580f16dd3" providerId="ADAL" clId="{423500D2-E283-0140-8E9F-EA94C3407DF5}" dt="2022-08-22T19:51:15.861" v="938"/>
          <ac:spMkLst>
            <pc:docMk/>
            <pc:sldMk cId="2867925180" sldId="530"/>
            <ac:spMk id="18" creationId="{2CC4B797-021A-0B75-4E6C-B78B6AEC6809}"/>
          </ac:spMkLst>
        </pc:spChg>
        <pc:spChg chg="add del">
          <ac:chgData name="Bilen, Eren" userId="1524803c-4e9d-4ade-801e-849580f16dd3" providerId="ADAL" clId="{423500D2-E283-0140-8E9F-EA94C3407DF5}" dt="2022-08-22T19:51:15.861" v="938"/>
          <ac:spMkLst>
            <pc:docMk/>
            <pc:sldMk cId="2867925180" sldId="530"/>
            <ac:spMk id="19" creationId="{4F195532-26C7-ECA6-BCFD-1ADD598DE7DC}"/>
          </ac:spMkLst>
        </pc:spChg>
        <pc:spChg chg="add del">
          <ac:chgData name="Bilen, Eren" userId="1524803c-4e9d-4ade-801e-849580f16dd3" providerId="ADAL" clId="{423500D2-E283-0140-8E9F-EA94C3407DF5}" dt="2022-08-22T19:51:15.861" v="938"/>
          <ac:spMkLst>
            <pc:docMk/>
            <pc:sldMk cId="2867925180" sldId="530"/>
            <ac:spMk id="20" creationId="{ED0B5C52-6010-F60E-B0C8-DF1167711107}"/>
          </ac:spMkLst>
        </pc:spChg>
        <pc:spChg chg="add del">
          <ac:chgData name="Bilen, Eren" userId="1524803c-4e9d-4ade-801e-849580f16dd3" providerId="ADAL" clId="{423500D2-E283-0140-8E9F-EA94C3407DF5}" dt="2022-08-22T19:51:15.861" v="938"/>
          <ac:spMkLst>
            <pc:docMk/>
            <pc:sldMk cId="2867925180" sldId="530"/>
            <ac:spMk id="21" creationId="{8F9D499D-AFA4-CB49-884E-078DD422BA0B}"/>
          </ac:spMkLst>
        </pc:spChg>
        <pc:spChg chg="add del">
          <ac:chgData name="Bilen, Eren" userId="1524803c-4e9d-4ade-801e-849580f16dd3" providerId="ADAL" clId="{423500D2-E283-0140-8E9F-EA94C3407DF5}" dt="2022-08-22T19:51:15.861" v="938"/>
          <ac:spMkLst>
            <pc:docMk/>
            <pc:sldMk cId="2867925180" sldId="530"/>
            <ac:spMk id="22" creationId="{D11B265A-BB15-2E72-7FCF-2B1B74576D10}"/>
          </ac:spMkLst>
        </pc:spChg>
        <pc:spChg chg="add del">
          <ac:chgData name="Bilen, Eren" userId="1524803c-4e9d-4ade-801e-849580f16dd3" providerId="ADAL" clId="{423500D2-E283-0140-8E9F-EA94C3407DF5}" dt="2022-08-22T19:51:15.861" v="938"/>
          <ac:spMkLst>
            <pc:docMk/>
            <pc:sldMk cId="2867925180" sldId="530"/>
            <ac:spMk id="23" creationId="{AADDB789-FD8F-7DB6-2E80-74394A07B47D}"/>
          </ac:spMkLst>
        </pc:spChg>
        <pc:spChg chg="add del">
          <ac:chgData name="Bilen, Eren" userId="1524803c-4e9d-4ade-801e-849580f16dd3" providerId="ADAL" clId="{423500D2-E283-0140-8E9F-EA94C3407DF5}" dt="2022-08-22T19:51:15.861" v="938"/>
          <ac:spMkLst>
            <pc:docMk/>
            <pc:sldMk cId="2867925180" sldId="530"/>
            <ac:spMk id="24" creationId="{1025A7DA-E77C-337F-6632-6F411E1BE150}"/>
          </ac:spMkLst>
        </pc:spChg>
        <pc:spChg chg="add del">
          <ac:chgData name="Bilen, Eren" userId="1524803c-4e9d-4ade-801e-849580f16dd3" providerId="ADAL" clId="{423500D2-E283-0140-8E9F-EA94C3407DF5}" dt="2022-08-22T19:51:15.861" v="938"/>
          <ac:spMkLst>
            <pc:docMk/>
            <pc:sldMk cId="2867925180" sldId="530"/>
            <ac:spMk id="25" creationId="{EF61C858-E519-C333-90BB-157757E62F80}"/>
          </ac:spMkLst>
        </pc:spChg>
        <pc:spChg chg="add del">
          <ac:chgData name="Bilen, Eren" userId="1524803c-4e9d-4ade-801e-849580f16dd3" providerId="ADAL" clId="{423500D2-E283-0140-8E9F-EA94C3407DF5}" dt="2022-08-22T19:51:15.861" v="938"/>
          <ac:spMkLst>
            <pc:docMk/>
            <pc:sldMk cId="2867925180" sldId="530"/>
            <ac:spMk id="26" creationId="{0BABFC3D-3764-53D3-C11E-6D7AFE4DBD58}"/>
          </ac:spMkLst>
        </pc:spChg>
        <pc:spChg chg="add del">
          <ac:chgData name="Bilen, Eren" userId="1524803c-4e9d-4ade-801e-849580f16dd3" providerId="ADAL" clId="{423500D2-E283-0140-8E9F-EA94C3407DF5}" dt="2022-08-22T19:51:15.861" v="938"/>
          <ac:spMkLst>
            <pc:docMk/>
            <pc:sldMk cId="2867925180" sldId="530"/>
            <ac:spMk id="27" creationId="{34F4C301-E327-732C-A420-97C090236A43}"/>
          </ac:spMkLst>
        </pc:spChg>
        <pc:spChg chg="add mod">
          <ac:chgData name="Bilen, Eren" userId="1524803c-4e9d-4ade-801e-849580f16dd3" providerId="ADAL" clId="{423500D2-E283-0140-8E9F-EA94C3407DF5}" dt="2022-08-22T19:51:26.995" v="939"/>
          <ac:spMkLst>
            <pc:docMk/>
            <pc:sldMk cId="2867925180" sldId="530"/>
            <ac:spMk id="29" creationId="{D09D1947-6C95-EADC-C253-E6FD60E86F71}"/>
          </ac:spMkLst>
        </pc:spChg>
        <pc:spChg chg="add mod">
          <ac:chgData name="Bilen, Eren" userId="1524803c-4e9d-4ade-801e-849580f16dd3" providerId="ADAL" clId="{423500D2-E283-0140-8E9F-EA94C3407DF5}" dt="2022-08-22T19:54:17.630" v="1012" actId="2711"/>
          <ac:spMkLst>
            <pc:docMk/>
            <pc:sldMk cId="2867925180" sldId="530"/>
            <ac:spMk id="31" creationId="{951B7812-2FE7-CB44-603D-2037F07FDD5A}"/>
          </ac:spMkLst>
        </pc:spChg>
        <pc:spChg chg="add del mod">
          <ac:chgData name="Bilen, Eren" userId="1524803c-4e9d-4ade-801e-849580f16dd3" providerId="ADAL" clId="{423500D2-E283-0140-8E9F-EA94C3407DF5}" dt="2022-08-22T19:51:58.012" v="946" actId="478"/>
          <ac:spMkLst>
            <pc:docMk/>
            <pc:sldMk cId="2867925180" sldId="530"/>
            <ac:spMk id="32" creationId="{00EAD764-F502-28AC-FE15-77ADC0E25099}"/>
          </ac:spMkLst>
        </pc:spChg>
        <pc:spChg chg="add del mod">
          <ac:chgData name="Bilen, Eren" userId="1524803c-4e9d-4ade-801e-849580f16dd3" providerId="ADAL" clId="{423500D2-E283-0140-8E9F-EA94C3407DF5}" dt="2022-08-22T19:51:59.272" v="947" actId="478"/>
          <ac:spMkLst>
            <pc:docMk/>
            <pc:sldMk cId="2867925180" sldId="530"/>
            <ac:spMk id="33" creationId="{B10F0905-42E2-79CA-092D-4F2AF287F88E}"/>
          </ac:spMkLst>
        </pc:spChg>
        <pc:spChg chg="add del mod">
          <ac:chgData name="Bilen, Eren" userId="1524803c-4e9d-4ade-801e-849580f16dd3" providerId="ADAL" clId="{423500D2-E283-0140-8E9F-EA94C3407DF5}" dt="2022-08-22T19:52:01.073" v="948" actId="478"/>
          <ac:spMkLst>
            <pc:docMk/>
            <pc:sldMk cId="2867925180" sldId="530"/>
            <ac:spMk id="34" creationId="{8D7E7E3A-6F26-33E8-051A-2C088B7F1775}"/>
          </ac:spMkLst>
        </pc:spChg>
        <pc:spChg chg="add del mod">
          <ac:chgData name="Bilen, Eren" userId="1524803c-4e9d-4ade-801e-849580f16dd3" providerId="ADAL" clId="{423500D2-E283-0140-8E9F-EA94C3407DF5}" dt="2022-08-22T19:51:56.258" v="945" actId="478"/>
          <ac:spMkLst>
            <pc:docMk/>
            <pc:sldMk cId="2867925180" sldId="530"/>
            <ac:spMk id="35" creationId="{DDA6F9F8-34A9-FB6A-0985-70B6E60AE9D2}"/>
          </ac:spMkLst>
        </pc:spChg>
        <pc:spChg chg="add del mod">
          <ac:chgData name="Bilen, Eren" userId="1524803c-4e9d-4ade-801e-849580f16dd3" providerId="ADAL" clId="{423500D2-E283-0140-8E9F-EA94C3407DF5}" dt="2022-08-22T19:53:17.391" v="978" actId="478"/>
          <ac:spMkLst>
            <pc:docMk/>
            <pc:sldMk cId="2867925180" sldId="530"/>
            <ac:spMk id="37" creationId="{B9CD3F46-776D-3B5B-E7C3-24821D1A4AAE}"/>
          </ac:spMkLst>
        </pc:spChg>
        <pc:spChg chg="add del mod">
          <ac:chgData name="Bilen, Eren" userId="1524803c-4e9d-4ade-801e-849580f16dd3" providerId="ADAL" clId="{423500D2-E283-0140-8E9F-EA94C3407DF5}" dt="2022-08-22T19:53:35.638" v="990" actId="478"/>
          <ac:spMkLst>
            <pc:docMk/>
            <pc:sldMk cId="2867925180" sldId="530"/>
            <ac:spMk id="38" creationId="{27174789-4F00-A9BD-B995-8BAB1B7DB90A}"/>
          </ac:spMkLst>
        </pc:spChg>
        <pc:spChg chg="add del mod">
          <ac:chgData name="Bilen, Eren" userId="1524803c-4e9d-4ade-801e-849580f16dd3" providerId="ADAL" clId="{423500D2-E283-0140-8E9F-EA94C3407DF5}" dt="2022-08-22T19:53:22.048" v="982" actId="478"/>
          <ac:spMkLst>
            <pc:docMk/>
            <pc:sldMk cId="2867925180" sldId="530"/>
            <ac:spMk id="39" creationId="{879D2B2D-D5ED-C284-5909-082E230D90D5}"/>
          </ac:spMkLst>
        </pc:spChg>
        <pc:spChg chg="add del mod">
          <ac:chgData name="Bilen, Eren" userId="1524803c-4e9d-4ade-801e-849580f16dd3" providerId="ADAL" clId="{423500D2-E283-0140-8E9F-EA94C3407DF5}" dt="2022-08-22T19:53:33.976" v="989" actId="478"/>
          <ac:spMkLst>
            <pc:docMk/>
            <pc:sldMk cId="2867925180" sldId="530"/>
            <ac:spMk id="40" creationId="{EB368B35-EAFF-5F7C-5444-F70C8F869204}"/>
          </ac:spMkLst>
        </pc:spChg>
        <pc:spChg chg="add del mod">
          <ac:chgData name="Bilen, Eren" userId="1524803c-4e9d-4ade-801e-849580f16dd3" providerId="ADAL" clId="{423500D2-E283-0140-8E9F-EA94C3407DF5}" dt="2022-08-22T19:53:24.233" v="983" actId="478"/>
          <ac:spMkLst>
            <pc:docMk/>
            <pc:sldMk cId="2867925180" sldId="530"/>
            <ac:spMk id="41" creationId="{E3BCEC98-A856-9C51-AE88-AB8CC4C8B9A7}"/>
          </ac:spMkLst>
        </pc:spChg>
        <pc:spChg chg="add del mod">
          <ac:chgData name="Bilen, Eren" userId="1524803c-4e9d-4ade-801e-849580f16dd3" providerId="ADAL" clId="{423500D2-E283-0140-8E9F-EA94C3407DF5}" dt="2022-08-22T19:53:29.430" v="987" actId="478"/>
          <ac:spMkLst>
            <pc:docMk/>
            <pc:sldMk cId="2867925180" sldId="530"/>
            <ac:spMk id="42" creationId="{E70AD765-AA3F-6E3E-283A-F3B3A98696E0}"/>
          </ac:spMkLst>
        </pc:spChg>
        <pc:spChg chg="add del mod">
          <ac:chgData name="Bilen, Eren" userId="1524803c-4e9d-4ade-801e-849580f16dd3" providerId="ADAL" clId="{423500D2-E283-0140-8E9F-EA94C3407DF5}" dt="2022-08-22T19:53:25.468" v="984" actId="478"/>
          <ac:spMkLst>
            <pc:docMk/>
            <pc:sldMk cId="2867925180" sldId="530"/>
            <ac:spMk id="43" creationId="{8E34D48E-7E70-6016-BE7F-34826BB8AC34}"/>
          </ac:spMkLst>
        </pc:spChg>
        <pc:spChg chg="add del mod">
          <ac:chgData name="Bilen, Eren" userId="1524803c-4e9d-4ade-801e-849580f16dd3" providerId="ADAL" clId="{423500D2-E283-0140-8E9F-EA94C3407DF5}" dt="2022-08-22T19:53:26.636" v="985" actId="478"/>
          <ac:spMkLst>
            <pc:docMk/>
            <pc:sldMk cId="2867925180" sldId="530"/>
            <ac:spMk id="44" creationId="{9503B7B2-4F96-9C14-DA63-F302383E4E3E}"/>
          </ac:spMkLst>
        </pc:spChg>
        <pc:spChg chg="add del mod">
          <ac:chgData name="Bilen, Eren" userId="1524803c-4e9d-4ade-801e-849580f16dd3" providerId="ADAL" clId="{423500D2-E283-0140-8E9F-EA94C3407DF5}" dt="2022-08-22T19:53:32.514" v="988" actId="478"/>
          <ac:spMkLst>
            <pc:docMk/>
            <pc:sldMk cId="2867925180" sldId="530"/>
            <ac:spMk id="45" creationId="{2D9F2802-04BA-32EF-1C36-EB672AFFF163}"/>
          </ac:spMkLst>
        </pc:spChg>
        <pc:spChg chg="add del mod">
          <ac:chgData name="Bilen, Eren" userId="1524803c-4e9d-4ade-801e-849580f16dd3" providerId="ADAL" clId="{423500D2-E283-0140-8E9F-EA94C3407DF5}" dt="2022-08-22T19:53:28.260" v="986" actId="478"/>
          <ac:spMkLst>
            <pc:docMk/>
            <pc:sldMk cId="2867925180" sldId="530"/>
            <ac:spMk id="46" creationId="{53422794-6565-E8E2-B1B3-F788CF30B229}"/>
          </ac:spMkLst>
        </pc:spChg>
        <pc:spChg chg="add mod">
          <ac:chgData name="Bilen, Eren" userId="1524803c-4e9d-4ade-801e-849580f16dd3" providerId="ADAL" clId="{423500D2-E283-0140-8E9F-EA94C3407DF5}" dt="2022-08-22T19:51:26.995" v="939"/>
          <ac:spMkLst>
            <pc:docMk/>
            <pc:sldMk cId="2867925180" sldId="530"/>
            <ac:spMk id="47" creationId="{8FA1FF70-A609-685D-367B-206F28CA5C7E}"/>
          </ac:spMkLst>
        </pc:spChg>
        <pc:spChg chg="add mod">
          <ac:chgData name="Bilen, Eren" userId="1524803c-4e9d-4ade-801e-849580f16dd3" providerId="ADAL" clId="{423500D2-E283-0140-8E9F-EA94C3407DF5}" dt="2022-08-22T19:51:26.995" v="939"/>
          <ac:spMkLst>
            <pc:docMk/>
            <pc:sldMk cId="2867925180" sldId="530"/>
            <ac:spMk id="48" creationId="{13237885-6ADD-4EA7-B72C-A34A4F6072D8}"/>
          </ac:spMkLst>
        </pc:spChg>
        <pc:spChg chg="add mod">
          <ac:chgData name="Bilen, Eren" userId="1524803c-4e9d-4ade-801e-849580f16dd3" providerId="ADAL" clId="{423500D2-E283-0140-8E9F-EA94C3407DF5}" dt="2022-08-22T19:51:26.995" v="939"/>
          <ac:spMkLst>
            <pc:docMk/>
            <pc:sldMk cId="2867925180" sldId="530"/>
            <ac:spMk id="49" creationId="{BF972C36-CBD5-7BE8-3ADE-3621094CBFC7}"/>
          </ac:spMkLst>
        </pc:spChg>
        <pc:spChg chg="add mod">
          <ac:chgData name="Bilen, Eren" userId="1524803c-4e9d-4ade-801e-849580f16dd3" providerId="ADAL" clId="{423500D2-E283-0140-8E9F-EA94C3407DF5}" dt="2022-08-22T19:51:26.995" v="939"/>
          <ac:spMkLst>
            <pc:docMk/>
            <pc:sldMk cId="2867925180" sldId="530"/>
            <ac:spMk id="50" creationId="{BF757157-A72D-62A5-8D8F-961E401B30B6}"/>
          </ac:spMkLst>
        </pc:spChg>
        <pc:spChg chg="add mod">
          <ac:chgData name="Bilen, Eren" userId="1524803c-4e9d-4ade-801e-849580f16dd3" providerId="ADAL" clId="{423500D2-E283-0140-8E9F-EA94C3407DF5}" dt="2022-08-22T19:51:26.995" v="939"/>
          <ac:spMkLst>
            <pc:docMk/>
            <pc:sldMk cId="2867925180" sldId="530"/>
            <ac:spMk id="51" creationId="{B7656A1B-BCCE-1B33-E3CE-0DBF991F3974}"/>
          </ac:spMkLst>
        </pc:spChg>
        <pc:spChg chg="add mod">
          <ac:chgData name="Bilen, Eren" userId="1524803c-4e9d-4ade-801e-849580f16dd3" providerId="ADAL" clId="{423500D2-E283-0140-8E9F-EA94C3407DF5}" dt="2022-08-22T19:51:26.995" v="939"/>
          <ac:spMkLst>
            <pc:docMk/>
            <pc:sldMk cId="2867925180" sldId="530"/>
            <ac:spMk id="52" creationId="{71A82234-4AEB-E2A8-82EB-02C537E37495}"/>
          </ac:spMkLst>
        </pc:spChg>
        <pc:spChg chg="add del mod">
          <ac:chgData name="Bilen, Eren" userId="1524803c-4e9d-4ade-801e-849580f16dd3" providerId="ADAL" clId="{423500D2-E283-0140-8E9F-EA94C3407DF5}" dt="2022-08-22T19:51:31.326" v="940" actId="478"/>
          <ac:spMkLst>
            <pc:docMk/>
            <pc:sldMk cId="2867925180" sldId="530"/>
            <ac:spMk id="53" creationId="{0893A891-DC04-755C-44CC-8164864D3798}"/>
          </ac:spMkLst>
        </pc:spChg>
        <pc:spChg chg="add mod">
          <ac:chgData name="Bilen, Eren" userId="1524803c-4e9d-4ade-801e-849580f16dd3" providerId="ADAL" clId="{423500D2-E283-0140-8E9F-EA94C3407DF5}" dt="2022-08-22T19:54:21.658" v="1013" actId="2711"/>
          <ac:spMkLst>
            <pc:docMk/>
            <pc:sldMk cId="2867925180" sldId="530"/>
            <ac:spMk id="55" creationId="{CCEF3A34-0E3F-6491-5BC0-10F6AB0B34D8}"/>
          </ac:spMkLst>
        </pc:spChg>
        <pc:grpChg chg="add mod">
          <ac:chgData name="Bilen, Eren" userId="1524803c-4e9d-4ade-801e-849580f16dd3" providerId="ADAL" clId="{423500D2-E283-0140-8E9F-EA94C3407DF5}" dt="2022-08-22T19:53:42.665" v="994" actId="1076"/>
          <ac:grpSpMkLst>
            <pc:docMk/>
            <pc:sldMk cId="2867925180" sldId="530"/>
            <ac:grpSpMk id="28" creationId="{C36B4019-320E-DD53-E5C1-0CD2B27F874D}"/>
          </ac:grpSpMkLst>
        </pc:grpChg>
        <pc:picChg chg="add del mod">
          <ac:chgData name="Bilen, Eren" userId="1524803c-4e9d-4ade-801e-849580f16dd3" providerId="ADAL" clId="{423500D2-E283-0140-8E9F-EA94C3407DF5}" dt="2022-08-22T19:51:54.459" v="944" actId="478"/>
          <ac:picMkLst>
            <pc:docMk/>
            <pc:sldMk cId="2867925180" sldId="530"/>
            <ac:picMk id="30" creationId="{93E6F8A0-E8EE-4E52-8E9F-3D5695C8B345}"/>
          </ac:picMkLst>
        </pc:picChg>
        <pc:picChg chg="add del mod">
          <ac:chgData name="Bilen, Eren" userId="1524803c-4e9d-4ade-801e-849580f16dd3" providerId="ADAL" clId="{423500D2-E283-0140-8E9F-EA94C3407DF5}" dt="2022-08-22T19:53:19.924" v="980" actId="478"/>
          <ac:picMkLst>
            <pc:docMk/>
            <pc:sldMk cId="2867925180" sldId="530"/>
            <ac:picMk id="36" creationId="{3A9260C3-92B3-E93B-E80A-58E8421AC7F1}"/>
          </ac:picMkLst>
        </pc:picChg>
        <pc:picChg chg="add del">
          <ac:chgData name="Bilen, Eren" userId="1524803c-4e9d-4ade-801e-849580f16dd3" providerId="ADAL" clId="{423500D2-E283-0140-8E9F-EA94C3407DF5}" dt="2022-08-22T19:51:15.861" v="938"/>
          <ac:picMkLst>
            <pc:docMk/>
            <pc:sldMk cId="2867925180" sldId="530"/>
            <ac:picMk id="959" creationId="{5525C105-0FC6-655D-4B3D-04CFD8CD716F}"/>
          </ac:picMkLst>
        </pc:picChg>
        <pc:picChg chg="add del">
          <ac:chgData name="Bilen, Eren" userId="1524803c-4e9d-4ade-801e-849580f16dd3" providerId="ADAL" clId="{423500D2-E283-0140-8E9F-EA94C3407DF5}" dt="2022-08-22T19:51:15.861" v="938"/>
          <ac:picMkLst>
            <pc:docMk/>
            <pc:sldMk cId="2867925180" sldId="530"/>
            <ac:picMk id="966" creationId="{31716696-39BC-6E9C-BDCA-C7D9DC871B3E}"/>
          </ac:picMkLst>
        </pc:picChg>
      </pc:sldChg>
      <pc:sldChg chg="addSp delSp modSp add mod">
        <pc:chgData name="Bilen, Eren" userId="1524803c-4e9d-4ade-801e-849580f16dd3" providerId="ADAL" clId="{423500D2-E283-0140-8E9F-EA94C3407DF5}" dt="2022-08-22T19:55:48.760" v="1035" actId="14100"/>
        <pc:sldMkLst>
          <pc:docMk/>
          <pc:sldMk cId="1920643995" sldId="531"/>
        </pc:sldMkLst>
        <pc:spChg chg="add mod">
          <ac:chgData name="Bilen, Eren" userId="1524803c-4e9d-4ade-801e-849580f16dd3" providerId="ADAL" clId="{423500D2-E283-0140-8E9F-EA94C3407DF5}" dt="2022-08-22T19:54:51.267" v="1020" actId="255"/>
          <ac:spMkLst>
            <pc:docMk/>
            <pc:sldMk cId="1920643995" sldId="531"/>
            <ac:spMk id="3" creationId="{F8B78A8E-B2B2-F3FB-4108-605A4008B491}"/>
          </ac:spMkLst>
        </pc:spChg>
        <pc:spChg chg="del">
          <ac:chgData name="Bilen, Eren" userId="1524803c-4e9d-4ade-801e-849580f16dd3" providerId="ADAL" clId="{423500D2-E283-0140-8E9F-EA94C3407DF5}" dt="2022-08-22T19:54:36.438" v="1014" actId="478"/>
          <ac:spMkLst>
            <pc:docMk/>
            <pc:sldMk cId="1920643995" sldId="531"/>
            <ac:spMk id="4" creationId="{78B3D23D-496C-DDF7-43FE-F8B02039424A}"/>
          </ac:spMkLst>
        </pc:spChg>
        <pc:spChg chg="add mod">
          <ac:chgData name="Bilen, Eren" userId="1524803c-4e9d-4ade-801e-849580f16dd3" providerId="ADAL" clId="{423500D2-E283-0140-8E9F-EA94C3407DF5}" dt="2022-08-22T19:54:57.976" v="1022" actId="1076"/>
          <ac:spMkLst>
            <pc:docMk/>
            <pc:sldMk cId="1920643995" sldId="531"/>
            <ac:spMk id="6" creationId="{66F15A48-3ED6-761E-8A53-B028EAADE26B}"/>
          </ac:spMkLst>
        </pc:spChg>
        <pc:spChg chg="add mod">
          <ac:chgData name="Bilen, Eren" userId="1524803c-4e9d-4ade-801e-849580f16dd3" providerId="ADAL" clId="{423500D2-E283-0140-8E9F-EA94C3407DF5}" dt="2022-08-22T19:55:07.446" v="1024"/>
          <ac:spMkLst>
            <pc:docMk/>
            <pc:sldMk cId="1920643995" sldId="531"/>
            <ac:spMk id="7" creationId="{7273F245-9788-EF7D-C43C-800D78D26A36}"/>
          </ac:spMkLst>
        </pc:spChg>
        <pc:picChg chg="add mod">
          <ac:chgData name="Bilen, Eren" userId="1524803c-4e9d-4ade-801e-849580f16dd3" providerId="ADAL" clId="{423500D2-E283-0140-8E9F-EA94C3407DF5}" dt="2022-08-22T19:55:48.760" v="1035" actId="14100"/>
          <ac:picMkLst>
            <pc:docMk/>
            <pc:sldMk cId="1920643995" sldId="531"/>
            <ac:picMk id="8" creationId="{C94472BF-CD20-B747-787D-1AB2938B8ABE}"/>
          </ac:picMkLst>
        </pc:picChg>
      </pc:sldChg>
      <pc:sldChg chg="addSp modSp add mod">
        <pc:chgData name="Bilen, Eren" userId="1524803c-4e9d-4ade-801e-849580f16dd3" providerId="ADAL" clId="{423500D2-E283-0140-8E9F-EA94C3407DF5}" dt="2022-08-22T19:58:08.109" v="1050" actId="1076"/>
        <pc:sldMkLst>
          <pc:docMk/>
          <pc:sldMk cId="1455424575" sldId="532"/>
        </pc:sldMkLst>
        <pc:spChg chg="add mod">
          <ac:chgData name="Bilen, Eren" userId="1524803c-4e9d-4ade-801e-849580f16dd3" providerId="ADAL" clId="{423500D2-E283-0140-8E9F-EA94C3407DF5}" dt="2022-08-22T19:58:08.109" v="1050" actId="1076"/>
          <ac:spMkLst>
            <pc:docMk/>
            <pc:sldMk cId="1455424575" sldId="532"/>
            <ac:spMk id="3" creationId="{A9BDF52D-DAE5-D398-E4F4-9E15425DD20E}"/>
          </ac:spMkLst>
        </pc:spChg>
        <pc:spChg chg="mod">
          <ac:chgData name="Bilen, Eren" userId="1524803c-4e9d-4ade-801e-849580f16dd3" providerId="ADAL" clId="{423500D2-E283-0140-8E9F-EA94C3407DF5}" dt="2022-08-22T19:57:39.739" v="1040" actId="2710"/>
          <ac:spMkLst>
            <pc:docMk/>
            <pc:sldMk cId="1455424575" sldId="532"/>
            <ac:spMk id="4" creationId="{78B3D23D-496C-DDF7-43FE-F8B02039424A}"/>
          </ac:spMkLst>
        </pc:spChg>
        <pc:picChg chg="add mod">
          <ac:chgData name="Bilen, Eren" userId="1524803c-4e9d-4ade-801e-849580f16dd3" providerId="ADAL" clId="{423500D2-E283-0140-8E9F-EA94C3407DF5}" dt="2022-08-22T19:58:05.943" v="1049" actId="14100"/>
          <ac:picMkLst>
            <pc:docMk/>
            <pc:sldMk cId="1455424575" sldId="532"/>
            <ac:picMk id="5" creationId="{0D7A5C71-C215-7CCE-5C59-F2ED5CAEF52E}"/>
          </ac:picMkLst>
        </pc:picChg>
      </pc:sldChg>
      <pc:sldChg chg="modSp add mod">
        <pc:chgData name="Bilen, Eren" userId="1524803c-4e9d-4ade-801e-849580f16dd3" providerId="ADAL" clId="{423500D2-E283-0140-8E9F-EA94C3407DF5}" dt="2022-08-22T19:58:45.877" v="1059" actId="20577"/>
        <pc:sldMkLst>
          <pc:docMk/>
          <pc:sldMk cId="1700409234" sldId="533"/>
        </pc:sldMkLst>
        <pc:spChg chg="mod">
          <ac:chgData name="Bilen, Eren" userId="1524803c-4e9d-4ade-801e-849580f16dd3" providerId="ADAL" clId="{423500D2-E283-0140-8E9F-EA94C3407DF5}" dt="2022-08-22T19:58:45.877" v="1059" actId="20577"/>
          <ac:spMkLst>
            <pc:docMk/>
            <pc:sldMk cId="1700409234" sldId="533"/>
            <ac:spMk id="4" creationId="{78B3D23D-496C-DDF7-43FE-F8B02039424A}"/>
          </ac:spMkLst>
        </pc:spChg>
      </pc:sldChg>
      <pc:sldChg chg="modSp add mod">
        <pc:chgData name="Bilen, Eren" userId="1524803c-4e9d-4ade-801e-849580f16dd3" providerId="ADAL" clId="{423500D2-E283-0140-8E9F-EA94C3407DF5}" dt="2022-08-22T19:59:25.703" v="1104" actId="20577"/>
        <pc:sldMkLst>
          <pc:docMk/>
          <pc:sldMk cId="3580145811" sldId="534"/>
        </pc:sldMkLst>
        <pc:spChg chg="mod">
          <ac:chgData name="Bilen, Eren" userId="1524803c-4e9d-4ade-801e-849580f16dd3" providerId="ADAL" clId="{423500D2-E283-0140-8E9F-EA94C3407DF5}" dt="2022-08-22T19:59:25.703" v="1104" actId="20577"/>
          <ac:spMkLst>
            <pc:docMk/>
            <pc:sldMk cId="3580145811" sldId="534"/>
            <ac:spMk id="4" creationId="{78B3D23D-496C-DDF7-43FE-F8B02039424A}"/>
          </ac:spMkLst>
        </pc:spChg>
      </pc:sldChg>
      <pc:sldChg chg="modSp add mod">
        <pc:chgData name="Bilen, Eren" userId="1524803c-4e9d-4ade-801e-849580f16dd3" providerId="ADAL" clId="{423500D2-E283-0140-8E9F-EA94C3407DF5}" dt="2022-08-22T19:59:43.911" v="1107" actId="1076"/>
        <pc:sldMkLst>
          <pc:docMk/>
          <pc:sldMk cId="16581296" sldId="535"/>
        </pc:sldMkLst>
        <pc:spChg chg="mod">
          <ac:chgData name="Bilen, Eren" userId="1524803c-4e9d-4ade-801e-849580f16dd3" providerId="ADAL" clId="{423500D2-E283-0140-8E9F-EA94C3407DF5}" dt="2022-08-22T19:59:43.911" v="1107" actId="1076"/>
          <ac:spMkLst>
            <pc:docMk/>
            <pc:sldMk cId="16581296" sldId="535"/>
            <ac:spMk id="4" creationId="{78B3D23D-496C-DDF7-43FE-F8B02039424A}"/>
          </ac:spMkLst>
        </pc:spChg>
      </pc:sldChg>
      <pc:sldChg chg="addSp delSp modSp add mod">
        <pc:chgData name="Bilen, Eren" userId="1524803c-4e9d-4ade-801e-849580f16dd3" providerId="ADAL" clId="{423500D2-E283-0140-8E9F-EA94C3407DF5}" dt="2022-08-22T20:00:29.995" v="1127" actId="1076"/>
        <pc:sldMkLst>
          <pc:docMk/>
          <pc:sldMk cId="1747695686" sldId="536"/>
        </pc:sldMkLst>
        <pc:spChg chg="add mod">
          <ac:chgData name="Bilen, Eren" userId="1524803c-4e9d-4ade-801e-849580f16dd3" providerId="ADAL" clId="{423500D2-E283-0140-8E9F-EA94C3407DF5}" dt="2022-08-22T20:00:12.845" v="1118"/>
          <ac:spMkLst>
            <pc:docMk/>
            <pc:sldMk cId="1747695686" sldId="536"/>
            <ac:spMk id="3" creationId="{C1544A01-D588-3781-F2CD-77BE6396E447}"/>
          </ac:spMkLst>
        </pc:spChg>
        <pc:spChg chg="del">
          <ac:chgData name="Bilen, Eren" userId="1524803c-4e9d-4ade-801e-849580f16dd3" providerId="ADAL" clId="{423500D2-E283-0140-8E9F-EA94C3407DF5}" dt="2022-08-22T19:59:51.285" v="1108" actId="478"/>
          <ac:spMkLst>
            <pc:docMk/>
            <pc:sldMk cId="1747695686" sldId="536"/>
            <ac:spMk id="4" creationId="{78B3D23D-496C-DDF7-43FE-F8B02039424A}"/>
          </ac:spMkLst>
        </pc:spChg>
        <pc:spChg chg="add mod">
          <ac:chgData name="Bilen, Eren" userId="1524803c-4e9d-4ade-801e-849580f16dd3" providerId="ADAL" clId="{423500D2-E283-0140-8E9F-EA94C3407DF5}" dt="2022-08-22T20:00:12.845" v="1118"/>
          <ac:spMkLst>
            <pc:docMk/>
            <pc:sldMk cId="1747695686" sldId="536"/>
            <ac:spMk id="5" creationId="{ADFD7F7C-9DF2-D53A-08F6-09D3EB839591}"/>
          </ac:spMkLst>
        </pc:spChg>
        <pc:spChg chg="add mod">
          <ac:chgData name="Bilen, Eren" userId="1524803c-4e9d-4ade-801e-849580f16dd3" providerId="ADAL" clId="{423500D2-E283-0140-8E9F-EA94C3407DF5}" dt="2022-08-22T20:00:12.845" v="1118"/>
          <ac:spMkLst>
            <pc:docMk/>
            <pc:sldMk cId="1747695686" sldId="536"/>
            <ac:spMk id="6" creationId="{0ADA3013-D10D-7972-ABE7-5949B26863B4}"/>
          </ac:spMkLst>
        </pc:spChg>
        <pc:spChg chg="add mod">
          <ac:chgData name="Bilen, Eren" userId="1524803c-4e9d-4ade-801e-849580f16dd3" providerId="ADAL" clId="{423500D2-E283-0140-8E9F-EA94C3407DF5}" dt="2022-08-22T20:00:12.845" v="1118"/>
          <ac:spMkLst>
            <pc:docMk/>
            <pc:sldMk cId="1747695686" sldId="536"/>
            <ac:spMk id="7" creationId="{9BBEB4EE-A8F7-6599-1148-BA67ADF9AAA7}"/>
          </ac:spMkLst>
        </pc:spChg>
        <pc:spChg chg="add mod">
          <ac:chgData name="Bilen, Eren" userId="1524803c-4e9d-4ade-801e-849580f16dd3" providerId="ADAL" clId="{423500D2-E283-0140-8E9F-EA94C3407DF5}" dt="2022-08-22T20:00:12.845" v="1118"/>
          <ac:spMkLst>
            <pc:docMk/>
            <pc:sldMk cId="1747695686" sldId="536"/>
            <ac:spMk id="8" creationId="{FC51CDA4-4558-0085-F65C-EAAB79FB20EB}"/>
          </ac:spMkLst>
        </pc:spChg>
        <pc:spChg chg="add mod">
          <ac:chgData name="Bilen, Eren" userId="1524803c-4e9d-4ade-801e-849580f16dd3" providerId="ADAL" clId="{423500D2-E283-0140-8E9F-EA94C3407DF5}" dt="2022-08-22T20:00:12.845" v="1118"/>
          <ac:spMkLst>
            <pc:docMk/>
            <pc:sldMk cId="1747695686" sldId="536"/>
            <ac:spMk id="9" creationId="{C94B0F40-859B-CC8B-ECCD-C2B60829F701}"/>
          </ac:spMkLst>
        </pc:spChg>
        <pc:spChg chg="add mod">
          <ac:chgData name="Bilen, Eren" userId="1524803c-4e9d-4ade-801e-849580f16dd3" providerId="ADAL" clId="{423500D2-E283-0140-8E9F-EA94C3407DF5}" dt="2022-08-22T20:00:12.845" v="1118"/>
          <ac:spMkLst>
            <pc:docMk/>
            <pc:sldMk cId="1747695686" sldId="536"/>
            <ac:spMk id="10" creationId="{731AFB6D-F432-DEBC-10D3-86FDC1AAC879}"/>
          </ac:spMkLst>
        </pc:spChg>
        <pc:spChg chg="add mod">
          <ac:chgData name="Bilen, Eren" userId="1524803c-4e9d-4ade-801e-849580f16dd3" providerId="ADAL" clId="{423500D2-E283-0140-8E9F-EA94C3407DF5}" dt="2022-08-22T20:00:12.845" v="1118"/>
          <ac:spMkLst>
            <pc:docMk/>
            <pc:sldMk cId="1747695686" sldId="536"/>
            <ac:spMk id="12" creationId="{F5C39A88-7FDA-75CB-8F3B-B05395724181}"/>
          </ac:spMkLst>
        </pc:spChg>
        <pc:spChg chg="add mod">
          <ac:chgData name="Bilen, Eren" userId="1524803c-4e9d-4ade-801e-849580f16dd3" providerId="ADAL" clId="{423500D2-E283-0140-8E9F-EA94C3407DF5}" dt="2022-08-22T20:00:12.845" v="1118"/>
          <ac:spMkLst>
            <pc:docMk/>
            <pc:sldMk cId="1747695686" sldId="536"/>
            <ac:spMk id="13" creationId="{DF15497C-AF8A-7886-5457-7445F5544D30}"/>
          </ac:spMkLst>
        </pc:spChg>
        <pc:spChg chg="add mod">
          <ac:chgData name="Bilen, Eren" userId="1524803c-4e9d-4ade-801e-849580f16dd3" providerId="ADAL" clId="{423500D2-E283-0140-8E9F-EA94C3407DF5}" dt="2022-08-22T20:00:12.845" v="1118"/>
          <ac:spMkLst>
            <pc:docMk/>
            <pc:sldMk cId="1747695686" sldId="536"/>
            <ac:spMk id="14" creationId="{631A6EC9-6669-3ACC-D306-4C743BD4E034}"/>
          </ac:spMkLst>
        </pc:spChg>
        <pc:spChg chg="add mod">
          <ac:chgData name="Bilen, Eren" userId="1524803c-4e9d-4ade-801e-849580f16dd3" providerId="ADAL" clId="{423500D2-E283-0140-8E9F-EA94C3407DF5}" dt="2022-08-22T20:00:12.845" v="1118"/>
          <ac:spMkLst>
            <pc:docMk/>
            <pc:sldMk cId="1747695686" sldId="536"/>
            <ac:spMk id="15" creationId="{237E070D-4939-5819-B52D-1B0589B0896C}"/>
          </ac:spMkLst>
        </pc:spChg>
        <pc:spChg chg="add mod">
          <ac:chgData name="Bilen, Eren" userId="1524803c-4e9d-4ade-801e-849580f16dd3" providerId="ADAL" clId="{423500D2-E283-0140-8E9F-EA94C3407DF5}" dt="2022-08-22T20:00:12.845" v="1118"/>
          <ac:spMkLst>
            <pc:docMk/>
            <pc:sldMk cId="1747695686" sldId="536"/>
            <ac:spMk id="16" creationId="{E830BA72-1358-5B7C-8DE2-6A42457ABDEC}"/>
          </ac:spMkLst>
        </pc:spChg>
        <pc:spChg chg="add del mod">
          <ac:chgData name="Bilen, Eren" userId="1524803c-4e9d-4ade-801e-849580f16dd3" providerId="ADAL" clId="{423500D2-E283-0140-8E9F-EA94C3407DF5}" dt="2022-08-22T20:00:12.845" v="1118"/>
          <ac:spMkLst>
            <pc:docMk/>
            <pc:sldMk cId="1747695686" sldId="536"/>
            <ac:spMk id="17" creationId="{A597FCAD-FBB4-AF1F-0460-29B5C7CAED41}"/>
          </ac:spMkLst>
        </pc:spChg>
        <pc:spChg chg="add mod">
          <ac:chgData name="Bilen, Eren" userId="1524803c-4e9d-4ade-801e-849580f16dd3" providerId="ADAL" clId="{423500D2-E283-0140-8E9F-EA94C3407DF5}" dt="2022-08-22T20:00:26.725" v="1124" actId="1076"/>
          <ac:spMkLst>
            <pc:docMk/>
            <pc:sldMk cId="1747695686" sldId="536"/>
            <ac:spMk id="20" creationId="{DD0EF7F4-67D5-DCC5-B4D6-87D82759FC80}"/>
          </ac:spMkLst>
        </pc:spChg>
        <pc:grpChg chg="add mod">
          <ac:chgData name="Bilen, Eren" userId="1524803c-4e9d-4ade-801e-849580f16dd3" providerId="ADAL" clId="{423500D2-E283-0140-8E9F-EA94C3407DF5}" dt="2022-08-22T20:00:12.845" v="1118"/>
          <ac:grpSpMkLst>
            <pc:docMk/>
            <pc:sldMk cId="1747695686" sldId="536"/>
            <ac:grpSpMk id="2" creationId="{B78F9749-7745-A6DB-8E5B-A1AF16E677BC}"/>
          </ac:grpSpMkLst>
        </pc:grpChg>
        <pc:picChg chg="add mod">
          <ac:chgData name="Bilen, Eren" userId="1524803c-4e9d-4ade-801e-849580f16dd3" providerId="ADAL" clId="{423500D2-E283-0140-8E9F-EA94C3407DF5}" dt="2022-08-22T20:00:12.845" v="1118"/>
          <ac:picMkLst>
            <pc:docMk/>
            <pc:sldMk cId="1747695686" sldId="536"/>
            <ac:picMk id="11" creationId="{FCE7A87F-B4BE-E8E7-3929-24A26C4CE17F}"/>
          </ac:picMkLst>
        </pc:picChg>
        <pc:picChg chg="add mod">
          <ac:chgData name="Bilen, Eren" userId="1524803c-4e9d-4ade-801e-849580f16dd3" providerId="ADAL" clId="{423500D2-E283-0140-8E9F-EA94C3407DF5}" dt="2022-08-22T20:00:29.995" v="1127" actId="1076"/>
          <ac:picMkLst>
            <pc:docMk/>
            <pc:sldMk cId="1747695686" sldId="536"/>
            <ac:picMk id="18" creationId="{CDA18CF1-9492-D55D-2BB8-06615FF760E8}"/>
          </ac:picMkLst>
        </pc:picChg>
      </pc:sldChg>
      <pc:sldChg chg="addSp modSp add mod">
        <pc:chgData name="Bilen, Eren" userId="1524803c-4e9d-4ade-801e-849580f16dd3" providerId="ADAL" clId="{423500D2-E283-0140-8E9F-EA94C3407DF5}" dt="2022-08-22T20:00:55.663" v="1130" actId="1076"/>
        <pc:sldMkLst>
          <pc:docMk/>
          <pc:sldMk cId="78469973" sldId="537"/>
        </pc:sldMkLst>
        <pc:spChg chg="mod">
          <ac:chgData name="Bilen, Eren" userId="1524803c-4e9d-4ade-801e-849580f16dd3" providerId="ADAL" clId="{423500D2-E283-0140-8E9F-EA94C3407DF5}" dt="2022-08-22T20:00:43.279" v="1128"/>
          <ac:spMkLst>
            <pc:docMk/>
            <pc:sldMk cId="78469973" sldId="537"/>
            <ac:spMk id="4" creationId="{78B3D23D-496C-DDF7-43FE-F8B02039424A}"/>
          </ac:spMkLst>
        </pc:spChg>
        <pc:picChg chg="add mod">
          <ac:chgData name="Bilen, Eren" userId="1524803c-4e9d-4ade-801e-849580f16dd3" providerId="ADAL" clId="{423500D2-E283-0140-8E9F-EA94C3407DF5}" dt="2022-08-22T20:00:55.663" v="1130" actId="1076"/>
          <ac:picMkLst>
            <pc:docMk/>
            <pc:sldMk cId="78469973" sldId="537"/>
            <ac:picMk id="2" creationId="{D67F31FA-D983-D88C-1E3D-9EA59ED2A1F8}"/>
          </ac:picMkLst>
        </pc:picChg>
      </pc:sldChg>
      <pc:sldChg chg="addSp modSp add mod">
        <pc:chgData name="Bilen, Eren" userId="1524803c-4e9d-4ade-801e-849580f16dd3" providerId="ADAL" clId="{423500D2-E283-0140-8E9F-EA94C3407DF5}" dt="2022-08-22T20:01:26.860" v="1152" actId="1076"/>
        <pc:sldMkLst>
          <pc:docMk/>
          <pc:sldMk cId="3648499167" sldId="538"/>
        </pc:sldMkLst>
        <pc:spChg chg="mod">
          <ac:chgData name="Bilen, Eren" userId="1524803c-4e9d-4ade-801e-849580f16dd3" providerId="ADAL" clId="{423500D2-E283-0140-8E9F-EA94C3407DF5}" dt="2022-08-22T20:01:26.860" v="1152" actId="1076"/>
          <ac:spMkLst>
            <pc:docMk/>
            <pc:sldMk cId="3648499167" sldId="538"/>
            <ac:spMk id="4" creationId="{78B3D23D-496C-DDF7-43FE-F8B02039424A}"/>
          </ac:spMkLst>
        </pc:spChg>
        <pc:picChg chg="add mod">
          <ac:chgData name="Bilen, Eren" userId="1524803c-4e9d-4ade-801e-849580f16dd3" providerId="ADAL" clId="{423500D2-E283-0140-8E9F-EA94C3407DF5}" dt="2022-08-22T20:01:20.861" v="1150" actId="1076"/>
          <ac:picMkLst>
            <pc:docMk/>
            <pc:sldMk cId="3648499167" sldId="538"/>
            <ac:picMk id="2" creationId="{9ABBD532-8A24-DE29-63F6-E2F593509354}"/>
          </ac:picMkLst>
        </pc:picChg>
      </pc:sldChg>
      <pc:sldChg chg="addSp delSp modSp add mod">
        <pc:chgData name="Bilen, Eren" userId="1524803c-4e9d-4ade-801e-849580f16dd3" providerId="ADAL" clId="{423500D2-E283-0140-8E9F-EA94C3407DF5}" dt="2022-08-22T20:02:14.928" v="1167" actId="1076"/>
        <pc:sldMkLst>
          <pc:docMk/>
          <pc:sldMk cId="4042467779" sldId="539"/>
        </pc:sldMkLst>
        <pc:spChg chg="add del mod">
          <ac:chgData name="Bilen, Eren" userId="1524803c-4e9d-4ade-801e-849580f16dd3" providerId="ADAL" clId="{423500D2-E283-0140-8E9F-EA94C3407DF5}" dt="2022-08-22T20:01:39.393" v="1154"/>
          <ac:spMkLst>
            <pc:docMk/>
            <pc:sldMk cId="4042467779" sldId="539"/>
            <ac:spMk id="2" creationId="{E2C405EE-B819-F7B7-685D-B7B787C5B679}"/>
          </ac:spMkLst>
        </pc:spChg>
        <pc:spChg chg="add del mod">
          <ac:chgData name="Bilen, Eren" userId="1524803c-4e9d-4ade-801e-849580f16dd3" providerId="ADAL" clId="{423500D2-E283-0140-8E9F-EA94C3407DF5}" dt="2022-08-22T20:01:39.393" v="1154"/>
          <ac:spMkLst>
            <pc:docMk/>
            <pc:sldMk cId="4042467779" sldId="539"/>
            <ac:spMk id="3" creationId="{96B55C77-FBBC-352B-A7EC-409777701C47}"/>
          </ac:spMkLst>
        </pc:spChg>
        <pc:spChg chg="del mod">
          <ac:chgData name="Bilen, Eren" userId="1524803c-4e9d-4ade-801e-849580f16dd3" providerId="ADAL" clId="{423500D2-E283-0140-8E9F-EA94C3407DF5}" dt="2022-08-22T20:02:00.750" v="1162" actId="478"/>
          <ac:spMkLst>
            <pc:docMk/>
            <pc:sldMk cId="4042467779" sldId="539"/>
            <ac:spMk id="4" creationId="{78B3D23D-496C-DDF7-43FE-F8B02039424A}"/>
          </ac:spMkLst>
        </pc:spChg>
        <pc:spChg chg="add mod">
          <ac:chgData name="Bilen, Eren" userId="1524803c-4e9d-4ade-801e-849580f16dd3" providerId="ADAL" clId="{423500D2-E283-0140-8E9F-EA94C3407DF5}" dt="2022-08-22T20:02:01.895" v="1163" actId="120"/>
          <ac:spMkLst>
            <pc:docMk/>
            <pc:sldMk cId="4042467779" sldId="539"/>
            <ac:spMk id="5" creationId="{9D5C5942-5015-8BA8-9EBC-B227AB499C3C}"/>
          </ac:spMkLst>
        </pc:spChg>
        <pc:spChg chg="add mod">
          <ac:chgData name="Bilen, Eren" userId="1524803c-4e9d-4ade-801e-849580f16dd3" providerId="ADAL" clId="{423500D2-E283-0140-8E9F-EA94C3407DF5}" dt="2022-08-22T20:02:05.713" v="1165" actId="14100"/>
          <ac:spMkLst>
            <pc:docMk/>
            <pc:sldMk cId="4042467779" sldId="539"/>
            <ac:spMk id="6" creationId="{2FFF3297-365B-EFAD-BD8D-2628AB6D5976}"/>
          </ac:spMkLst>
        </pc:spChg>
        <pc:picChg chg="add mod">
          <ac:chgData name="Bilen, Eren" userId="1524803c-4e9d-4ade-801e-849580f16dd3" providerId="ADAL" clId="{423500D2-E283-0140-8E9F-EA94C3407DF5}" dt="2022-08-22T20:02:14.928" v="1167" actId="1076"/>
          <ac:picMkLst>
            <pc:docMk/>
            <pc:sldMk cId="4042467779" sldId="539"/>
            <ac:picMk id="7" creationId="{7DC68022-2997-1BFB-F4EB-AF8AF1D484B8}"/>
          </ac:picMkLst>
        </pc:picChg>
      </pc:sldChg>
      <pc:sldChg chg="addSp modSp add mod">
        <pc:chgData name="Bilen, Eren" userId="1524803c-4e9d-4ade-801e-849580f16dd3" providerId="ADAL" clId="{423500D2-E283-0140-8E9F-EA94C3407DF5}" dt="2022-08-22T20:02:42.043" v="1170" actId="1076"/>
        <pc:sldMkLst>
          <pc:docMk/>
          <pc:sldMk cId="2946675565" sldId="540"/>
        </pc:sldMkLst>
        <pc:spChg chg="mod">
          <ac:chgData name="Bilen, Eren" userId="1524803c-4e9d-4ade-801e-849580f16dd3" providerId="ADAL" clId="{423500D2-E283-0140-8E9F-EA94C3407DF5}" dt="2022-08-22T20:02:30.474" v="1168"/>
          <ac:spMkLst>
            <pc:docMk/>
            <pc:sldMk cId="2946675565" sldId="540"/>
            <ac:spMk id="4" creationId="{78B3D23D-496C-DDF7-43FE-F8B02039424A}"/>
          </ac:spMkLst>
        </pc:spChg>
        <pc:picChg chg="add mod">
          <ac:chgData name="Bilen, Eren" userId="1524803c-4e9d-4ade-801e-849580f16dd3" providerId="ADAL" clId="{423500D2-E283-0140-8E9F-EA94C3407DF5}" dt="2022-08-22T20:02:42.043" v="1170" actId="1076"/>
          <ac:picMkLst>
            <pc:docMk/>
            <pc:sldMk cId="2946675565" sldId="540"/>
            <ac:picMk id="2" creationId="{551BF5E7-BB97-432F-5667-D7F39044E115}"/>
          </ac:picMkLst>
        </pc:picChg>
      </pc:sldChg>
      <pc:sldChg chg="addSp delSp modSp add mod">
        <pc:chgData name="Bilen, Eren" userId="1524803c-4e9d-4ade-801e-849580f16dd3" providerId="ADAL" clId="{423500D2-E283-0140-8E9F-EA94C3407DF5}" dt="2022-08-22T20:03:55.961" v="1197" actId="1076"/>
        <pc:sldMkLst>
          <pc:docMk/>
          <pc:sldMk cId="2992689370" sldId="541"/>
        </pc:sldMkLst>
        <pc:spChg chg="add mod">
          <ac:chgData name="Bilen, Eren" userId="1524803c-4e9d-4ade-801e-849580f16dd3" providerId="ADAL" clId="{423500D2-E283-0140-8E9F-EA94C3407DF5}" dt="2022-08-22T20:02:56.596" v="1173"/>
          <ac:spMkLst>
            <pc:docMk/>
            <pc:sldMk cId="2992689370" sldId="541"/>
            <ac:spMk id="3" creationId="{1AB6E6CC-7AEC-6908-067A-D483AEAD4049}"/>
          </ac:spMkLst>
        </pc:spChg>
        <pc:spChg chg="del">
          <ac:chgData name="Bilen, Eren" userId="1524803c-4e9d-4ade-801e-849580f16dd3" providerId="ADAL" clId="{423500D2-E283-0140-8E9F-EA94C3407DF5}" dt="2022-08-22T20:02:53.200" v="1171" actId="478"/>
          <ac:spMkLst>
            <pc:docMk/>
            <pc:sldMk cId="2992689370" sldId="541"/>
            <ac:spMk id="4" creationId="{78B3D23D-496C-DDF7-43FE-F8B02039424A}"/>
          </ac:spMkLst>
        </pc:spChg>
        <pc:spChg chg="add mod">
          <ac:chgData name="Bilen, Eren" userId="1524803c-4e9d-4ade-801e-849580f16dd3" providerId="ADAL" clId="{423500D2-E283-0140-8E9F-EA94C3407DF5}" dt="2022-08-22T20:02:56.596" v="1173"/>
          <ac:spMkLst>
            <pc:docMk/>
            <pc:sldMk cId="2992689370" sldId="541"/>
            <ac:spMk id="5" creationId="{8D62C0E2-A7AC-F59A-A304-12FC02547531}"/>
          </ac:spMkLst>
        </pc:spChg>
        <pc:spChg chg="add mod">
          <ac:chgData name="Bilen, Eren" userId="1524803c-4e9d-4ade-801e-849580f16dd3" providerId="ADAL" clId="{423500D2-E283-0140-8E9F-EA94C3407DF5}" dt="2022-08-22T20:02:56.596" v="1173"/>
          <ac:spMkLst>
            <pc:docMk/>
            <pc:sldMk cId="2992689370" sldId="541"/>
            <ac:spMk id="6" creationId="{AFB4D052-18E4-EB1C-20EE-DAF690C92FC8}"/>
          </ac:spMkLst>
        </pc:spChg>
        <pc:spChg chg="add mod">
          <ac:chgData name="Bilen, Eren" userId="1524803c-4e9d-4ade-801e-849580f16dd3" providerId="ADAL" clId="{423500D2-E283-0140-8E9F-EA94C3407DF5}" dt="2022-08-22T20:02:56.596" v="1173"/>
          <ac:spMkLst>
            <pc:docMk/>
            <pc:sldMk cId="2992689370" sldId="541"/>
            <ac:spMk id="9" creationId="{B31E833D-A933-795E-A021-F29F2B371E80}"/>
          </ac:spMkLst>
        </pc:spChg>
        <pc:spChg chg="add mod">
          <ac:chgData name="Bilen, Eren" userId="1524803c-4e9d-4ade-801e-849580f16dd3" providerId="ADAL" clId="{423500D2-E283-0140-8E9F-EA94C3407DF5}" dt="2022-08-22T20:02:56.596" v="1173"/>
          <ac:spMkLst>
            <pc:docMk/>
            <pc:sldMk cId="2992689370" sldId="541"/>
            <ac:spMk id="10" creationId="{CE0A0189-9E1B-0FBC-E463-940C822FAFA6}"/>
          </ac:spMkLst>
        </pc:spChg>
        <pc:spChg chg="add mod">
          <ac:chgData name="Bilen, Eren" userId="1524803c-4e9d-4ade-801e-849580f16dd3" providerId="ADAL" clId="{423500D2-E283-0140-8E9F-EA94C3407DF5}" dt="2022-08-22T20:03:55.961" v="1197" actId="1076"/>
          <ac:spMkLst>
            <pc:docMk/>
            <pc:sldMk cId="2992689370" sldId="541"/>
            <ac:spMk id="14" creationId="{05485F6F-D1C6-9032-B131-193BBFA238E2}"/>
          </ac:spMkLst>
        </pc:spChg>
        <pc:grpChg chg="add mod">
          <ac:chgData name="Bilen, Eren" userId="1524803c-4e9d-4ade-801e-849580f16dd3" providerId="ADAL" clId="{423500D2-E283-0140-8E9F-EA94C3407DF5}" dt="2022-08-22T20:02:56.596" v="1173"/>
          <ac:grpSpMkLst>
            <pc:docMk/>
            <pc:sldMk cId="2992689370" sldId="541"/>
            <ac:grpSpMk id="2" creationId="{3F3F155B-D5AC-7FE0-A020-48287980919D}"/>
          </ac:grpSpMkLst>
        </pc:grpChg>
        <pc:picChg chg="add mod">
          <ac:chgData name="Bilen, Eren" userId="1524803c-4e9d-4ade-801e-849580f16dd3" providerId="ADAL" clId="{423500D2-E283-0140-8E9F-EA94C3407DF5}" dt="2022-08-22T20:02:56.596" v="1173"/>
          <ac:picMkLst>
            <pc:docMk/>
            <pc:sldMk cId="2992689370" sldId="541"/>
            <ac:picMk id="7" creationId="{71ADD92C-C427-A910-ED71-8F7F718A98AD}"/>
          </ac:picMkLst>
        </pc:picChg>
        <pc:picChg chg="add mod">
          <ac:chgData name="Bilen, Eren" userId="1524803c-4e9d-4ade-801e-849580f16dd3" providerId="ADAL" clId="{423500D2-E283-0140-8E9F-EA94C3407DF5}" dt="2022-08-22T20:02:56.596" v="1173"/>
          <ac:picMkLst>
            <pc:docMk/>
            <pc:sldMk cId="2992689370" sldId="541"/>
            <ac:picMk id="8" creationId="{6F5D3340-FB8B-A86D-EF50-2FAC7C11D1D3}"/>
          </ac:picMkLst>
        </pc:picChg>
        <pc:picChg chg="add mod">
          <ac:chgData name="Bilen, Eren" userId="1524803c-4e9d-4ade-801e-849580f16dd3" providerId="ADAL" clId="{423500D2-E283-0140-8E9F-EA94C3407DF5}" dt="2022-08-22T20:03:54.162" v="1196" actId="1076"/>
          <ac:picMkLst>
            <pc:docMk/>
            <pc:sldMk cId="2992689370" sldId="541"/>
            <ac:picMk id="11" creationId="{D74710BD-2984-F076-C461-EB86D2CB79BC}"/>
          </ac:picMkLst>
        </pc:picChg>
        <pc:picChg chg="add mod">
          <ac:chgData name="Bilen, Eren" userId="1524803c-4e9d-4ade-801e-849580f16dd3" providerId="ADAL" clId="{423500D2-E283-0140-8E9F-EA94C3407DF5}" dt="2022-08-22T20:03:54.162" v="1196" actId="1076"/>
          <ac:picMkLst>
            <pc:docMk/>
            <pc:sldMk cId="2992689370" sldId="541"/>
            <ac:picMk id="12" creationId="{65BF1ADE-2E24-0710-7423-B7932D1E80F5}"/>
          </ac:picMkLst>
        </pc:picChg>
      </pc:sldChg>
      <pc:sldChg chg="addSp modSp add mod">
        <pc:chgData name="Bilen, Eren" userId="1524803c-4e9d-4ade-801e-849580f16dd3" providerId="ADAL" clId="{423500D2-E283-0140-8E9F-EA94C3407DF5}" dt="2022-08-22T20:05:06.889" v="1217" actId="2710"/>
        <pc:sldMkLst>
          <pc:docMk/>
          <pc:sldMk cId="1041511084" sldId="542"/>
        </pc:sldMkLst>
        <pc:spChg chg="mod">
          <ac:chgData name="Bilen, Eren" userId="1524803c-4e9d-4ade-801e-849580f16dd3" providerId="ADAL" clId="{423500D2-E283-0140-8E9F-EA94C3407DF5}" dt="2022-08-22T20:05:06.889" v="1217" actId="2710"/>
          <ac:spMkLst>
            <pc:docMk/>
            <pc:sldMk cId="1041511084" sldId="542"/>
            <ac:spMk id="4" creationId="{78B3D23D-496C-DDF7-43FE-F8B02039424A}"/>
          </ac:spMkLst>
        </pc:spChg>
        <pc:picChg chg="add mod">
          <ac:chgData name="Bilen, Eren" userId="1524803c-4e9d-4ade-801e-849580f16dd3" providerId="ADAL" clId="{423500D2-E283-0140-8E9F-EA94C3407DF5}" dt="2022-08-22T20:04:57.896" v="1213" actId="1076"/>
          <ac:picMkLst>
            <pc:docMk/>
            <pc:sldMk cId="1041511084" sldId="542"/>
            <ac:picMk id="2" creationId="{641E5B72-D9DE-E19A-4DF5-5882942B4D65}"/>
          </ac:picMkLst>
        </pc:picChg>
      </pc:sldChg>
      <pc:sldChg chg="addSp modSp add mod">
        <pc:chgData name="Bilen, Eren" userId="1524803c-4e9d-4ade-801e-849580f16dd3" providerId="ADAL" clId="{423500D2-E283-0140-8E9F-EA94C3407DF5}" dt="2022-08-22T20:05:49.996" v="1229" actId="1076"/>
        <pc:sldMkLst>
          <pc:docMk/>
          <pc:sldMk cId="771280076" sldId="543"/>
        </pc:sldMkLst>
        <pc:spChg chg="mod">
          <ac:chgData name="Bilen, Eren" userId="1524803c-4e9d-4ade-801e-849580f16dd3" providerId="ADAL" clId="{423500D2-E283-0140-8E9F-EA94C3407DF5}" dt="2022-08-22T20:05:39.938" v="1226" actId="255"/>
          <ac:spMkLst>
            <pc:docMk/>
            <pc:sldMk cId="771280076" sldId="543"/>
            <ac:spMk id="4" creationId="{78B3D23D-496C-DDF7-43FE-F8B02039424A}"/>
          </ac:spMkLst>
        </pc:spChg>
        <pc:picChg chg="add mod">
          <ac:chgData name="Bilen, Eren" userId="1524803c-4e9d-4ade-801e-849580f16dd3" providerId="ADAL" clId="{423500D2-E283-0140-8E9F-EA94C3407DF5}" dt="2022-08-22T20:05:49.996" v="1229" actId="1076"/>
          <ac:picMkLst>
            <pc:docMk/>
            <pc:sldMk cId="771280076" sldId="543"/>
            <ac:picMk id="2" creationId="{0C8C5F3F-FC39-4989-66FC-117F900F8CD5}"/>
          </ac:picMkLst>
        </pc:picChg>
      </pc:sldChg>
      <pc:sldChg chg="addSp delSp modSp add mod">
        <pc:chgData name="Bilen, Eren" userId="1524803c-4e9d-4ade-801e-849580f16dd3" providerId="ADAL" clId="{423500D2-E283-0140-8E9F-EA94C3407DF5}" dt="2022-08-22T20:06:57.247" v="1252" actId="1076"/>
        <pc:sldMkLst>
          <pc:docMk/>
          <pc:sldMk cId="1351922504" sldId="544"/>
        </pc:sldMkLst>
        <pc:spChg chg="add del mod">
          <ac:chgData name="Bilen, Eren" userId="1524803c-4e9d-4ade-801e-849580f16dd3" providerId="ADAL" clId="{423500D2-E283-0140-8E9F-EA94C3407DF5}" dt="2022-08-22T20:06:04.501" v="1231"/>
          <ac:spMkLst>
            <pc:docMk/>
            <pc:sldMk cId="1351922504" sldId="544"/>
            <ac:spMk id="2" creationId="{EF9E0CA6-F19A-041D-1656-FB8A761BC707}"/>
          </ac:spMkLst>
        </pc:spChg>
        <pc:spChg chg="del">
          <ac:chgData name="Bilen, Eren" userId="1524803c-4e9d-4ade-801e-849580f16dd3" providerId="ADAL" clId="{423500D2-E283-0140-8E9F-EA94C3407DF5}" dt="2022-08-22T20:06:05.670" v="1232" actId="478"/>
          <ac:spMkLst>
            <pc:docMk/>
            <pc:sldMk cId="1351922504" sldId="544"/>
            <ac:spMk id="4" creationId="{78B3D23D-496C-DDF7-43FE-F8B02039424A}"/>
          </ac:spMkLst>
        </pc:spChg>
        <pc:spChg chg="add del mod">
          <ac:chgData name="Bilen, Eren" userId="1524803c-4e9d-4ade-801e-849580f16dd3" providerId="ADAL" clId="{423500D2-E283-0140-8E9F-EA94C3407DF5}" dt="2022-08-22T20:06:04.501" v="1231"/>
          <ac:spMkLst>
            <pc:docMk/>
            <pc:sldMk cId="1351922504" sldId="544"/>
            <ac:spMk id="5" creationId="{6EA7410A-83D2-0309-237E-D636328CA29C}"/>
          </ac:spMkLst>
        </pc:spChg>
        <pc:spChg chg="add mod">
          <ac:chgData name="Bilen, Eren" userId="1524803c-4e9d-4ade-801e-849580f16dd3" providerId="ADAL" clId="{423500D2-E283-0140-8E9F-EA94C3407DF5}" dt="2022-08-22T20:06:51.078" v="1250" actId="1076"/>
          <ac:spMkLst>
            <pc:docMk/>
            <pc:sldMk cId="1351922504" sldId="544"/>
            <ac:spMk id="6" creationId="{47561F73-C994-A469-BF26-0E9F6B0735D7}"/>
          </ac:spMkLst>
        </pc:spChg>
        <pc:spChg chg="add mod">
          <ac:chgData name="Bilen, Eren" userId="1524803c-4e9d-4ade-801e-849580f16dd3" providerId="ADAL" clId="{423500D2-E283-0140-8E9F-EA94C3407DF5}" dt="2022-08-22T20:06:52.829" v="1251" actId="1076"/>
          <ac:spMkLst>
            <pc:docMk/>
            <pc:sldMk cId="1351922504" sldId="544"/>
            <ac:spMk id="8" creationId="{91BA4EAB-402F-89FE-D9E1-9453720A503E}"/>
          </ac:spMkLst>
        </pc:spChg>
        <pc:graphicFrameChg chg="add del mod">
          <ac:chgData name="Bilen, Eren" userId="1524803c-4e9d-4ade-801e-849580f16dd3" providerId="ADAL" clId="{423500D2-E283-0140-8E9F-EA94C3407DF5}" dt="2022-08-22T20:06:04.501" v="1231"/>
          <ac:graphicFrameMkLst>
            <pc:docMk/>
            <pc:sldMk cId="1351922504" sldId="544"/>
            <ac:graphicFrameMk id="3" creationId="{F00045D9-C1C2-7675-9C9E-65EA57D4FDF0}"/>
          </ac:graphicFrameMkLst>
        </pc:graphicFrameChg>
        <pc:graphicFrameChg chg="add mod modGraphic">
          <ac:chgData name="Bilen, Eren" userId="1524803c-4e9d-4ade-801e-849580f16dd3" providerId="ADAL" clId="{423500D2-E283-0140-8E9F-EA94C3407DF5}" dt="2022-08-22T20:06:57.247" v="1252" actId="1076"/>
          <ac:graphicFrameMkLst>
            <pc:docMk/>
            <pc:sldMk cId="1351922504" sldId="544"/>
            <ac:graphicFrameMk id="7" creationId="{B76E2075-DB50-D94C-1844-03D76DEB5712}"/>
          </ac:graphicFrameMkLst>
        </pc:graphicFrameChg>
      </pc:sldChg>
      <pc:sldChg chg="modSp add mod">
        <pc:chgData name="Bilen, Eren" userId="1524803c-4e9d-4ade-801e-849580f16dd3" providerId="ADAL" clId="{423500D2-E283-0140-8E9F-EA94C3407DF5}" dt="2022-08-22T20:07:50.637" v="1257" actId="2710"/>
        <pc:sldMkLst>
          <pc:docMk/>
          <pc:sldMk cId="614820966" sldId="545"/>
        </pc:sldMkLst>
        <pc:spChg chg="mod">
          <ac:chgData name="Bilen, Eren" userId="1524803c-4e9d-4ade-801e-849580f16dd3" providerId="ADAL" clId="{423500D2-E283-0140-8E9F-EA94C3407DF5}" dt="2022-08-22T20:07:50.637" v="1257" actId="2710"/>
          <ac:spMkLst>
            <pc:docMk/>
            <pc:sldMk cId="614820966" sldId="545"/>
            <ac:spMk id="4" creationId="{78B3D23D-496C-DDF7-43FE-F8B02039424A}"/>
          </ac:spMkLst>
        </pc:spChg>
      </pc:sldChg>
      <pc:sldChg chg="modSp add mod">
        <pc:chgData name="Bilen, Eren" userId="1524803c-4e9d-4ade-801e-849580f16dd3" providerId="ADAL" clId="{423500D2-E283-0140-8E9F-EA94C3407DF5}" dt="2022-08-22T20:08:12.997" v="1262" actId="1076"/>
        <pc:sldMkLst>
          <pc:docMk/>
          <pc:sldMk cId="185359067" sldId="546"/>
        </pc:sldMkLst>
        <pc:spChg chg="mod">
          <ac:chgData name="Bilen, Eren" userId="1524803c-4e9d-4ade-801e-849580f16dd3" providerId="ADAL" clId="{423500D2-E283-0140-8E9F-EA94C3407DF5}" dt="2022-08-22T20:08:12.997" v="1262" actId="1076"/>
          <ac:spMkLst>
            <pc:docMk/>
            <pc:sldMk cId="185359067" sldId="546"/>
            <ac:spMk id="4" creationId="{78B3D23D-496C-DDF7-43FE-F8B02039424A}"/>
          </ac:spMkLst>
        </pc:spChg>
      </pc:sldChg>
      <pc:sldChg chg="modSp add">
        <pc:chgData name="Bilen, Eren" userId="1524803c-4e9d-4ade-801e-849580f16dd3" providerId="ADAL" clId="{423500D2-E283-0140-8E9F-EA94C3407DF5}" dt="2022-08-22T20:08:22.736" v="1263"/>
        <pc:sldMkLst>
          <pc:docMk/>
          <pc:sldMk cId="1845463067" sldId="547"/>
        </pc:sldMkLst>
        <pc:spChg chg="mod">
          <ac:chgData name="Bilen, Eren" userId="1524803c-4e9d-4ade-801e-849580f16dd3" providerId="ADAL" clId="{423500D2-E283-0140-8E9F-EA94C3407DF5}" dt="2022-08-22T20:08:22.736" v="1263"/>
          <ac:spMkLst>
            <pc:docMk/>
            <pc:sldMk cId="1845463067" sldId="547"/>
            <ac:spMk id="4" creationId="{78B3D23D-496C-DDF7-43FE-F8B02039424A}"/>
          </ac:spMkLst>
        </pc:spChg>
      </pc:sldChg>
      <pc:sldChg chg="modSp add">
        <pc:chgData name="Bilen, Eren" userId="1524803c-4e9d-4ade-801e-849580f16dd3" providerId="ADAL" clId="{423500D2-E283-0140-8E9F-EA94C3407DF5}" dt="2022-08-22T20:08:28.959" v="1264"/>
        <pc:sldMkLst>
          <pc:docMk/>
          <pc:sldMk cId="4245029062" sldId="548"/>
        </pc:sldMkLst>
        <pc:spChg chg="mod">
          <ac:chgData name="Bilen, Eren" userId="1524803c-4e9d-4ade-801e-849580f16dd3" providerId="ADAL" clId="{423500D2-E283-0140-8E9F-EA94C3407DF5}" dt="2022-08-22T20:08:28.959" v="1264"/>
          <ac:spMkLst>
            <pc:docMk/>
            <pc:sldMk cId="4245029062" sldId="548"/>
            <ac:spMk id="4" creationId="{78B3D23D-496C-DDF7-43FE-F8B02039424A}"/>
          </ac:spMkLst>
        </pc:spChg>
      </pc:sldChg>
      <pc:sldChg chg="addSp delSp modSp add mod">
        <pc:chgData name="Bilen, Eren" userId="1524803c-4e9d-4ade-801e-849580f16dd3" providerId="ADAL" clId="{423500D2-E283-0140-8E9F-EA94C3407DF5}" dt="2022-08-22T20:10:23.391" v="1297" actId="20577"/>
        <pc:sldMkLst>
          <pc:docMk/>
          <pc:sldMk cId="2639187256" sldId="549"/>
        </pc:sldMkLst>
        <pc:spChg chg="mod">
          <ac:chgData name="Bilen, Eren" userId="1524803c-4e9d-4ade-801e-849580f16dd3" providerId="ADAL" clId="{423500D2-E283-0140-8E9F-EA94C3407DF5}" dt="2022-08-22T20:10:00.297" v="1290" actId="1076"/>
          <ac:spMkLst>
            <pc:docMk/>
            <pc:sldMk cId="2639187256" sldId="549"/>
            <ac:spMk id="4" creationId="{78B3D23D-496C-DDF7-43FE-F8B02039424A}"/>
          </ac:spMkLst>
        </pc:spChg>
        <pc:spChg chg="mod">
          <ac:chgData name="Bilen, Eren" userId="1524803c-4e9d-4ade-801e-849580f16dd3" providerId="ADAL" clId="{423500D2-E283-0140-8E9F-EA94C3407DF5}" dt="2022-08-22T20:08:50.174" v="1265"/>
          <ac:spMkLst>
            <pc:docMk/>
            <pc:sldMk cId="2639187256" sldId="549"/>
            <ac:spMk id="5" creationId="{08367AF0-2007-C3BD-C102-8051DBF50106}"/>
          </ac:spMkLst>
        </pc:spChg>
        <pc:spChg chg="mod">
          <ac:chgData name="Bilen, Eren" userId="1524803c-4e9d-4ade-801e-849580f16dd3" providerId="ADAL" clId="{423500D2-E283-0140-8E9F-EA94C3407DF5}" dt="2022-08-22T20:08:50.174" v="1265"/>
          <ac:spMkLst>
            <pc:docMk/>
            <pc:sldMk cId="2639187256" sldId="549"/>
            <ac:spMk id="6" creationId="{9CA72459-4498-F71C-7062-43723D601C4C}"/>
          </ac:spMkLst>
        </pc:spChg>
        <pc:spChg chg="add del mod">
          <ac:chgData name="Bilen, Eren" userId="1524803c-4e9d-4ade-801e-849580f16dd3" providerId="ADAL" clId="{423500D2-E283-0140-8E9F-EA94C3407DF5}" dt="2022-08-22T20:09:35.441" v="1283" actId="478"/>
          <ac:spMkLst>
            <pc:docMk/>
            <pc:sldMk cId="2639187256" sldId="549"/>
            <ac:spMk id="8" creationId="{5D2AB2BC-9518-C04B-4B9B-7C2BAD7AB856}"/>
          </ac:spMkLst>
        </pc:spChg>
        <pc:spChg chg="add mod">
          <ac:chgData name="Bilen, Eren" userId="1524803c-4e9d-4ade-801e-849580f16dd3" providerId="ADAL" clId="{423500D2-E283-0140-8E9F-EA94C3407DF5}" dt="2022-08-22T20:10:23.391" v="1297" actId="20577"/>
          <ac:spMkLst>
            <pc:docMk/>
            <pc:sldMk cId="2639187256" sldId="549"/>
            <ac:spMk id="10" creationId="{FA62DE91-03D2-242C-601A-E0BFB391486D}"/>
          </ac:spMkLst>
        </pc:spChg>
        <pc:grpChg chg="add mod">
          <ac:chgData name="Bilen, Eren" userId="1524803c-4e9d-4ade-801e-849580f16dd3" providerId="ADAL" clId="{423500D2-E283-0140-8E9F-EA94C3407DF5}" dt="2022-08-22T20:10:01.546" v="1291" actId="1076"/>
          <ac:grpSpMkLst>
            <pc:docMk/>
            <pc:sldMk cId="2639187256" sldId="549"/>
            <ac:grpSpMk id="2" creationId="{6650945C-9C7B-D176-0DCF-787D599D493A}"/>
          </ac:grpSpMkLst>
        </pc:grpChg>
        <pc:picChg chg="mod">
          <ac:chgData name="Bilen, Eren" userId="1524803c-4e9d-4ade-801e-849580f16dd3" providerId="ADAL" clId="{423500D2-E283-0140-8E9F-EA94C3407DF5}" dt="2022-08-22T20:08:50.174" v="1265"/>
          <ac:picMkLst>
            <pc:docMk/>
            <pc:sldMk cId="2639187256" sldId="549"/>
            <ac:picMk id="3" creationId="{C68674C0-99BF-FE5F-7438-5F828C758867}"/>
          </ac:picMkLst>
        </pc:picChg>
      </pc:sldChg>
      <pc:sldChg chg="addSp delSp modSp add mod">
        <pc:chgData name="Bilen, Eren" userId="1524803c-4e9d-4ade-801e-849580f16dd3" providerId="ADAL" clId="{423500D2-E283-0140-8E9F-EA94C3407DF5}" dt="2022-08-22T20:13:40.632" v="1389" actId="20577"/>
        <pc:sldMkLst>
          <pc:docMk/>
          <pc:sldMk cId="1528840991" sldId="550"/>
        </pc:sldMkLst>
        <pc:spChg chg="add del">
          <ac:chgData name="Bilen, Eren" userId="1524803c-4e9d-4ade-801e-849580f16dd3" providerId="ADAL" clId="{423500D2-E283-0140-8E9F-EA94C3407DF5}" dt="2022-08-22T20:11:45.296" v="1312"/>
          <ac:spMkLst>
            <pc:docMk/>
            <pc:sldMk cId="1528840991" sldId="550"/>
            <ac:spMk id="2" creationId="{CFC25221-B777-CEEF-6EA8-E867BB76ACD5}"/>
          </ac:spMkLst>
        </pc:spChg>
        <pc:spChg chg="add del">
          <ac:chgData name="Bilen, Eren" userId="1524803c-4e9d-4ade-801e-849580f16dd3" providerId="ADAL" clId="{423500D2-E283-0140-8E9F-EA94C3407DF5}" dt="2022-08-22T20:11:47.557" v="1315"/>
          <ac:spMkLst>
            <pc:docMk/>
            <pc:sldMk cId="1528840991" sldId="550"/>
            <ac:spMk id="3" creationId="{AF7CEF84-53C0-3096-A42F-E0F4CFA28FC6}"/>
          </ac:spMkLst>
        </pc:spChg>
        <pc:spChg chg="mod">
          <ac:chgData name="Bilen, Eren" userId="1524803c-4e9d-4ade-801e-849580f16dd3" providerId="ADAL" clId="{423500D2-E283-0140-8E9F-EA94C3407DF5}" dt="2022-08-22T20:13:40.632" v="1389" actId="20577"/>
          <ac:spMkLst>
            <pc:docMk/>
            <pc:sldMk cId="1528840991" sldId="550"/>
            <ac:spMk id="4" creationId="{78B3D23D-496C-DDF7-43FE-F8B02039424A}"/>
          </ac:spMkLst>
        </pc:spChg>
        <pc:spChg chg="add del">
          <ac:chgData name="Bilen, Eren" userId="1524803c-4e9d-4ade-801e-849580f16dd3" providerId="ADAL" clId="{423500D2-E283-0140-8E9F-EA94C3407DF5}" dt="2022-08-22T20:11:49.458" v="1318"/>
          <ac:spMkLst>
            <pc:docMk/>
            <pc:sldMk cId="1528840991" sldId="550"/>
            <ac:spMk id="5" creationId="{7EEB2577-3FAB-A876-8F30-D00982B46F78}"/>
          </ac:spMkLst>
        </pc:spChg>
        <pc:picChg chg="add del">
          <ac:chgData name="Bilen, Eren" userId="1524803c-4e9d-4ade-801e-849580f16dd3" providerId="ADAL" clId="{423500D2-E283-0140-8E9F-EA94C3407DF5}" dt="2022-08-22T20:11:45.296" v="1312"/>
          <ac:picMkLst>
            <pc:docMk/>
            <pc:sldMk cId="1528840991" sldId="550"/>
            <ac:picMk id="39938" creationId="{7F69C56C-5709-FAB3-1BB7-479153ABD4DF}"/>
          </ac:picMkLst>
        </pc:picChg>
        <pc:picChg chg="add del">
          <ac:chgData name="Bilen, Eren" userId="1524803c-4e9d-4ade-801e-849580f16dd3" providerId="ADAL" clId="{423500D2-E283-0140-8E9F-EA94C3407DF5}" dt="2022-08-22T20:11:47.557" v="1315"/>
          <ac:picMkLst>
            <pc:docMk/>
            <pc:sldMk cId="1528840991" sldId="550"/>
            <ac:picMk id="39940" creationId="{3D1C0B90-46BB-3E69-AD84-436245E19B7A}"/>
          </ac:picMkLst>
        </pc:picChg>
        <pc:picChg chg="add del">
          <ac:chgData name="Bilen, Eren" userId="1524803c-4e9d-4ade-801e-849580f16dd3" providerId="ADAL" clId="{423500D2-E283-0140-8E9F-EA94C3407DF5}" dt="2022-08-22T20:11:49.458" v="1318"/>
          <ac:picMkLst>
            <pc:docMk/>
            <pc:sldMk cId="1528840991" sldId="550"/>
            <ac:picMk id="39942" creationId="{BFA32903-1595-3557-1023-6DADB06B7296}"/>
          </ac:picMkLst>
        </pc:picChg>
      </pc:sldChg>
      <pc:sldChg chg="modSp add mod">
        <pc:chgData name="Bilen, Eren" userId="1524803c-4e9d-4ade-801e-849580f16dd3" providerId="ADAL" clId="{423500D2-E283-0140-8E9F-EA94C3407DF5}" dt="2022-08-22T20:14:38.637" v="1405" actId="20577"/>
        <pc:sldMkLst>
          <pc:docMk/>
          <pc:sldMk cId="3070526712" sldId="551"/>
        </pc:sldMkLst>
        <pc:spChg chg="mod">
          <ac:chgData name="Bilen, Eren" userId="1524803c-4e9d-4ade-801e-849580f16dd3" providerId="ADAL" clId="{423500D2-E283-0140-8E9F-EA94C3407DF5}" dt="2022-08-22T20:14:38.637" v="1405" actId="20577"/>
          <ac:spMkLst>
            <pc:docMk/>
            <pc:sldMk cId="3070526712" sldId="551"/>
            <ac:spMk id="4" creationId="{78B3D23D-496C-DDF7-43FE-F8B02039424A}"/>
          </ac:spMkLst>
        </pc:spChg>
      </pc:sldChg>
      <pc:sldChg chg="addSp delSp modSp add mod">
        <pc:chgData name="Bilen, Eren" userId="1524803c-4e9d-4ade-801e-849580f16dd3" providerId="ADAL" clId="{423500D2-E283-0140-8E9F-EA94C3407DF5}" dt="2022-08-22T20:15:37.897" v="1424" actId="1076"/>
        <pc:sldMkLst>
          <pc:docMk/>
          <pc:sldMk cId="1175714341" sldId="552"/>
        </pc:sldMkLst>
        <pc:spChg chg="add mod">
          <ac:chgData name="Bilen, Eren" userId="1524803c-4e9d-4ade-801e-849580f16dd3" providerId="ADAL" clId="{423500D2-E283-0140-8E9F-EA94C3407DF5}" dt="2022-08-22T20:15:11.337" v="1409"/>
          <ac:spMkLst>
            <pc:docMk/>
            <pc:sldMk cId="1175714341" sldId="552"/>
            <ac:spMk id="2" creationId="{42000FC5-2BAE-37C7-D2C5-241957695F95}"/>
          </ac:spMkLst>
        </pc:spChg>
        <pc:spChg chg="mod">
          <ac:chgData name="Bilen, Eren" userId="1524803c-4e9d-4ade-801e-849580f16dd3" providerId="ADAL" clId="{423500D2-E283-0140-8E9F-EA94C3407DF5}" dt="2022-08-22T20:15:36.370" v="1423" actId="20577"/>
          <ac:spMkLst>
            <pc:docMk/>
            <pc:sldMk cId="1175714341" sldId="552"/>
            <ac:spMk id="4" creationId="{78B3D23D-496C-DDF7-43FE-F8B02039424A}"/>
          </ac:spMkLst>
        </pc:spChg>
        <pc:spChg chg="add mod">
          <ac:chgData name="Bilen, Eren" userId="1524803c-4e9d-4ade-801e-849580f16dd3" providerId="ADAL" clId="{423500D2-E283-0140-8E9F-EA94C3407DF5}" dt="2022-08-22T20:15:17.463" v="1413"/>
          <ac:spMkLst>
            <pc:docMk/>
            <pc:sldMk cId="1175714341" sldId="552"/>
            <ac:spMk id="5" creationId="{5B79BF8B-07CF-D2DF-5C74-28E4CA714929}"/>
          </ac:spMkLst>
        </pc:spChg>
        <pc:spChg chg="add mod">
          <ac:chgData name="Bilen, Eren" userId="1524803c-4e9d-4ade-801e-849580f16dd3" providerId="ADAL" clId="{423500D2-E283-0140-8E9F-EA94C3407DF5}" dt="2022-08-22T20:15:17.463" v="1413"/>
          <ac:spMkLst>
            <pc:docMk/>
            <pc:sldMk cId="1175714341" sldId="552"/>
            <ac:spMk id="6" creationId="{7FCFDF59-C920-0A9F-B02E-E77B05A4AE17}"/>
          </ac:spMkLst>
        </pc:spChg>
        <pc:spChg chg="add mod">
          <ac:chgData name="Bilen, Eren" userId="1524803c-4e9d-4ade-801e-849580f16dd3" providerId="ADAL" clId="{423500D2-E283-0140-8E9F-EA94C3407DF5}" dt="2022-08-22T20:15:17.463" v="1413"/>
          <ac:spMkLst>
            <pc:docMk/>
            <pc:sldMk cId="1175714341" sldId="552"/>
            <ac:spMk id="7" creationId="{D18B0E95-9C60-0C20-39AC-EF1C5F7168BB}"/>
          </ac:spMkLst>
        </pc:spChg>
        <pc:spChg chg="add mod">
          <ac:chgData name="Bilen, Eren" userId="1524803c-4e9d-4ade-801e-849580f16dd3" providerId="ADAL" clId="{423500D2-E283-0140-8E9F-EA94C3407DF5}" dt="2022-08-22T20:15:17.463" v="1413"/>
          <ac:spMkLst>
            <pc:docMk/>
            <pc:sldMk cId="1175714341" sldId="552"/>
            <ac:spMk id="8" creationId="{94945D97-E372-C443-55B0-262CE29DAA6C}"/>
          </ac:spMkLst>
        </pc:spChg>
        <pc:spChg chg="add mod">
          <ac:chgData name="Bilen, Eren" userId="1524803c-4e9d-4ade-801e-849580f16dd3" providerId="ADAL" clId="{423500D2-E283-0140-8E9F-EA94C3407DF5}" dt="2022-08-22T20:15:17.463" v="1413"/>
          <ac:spMkLst>
            <pc:docMk/>
            <pc:sldMk cId="1175714341" sldId="552"/>
            <ac:spMk id="10" creationId="{BC09D469-4E3A-ACC8-575E-BCFCD0150567}"/>
          </ac:spMkLst>
        </pc:spChg>
        <pc:spChg chg="add mod">
          <ac:chgData name="Bilen, Eren" userId="1524803c-4e9d-4ade-801e-849580f16dd3" providerId="ADAL" clId="{423500D2-E283-0140-8E9F-EA94C3407DF5}" dt="2022-08-22T20:15:17.105" v="1412"/>
          <ac:spMkLst>
            <pc:docMk/>
            <pc:sldMk cId="1175714341" sldId="552"/>
            <ac:spMk id="12" creationId="{3B0E287E-34C3-834B-107E-61E6FA099470}"/>
          </ac:spMkLst>
        </pc:spChg>
        <pc:spChg chg="add mod">
          <ac:chgData name="Bilen, Eren" userId="1524803c-4e9d-4ade-801e-849580f16dd3" providerId="ADAL" clId="{423500D2-E283-0140-8E9F-EA94C3407DF5}" dt="2022-08-22T20:15:17.105" v="1412"/>
          <ac:spMkLst>
            <pc:docMk/>
            <pc:sldMk cId="1175714341" sldId="552"/>
            <ac:spMk id="13" creationId="{DAAFD2A9-AB4F-B7B9-62FF-4FD890AA99B8}"/>
          </ac:spMkLst>
        </pc:spChg>
        <pc:spChg chg="add mod">
          <ac:chgData name="Bilen, Eren" userId="1524803c-4e9d-4ade-801e-849580f16dd3" providerId="ADAL" clId="{423500D2-E283-0140-8E9F-EA94C3407DF5}" dt="2022-08-22T20:15:17.105" v="1412"/>
          <ac:spMkLst>
            <pc:docMk/>
            <pc:sldMk cId="1175714341" sldId="552"/>
            <ac:spMk id="14" creationId="{D5C19215-01AC-F10C-116D-7F6BE1052464}"/>
          </ac:spMkLst>
        </pc:spChg>
        <pc:spChg chg="add mod">
          <ac:chgData name="Bilen, Eren" userId="1524803c-4e9d-4ade-801e-849580f16dd3" providerId="ADAL" clId="{423500D2-E283-0140-8E9F-EA94C3407DF5}" dt="2022-08-22T20:15:17.105" v="1412"/>
          <ac:spMkLst>
            <pc:docMk/>
            <pc:sldMk cId="1175714341" sldId="552"/>
            <ac:spMk id="15" creationId="{183359F3-4B10-B5C3-982A-9EE259A4D0DA}"/>
          </ac:spMkLst>
        </pc:spChg>
        <pc:spChg chg="add mod">
          <ac:chgData name="Bilen, Eren" userId="1524803c-4e9d-4ade-801e-849580f16dd3" providerId="ADAL" clId="{423500D2-E283-0140-8E9F-EA94C3407DF5}" dt="2022-08-22T20:15:17.105" v="1412"/>
          <ac:spMkLst>
            <pc:docMk/>
            <pc:sldMk cId="1175714341" sldId="552"/>
            <ac:spMk id="17" creationId="{88739AE0-C545-7074-7BA9-E5B703603A84}"/>
          </ac:spMkLst>
        </pc:spChg>
        <pc:spChg chg="mod">
          <ac:chgData name="Bilen, Eren" userId="1524803c-4e9d-4ade-801e-849580f16dd3" providerId="ADAL" clId="{423500D2-E283-0140-8E9F-EA94C3407DF5}" dt="2022-08-22T20:15:18.903" v="1414"/>
          <ac:spMkLst>
            <pc:docMk/>
            <pc:sldMk cId="1175714341" sldId="552"/>
            <ac:spMk id="19" creationId="{C9B086E6-F26E-0F92-0FB2-86360C97139B}"/>
          </ac:spMkLst>
        </pc:spChg>
        <pc:spChg chg="mod">
          <ac:chgData name="Bilen, Eren" userId="1524803c-4e9d-4ade-801e-849580f16dd3" providerId="ADAL" clId="{423500D2-E283-0140-8E9F-EA94C3407DF5}" dt="2022-08-22T20:15:18.903" v="1414"/>
          <ac:spMkLst>
            <pc:docMk/>
            <pc:sldMk cId="1175714341" sldId="552"/>
            <ac:spMk id="20" creationId="{E71D9AE5-1E1D-CFB7-05A6-241B6615599F}"/>
          </ac:spMkLst>
        </pc:spChg>
        <pc:spChg chg="mod">
          <ac:chgData name="Bilen, Eren" userId="1524803c-4e9d-4ade-801e-849580f16dd3" providerId="ADAL" clId="{423500D2-E283-0140-8E9F-EA94C3407DF5}" dt="2022-08-22T20:15:18.903" v="1414"/>
          <ac:spMkLst>
            <pc:docMk/>
            <pc:sldMk cId="1175714341" sldId="552"/>
            <ac:spMk id="21" creationId="{A50AA176-02A7-F9EC-18AC-AE86210B3C3C}"/>
          </ac:spMkLst>
        </pc:spChg>
        <pc:spChg chg="mod">
          <ac:chgData name="Bilen, Eren" userId="1524803c-4e9d-4ade-801e-849580f16dd3" providerId="ADAL" clId="{423500D2-E283-0140-8E9F-EA94C3407DF5}" dt="2022-08-22T20:15:18.903" v="1414"/>
          <ac:spMkLst>
            <pc:docMk/>
            <pc:sldMk cId="1175714341" sldId="552"/>
            <ac:spMk id="22" creationId="{DAEE6E21-9B36-D89C-97B2-B9F463CA6250}"/>
          </ac:spMkLst>
        </pc:spChg>
        <pc:spChg chg="mod">
          <ac:chgData name="Bilen, Eren" userId="1524803c-4e9d-4ade-801e-849580f16dd3" providerId="ADAL" clId="{423500D2-E283-0140-8E9F-EA94C3407DF5}" dt="2022-08-22T20:15:18.903" v="1414"/>
          <ac:spMkLst>
            <pc:docMk/>
            <pc:sldMk cId="1175714341" sldId="552"/>
            <ac:spMk id="24" creationId="{861EC731-B69B-54F4-84CC-5988E9FD6469}"/>
          </ac:spMkLst>
        </pc:spChg>
        <pc:grpChg chg="add mod">
          <ac:chgData name="Bilen, Eren" userId="1524803c-4e9d-4ade-801e-849580f16dd3" providerId="ADAL" clId="{423500D2-E283-0140-8E9F-EA94C3407DF5}" dt="2022-08-22T20:15:17.463" v="1413"/>
          <ac:grpSpMkLst>
            <pc:docMk/>
            <pc:sldMk cId="1175714341" sldId="552"/>
            <ac:grpSpMk id="3" creationId="{2D910AAF-0F5F-8551-649C-2FEA931A072F}"/>
          </ac:grpSpMkLst>
        </pc:grpChg>
        <pc:grpChg chg="add mod">
          <ac:chgData name="Bilen, Eren" userId="1524803c-4e9d-4ade-801e-849580f16dd3" providerId="ADAL" clId="{423500D2-E283-0140-8E9F-EA94C3407DF5}" dt="2022-08-22T20:15:17.105" v="1412"/>
          <ac:grpSpMkLst>
            <pc:docMk/>
            <pc:sldMk cId="1175714341" sldId="552"/>
            <ac:grpSpMk id="11" creationId="{73882190-B830-F618-A63F-F4FB00BF2203}"/>
          </ac:grpSpMkLst>
        </pc:grpChg>
        <pc:grpChg chg="add del mod">
          <ac:chgData name="Bilen, Eren" userId="1524803c-4e9d-4ade-801e-849580f16dd3" providerId="ADAL" clId="{423500D2-E283-0140-8E9F-EA94C3407DF5}" dt="2022-08-22T20:15:20.697" v="1415"/>
          <ac:grpSpMkLst>
            <pc:docMk/>
            <pc:sldMk cId="1175714341" sldId="552"/>
            <ac:grpSpMk id="18" creationId="{6882744E-B66D-CF81-F513-5B0DCE24E5B5}"/>
          </ac:grpSpMkLst>
        </pc:grpChg>
        <pc:picChg chg="add mod">
          <ac:chgData name="Bilen, Eren" userId="1524803c-4e9d-4ade-801e-849580f16dd3" providerId="ADAL" clId="{423500D2-E283-0140-8E9F-EA94C3407DF5}" dt="2022-08-22T20:15:17.463" v="1413"/>
          <ac:picMkLst>
            <pc:docMk/>
            <pc:sldMk cId="1175714341" sldId="552"/>
            <ac:picMk id="9" creationId="{1E8468DB-C0BC-3BF4-2B4C-AF0FEE1EB420}"/>
          </ac:picMkLst>
        </pc:picChg>
        <pc:picChg chg="add mod">
          <ac:chgData name="Bilen, Eren" userId="1524803c-4e9d-4ade-801e-849580f16dd3" providerId="ADAL" clId="{423500D2-E283-0140-8E9F-EA94C3407DF5}" dt="2022-08-22T20:15:17.105" v="1412"/>
          <ac:picMkLst>
            <pc:docMk/>
            <pc:sldMk cId="1175714341" sldId="552"/>
            <ac:picMk id="16" creationId="{AB1087EF-BAA9-C656-3B1C-D35C6BF7D154}"/>
          </ac:picMkLst>
        </pc:picChg>
        <pc:picChg chg="mod">
          <ac:chgData name="Bilen, Eren" userId="1524803c-4e9d-4ade-801e-849580f16dd3" providerId="ADAL" clId="{423500D2-E283-0140-8E9F-EA94C3407DF5}" dt="2022-08-22T20:15:18.903" v="1414"/>
          <ac:picMkLst>
            <pc:docMk/>
            <pc:sldMk cId="1175714341" sldId="552"/>
            <ac:picMk id="23" creationId="{A1DBE8FC-5ED6-79B3-658B-A4661877954E}"/>
          </ac:picMkLst>
        </pc:picChg>
        <pc:picChg chg="add mod">
          <ac:chgData name="Bilen, Eren" userId="1524803c-4e9d-4ade-801e-849580f16dd3" providerId="ADAL" clId="{423500D2-E283-0140-8E9F-EA94C3407DF5}" dt="2022-08-22T20:15:37.897" v="1424" actId="1076"/>
          <ac:picMkLst>
            <pc:docMk/>
            <pc:sldMk cId="1175714341" sldId="552"/>
            <ac:picMk id="25" creationId="{BE60C350-7216-F1C8-5650-756C5462C24B}"/>
          </ac:picMkLst>
        </pc:picChg>
      </pc:sldChg>
      <pc:sldChg chg="addSp modSp add mod">
        <pc:chgData name="Bilen, Eren" userId="1524803c-4e9d-4ade-801e-849580f16dd3" providerId="ADAL" clId="{423500D2-E283-0140-8E9F-EA94C3407DF5}" dt="2022-08-22T20:16:34.015" v="1436" actId="1076"/>
        <pc:sldMkLst>
          <pc:docMk/>
          <pc:sldMk cId="1282581679" sldId="553"/>
        </pc:sldMkLst>
        <pc:spChg chg="mod">
          <ac:chgData name="Bilen, Eren" userId="1524803c-4e9d-4ade-801e-849580f16dd3" providerId="ADAL" clId="{423500D2-E283-0140-8E9F-EA94C3407DF5}" dt="2022-08-22T20:16:34.015" v="1436" actId="1076"/>
          <ac:spMkLst>
            <pc:docMk/>
            <pc:sldMk cId="1282581679" sldId="553"/>
            <ac:spMk id="4" creationId="{78B3D23D-496C-DDF7-43FE-F8B02039424A}"/>
          </ac:spMkLst>
        </pc:spChg>
        <pc:picChg chg="add mod">
          <ac:chgData name="Bilen, Eren" userId="1524803c-4e9d-4ade-801e-849580f16dd3" providerId="ADAL" clId="{423500D2-E283-0140-8E9F-EA94C3407DF5}" dt="2022-08-22T20:16:14.565" v="1429" actId="1076"/>
          <ac:picMkLst>
            <pc:docMk/>
            <pc:sldMk cId="1282581679" sldId="553"/>
            <ac:picMk id="2" creationId="{084F42BA-BE00-4454-61D0-95D3B222BE5B}"/>
          </ac:picMkLst>
        </pc:picChg>
      </pc:sldChg>
      <pc:sldChg chg="addSp modSp add mod">
        <pc:chgData name="Bilen, Eren" userId="1524803c-4e9d-4ade-801e-849580f16dd3" providerId="ADAL" clId="{423500D2-E283-0140-8E9F-EA94C3407DF5}" dt="2022-08-22T20:17:50.055" v="1454" actId="255"/>
        <pc:sldMkLst>
          <pc:docMk/>
          <pc:sldMk cId="28890483" sldId="554"/>
        </pc:sldMkLst>
        <pc:spChg chg="mod">
          <ac:chgData name="Bilen, Eren" userId="1524803c-4e9d-4ade-801e-849580f16dd3" providerId="ADAL" clId="{423500D2-E283-0140-8E9F-EA94C3407DF5}" dt="2022-08-22T20:17:50.055" v="1454" actId="255"/>
          <ac:spMkLst>
            <pc:docMk/>
            <pc:sldMk cId="28890483" sldId="554"/>
            <ac:spMk id="4" creationId="{78B3D23D-496C-DDF7-43FE-F8B02039424A}"/>
          </ac:spMkLst>
        </pc:spChg>
        <pc:picChg chg="add mod">
          <ac:chgData name="Bilen, Eren" userId="1524803c-4e9d-4ade-801e-849580f16dd3" providerId="ADAL" clId="{423500D2-E283-0140-8E9F-EA94C3407DF5}" dt="2022-08-22T20:17:43.367" v="1453" actId="1076"/>
          <ac:picMkLst>
            <pc:docMk/>
            <pc:sldMk cId="28890483" sldId="554"/>
            <ac:picMk id="2" creationId="{FB296F94-049D-FE92-FEC9-ED04F00C12CD}"/>
          </ac:picMkLst>
        </pc:picChg>
      </pc:sldChg>
      <pc:sldChg chg="addSp delSp modSp add mod">
        <pc:chgData name="Bilen, Eren" userId="1524803c-4e9d-4ade-801e-849580f16dd3" providerId="ADAL" clId="{423500D2-E283-0140-8E9F-EA94C3407DF5}" dt="2022-08-22T20:19:11.766" v="1491" actId="1076"/>
        <pc:sldMkLst>
          <pc:docMk/>
          <pc:sldMk cId="3025485835" sldId="555"/>
        </pc:sldMkLst>
        <pc:spChg chg="add mod">
          <ac:chgData name="Bilen, Eren" userId="1524803c-4e9d-4ade-801e-849580f16dd3" providerId="ADAL" clId="{423500D2-E283-0140-8E9F-EA94C3407DF5}" dt="2022-08-22T20:18:45.799" v="1483" actId="1076"/>
          <ac:spMkLst>
            <pc:docMk/>
            <pc:sldMk cId="3025485835" sldId="555"/>
            <ac:spMk id="3" creationId="{4A7ACF50-3BCD-48AC-FBCF-BF750BD6D871}"/>
          </ac:spMkLst>
        </pc:spChg>
        <pc:spChg chg="del">
          <ac:chgData name="Bilen, Eren" userId="1524803c-4e9d-4ade-801e-849580f16dd3" providerId="ADAL" clId="{423500D2-E283-0140-8E9F-EA94C3407DF5}" dt="2022-08-22T20:18:14.385" v="1455" actId="478"/>
          <ac:spMkLst>
            <pc:docMk/>
            <pc:sldMk cId="3025485835" sldId="555"/>
            <ac:spMk id="4" creationId="{78B3D23D-496C-DDF7-43FE-F8B02039424A}"/>
          </ac:spMkLst>
        </pc:spChg>
        <pc:spChg chg="add del mod">
          <ac:chgData name="Bilen, Eren" userId="1524803c-4e9d-4ade-801e-849580f16dd3" providerId="ADAL" clId="{423500D2-E283-0140-8E9F-EA94C3407DF5}" dt="2022-08-22T20:18:42.788" v="1481" actId="478"/>
          <ac:spMkLst>
            <pc:docMk/>
            <pc:sldMk cId="3025485835" sldId="555"/>
            <ac:spMk id="5" creationId="{B9552080-4637-A185-B53A-5260C830E158}"/>
          </ac:spMkLst>
        </pc:spChg>
        <pc:spChg chg="add mod">
          <ac:chgData name="Bilen, Eren" userId="1524803c-4e9d-4ade-801e-849580f16dd3" providerId="ADAL" clId="{423500D2-E283-0140-8E9F-EA94C3407DF5}" dt="2022-08-22T20:19:11.766" v="1491" actId="1076"/>
          <ac:spMkLst>
            <pc:docMk/>
            <pc:sldMk cId="3025485835" sldId="555"/>
            <ac:spMk id="6" creationId="{4B4E4AAA-ACDB-7092-F579-FE8EDD957E37}"/>
          </ac:spMkLst>
        </pc:spChg>
        <pc:picChg chg="add mod">
          <ac:chgData name="Bilen, Eren" userId="1524803c-4e9d-4ade-801e-849580f16dd3" providerId="ADAL" clId="{423500D2-E283-0140-8E9F-EA94C3407DF5}" dt="2022-08-22T20:18:52.583" v="1485" actId="1076"/>
          <ac:picMkLst>
            <pc:docMk/>
            <pc:sldMk cId="3025485835" sldId="555"/>
            <ac:picMk id="2" creationId="{0C4A7B13-B791-B506-D8C2-0CE2AD3711EA}"/>
          </ac:picMkLst>
        </pc:picChg>
      </pc:sldChg>
      <pc:sldChg chg="addSp modSp add mod">
        <pc:chgData name="Bilen, Eren" userId="1524803c-4e9d-4ade-801e-849580f16dd3" providerId="ADAL" clId="{423500D2-E283-0140-8E9F-EA94C3407DF5}" dt="2022-08-22T20:20:51" v="1514" actId="1076"/>
        <pc:sldMkLst>
          <pc:docMk/>
          <pc:sldMk cId="3419613330" sldId="556"/>
        </pc:sldMkLst>
        <pc:spChg chg="mod">
          <ac:chgData name="Bilen, Eren" userId="1524803c-4e9d-4ade-801e-849580f16dd3" providerId="ADAL" clId="{423500D2-E283-0140-8E9F-EA94C3407DF5}" dt="2022-08-22T20:20:48.234" v="1513" actId="14100"/>
          <ac:spMkLst>
            <pc:docMk/>
            <pc:sldMk cId="3419613330" sldId="556"/>
            <ac:spMk id="4" creationId="{78B3D23D-496C-DDF7-43FE-F8B02039424A}"/>
          </ac:spMkLst>
        </pc:spChg>
        <pc:picChg chg="add mod">
          <ac:chgData name="Bilen, Eren" userId="1524803c-4e9d-4ade-801e-849580f16dd3" providerId="ADAL" clId="{423500D2-E283-0140-8E9F-EA94C3407DF5}" dt="2022-08-22T20:20:51" v="1514" actId="1076"/>
          <ac:picMkLst>
            <pc:docMk/>
            <pc:sldMk cId="3419613330" sldId="556"/>
            <ac:picMk id="2" creationId="{2C365428-1984-FB30-197B-E987552A5188}"/>
          </ac:picMkLst>
        </pc:picChg>
      </pc:sldChg>
      <pc:sldChg chg="addSp modSp add mod">
        <pc:chgData name="Bilen, Eren" userId="1524803c-4e9d-4ade-801e-849580f16dd3" providerId="ADAL" clId="{423500D2-E283-0140-8E9F-EA94C3407DF5}" dt="2022-08-22T20:22:36.784" v="1529" actId="1076"/>
        <pc:sldMkLst>
          <pc:docMk/>
          <pc:sldMk cId="2497172109" sldId="557"/>
        </pc:sldMkLst>
        <pc:spChg chg="mod">
          <ac:chgData name="Bilen, Eren" userId="1524803c-4e9d-4ade-801e-849580f16dd3" providerId="ADAL" clId="{423500D2-E283-0140-8E9F-EA94C3407DF5}" dt="2022-08-22T20:21:10.617" v="1517" actId="255"/>
          <ac:spMkLst>
            <pc:docMk/>
            <pc:sldMk cId="2497172109" sldId="557"/>
            <ac:spMk id="4" creationId="{78B3D23D-496C-DDF7-43FE-F8B02039424A}"/>
          </ac:spMkLst>
        </pc:spChg>
        <pc:picChg chg="add mod">
          <ac:chgData name="Bilen, Eren" userId="1524803c-4e9d-4ade-801e-849580f16dd3" providerId="ADAL" clId="{423500D2-E283-0140-8E9F-EA94C3407DF5}" dt="2022-08-22T20:21:51.317" v="1522" actId="1076"/>
          <ac:picMkLst>
            <pc:docMk/>
            <pc:sldMk cId="2497172109" sldId="557"/>
            <ac:picMk id="2" creationId="{4EE9BEB0-9F57-2817-48D2-B77DA6E30187}"/>
          </ac:picMkLst>
        </pc:picChg>
        <pc:picChg chg="add mod">
          <ac:chgData name="Bilen, Eren" userId="1524803c-4e9d-4ade-801e-849580f16dd3" providerId="ADAL" clId="{423500D2-E283-0140-8E9F-EA94C3407DF5}" dt="2022-08-22T20:22:13.233" v="1525" actId="14100"/>
          <ac:picMkLst>
            <pc:docMk/>
            <pc:sldMk cId="2497172109" sldId="557"/>
            <ac:picMk id="3" creationId="{04FF0B40-7CEA-A5B0-B971-E250EA31AB55}"/>
          </ac:picMkLst>
        </pc:picChg>
        <pc:picChg chg="add mod">
          <ac:chgData name="Bilen, Eren" userId="1524803c-4e9d-4ade-801e-849580f16dd3" providerId="ADAL" clId="{423500D2-E283-0140-8E9F-EA94C3407DF5}" dt="2022-08-22T20:22:36.784" v="1529" actId="1076"/>
          <ac:picMkLst>
            <pc:docMk/>
            <pc:sldMk cId="2497172109" sldId="557"/>
            <ac:picMk id="5" creationId="{E4173147-B8B1-3F2D-ACCD-A91F802E4B57}"/>
          </ac:picMkLst>
        </pc:picChg>
      </pc:sldChg>
      <pc:sldChg chg="addSp delSp modSp add mod">
        <pc:chgData name="Bilen, Eren" userId="1524803c-4e9d-4ade-801e-849580f16dd3" providerId="ADAL" clId="{423500D2-E283-0140-8E9F-EA94C3407DF5}" dt="2022-08-22T20:24:53.234" v="1559" actId="20577"/>
        <pc:sldMkLst>
          <pc:docMk/>
          <pc:sldMk cId="1323000534" sldId="558"/>
        </pc:sldMkLst>
        <pc:spChg chg="mod">
          <ac:chgData name="Bilen, Eren" userId="1524803c-4e9d-4ade-801e-849580f16dd3" providerId="ADAL" clId="{423500D2-E283-0140-8E9F-EA94C3407DF5}" dt="2022-08-22T20:23:38.530" v="1547" actId="1076"/>
          <ac:spMkLst>
            <pc:docMk/>
            <pc:sldMk cId="1323000534" sldId="558"/>
            <ac:spMk id="4" creationId="{78B3D23D-496C-DDF7-43FE-F8B02039424A}"/>
          </ac:spMkLst>
        </pc:spChg>
        <pc:spChg chg="add mod">
          <ac:chgData name="Bilen, Eren" userId="1524803c-4e9d-4ade-801e-849580f16dd3" providerId="ADAL" clId="{423500D2-E283-0140-8E9F-EA94C3407DF5}" dt="2022-08-22T20:24:53.234" v="1559" actId="20577"/>
          <ac:spMkLst>
            <pc:docMk/>
            <pc:sldMk cId="1323000534" sldId="558"/>
            <ac:spMk id="6" creationId="{57D48F38-FCB5-D96C-4198-88758AF1BBE3}"/>
          </ac:spMkLst>
        </pc:spChg>
        <pc:picChg chg="add mod">
          <ac:chgData name="Bilen, Eren" userId="1524803c-4e9d-4ade-801e-849580f16dd3" providerId="ADAL" clId="{423500D2-E283-0140-8E9F-EA94C3407DF5}" dt="2022-08-22T20:24:27.379" v="1555" actId="1076"/>
          <ac:picMkLst>
            <pc:docMk/>
            <pc:sldMk cId="1323000534" sldId="558"/>
            <ac:picMk id="2" creationId="{013D608C-EF7E-EE04-0765-ADB0616F09EB}"/>
          </ac:picMkLst>
        </pc:picChg>
        <pc:picChg chg="add del mod">
          <ac:chgData name="Bilen, Eren" userId="1524803c-4e9d-4ade-801e-849580f16dd3" providerId="ADAL" clId="{423500D2-E283-0140-8E9F-EA94C3407DF5}" dt="2022-08-22T20:23:15.969" v="1540"/>
          <ac:picMkLst>
            <pc:docMk/>
            <pc:sldMk cId="1323000534" sldId="558"/>
            <ac:picMk id="3" creationId="{F0CA5A49-CE1A-6785-6D22-2078560C6655}"/>
          </ac:picMkLst>
        </pc:picChg>
      </pc:sldChg>
      <pc:sldChg chg="addSp delSp modSp add mod">
        <pc:chgData name="Bilen, Eren" userId="1524803c-4e9d-4ade-801e-849580f16dd3" providerId="ADAL" clId="{423500D2-E283-0140-8E9F-EA94C3407DF5}" dt="2022-08-22T20:29:57.011" v="1666" actId="1076"/>
        <pc:sldMkLst>
          <pc:docMk/>
          <pc:sldMk cId="3467032249" sldId="559"/>
        </pc:sldMkLst>
        <pc:spChg chg="add del mod">
          <ac:chgData name="Bilen, Eren" userId="1524803c-4e9d-4ade-801e-849580f16dd3" providerId="ADAL" clId="{423500D2-E283-0140-8E9F-EA94C3407DF5}" dt="2022-08-22T20:26:16.406" v="1575" actId="478"/>
          <ac:spMkLst>
            <pc:docMk/>
            <pc:sldMk cId="3467032249" sldId="559"/>
            <ac:spMk id="2" creationId="{E563E730-21AF-ED26-CB65-9D57CB408FD7}"/>
          </ac:spMkLst>
        </pc:spChg>
        <pc:spChg chg="add del mod">
          <ac:chgData name="Bilen, Eren" userId="1524803c-4e9d-4ade-801e-849580f16dd3" providerId="ADAL" clId="{423500D2-E283-0140-8E9F-EA94C3407DF5}" dt="2022-08-22T20:25:53.142" v="1570" actId="1076"/>
          <ac:spMkLst>
            <pc:docMk/>
            <pc:sldMk cId="3467032249" sldId="559"/>
            <ac:spMk id="4" creationId="{78B3D23D-496C-DDF7-43FE-F8B02039424A}"/>
          </ac:spMkLst>
        </pc:spChg>
        <pc:spChg chg="add mod">
          <ac:chgData name="Bilen, Eren" userId="1524803c-4e9d-4ade-801e-849580f16dd3" providerId="ADAL" clId="{423500D2-E283-0140-8E9F-EA94C3407DF5}" dt="2022-08-22T20:29:57.011" v="1666" actId="1076"/>
          <ac:spMkLst>
            <pc:docMk/>
            <pc:sldMk cId="3467032249" sldId="559"/>
            <ac:spMk id="7" creationId="{E3C75ECF-5B84-36C6-16E9-A6974FB5A6C7}"/>
          </ac:spMkLst>
        </pc:spChg>
        <pc:picChg chg="add mod">
          <ac:chgData name="Bilen, Eren" userId="1524803c-4e9d-4ade-801e-849580f16dd3" providerId="ADAL" clId="{423500D2-E283-0140-8E9F-EA94C3407DF5}" dt="2022-08-22T20:29:39.926" v="1664" actId="1076"/>
          <ac:picMkLst>
            <pc:docMk/>
            <pc:sldMk cId="3467032249" sldId="559"/>
            <ac:picMk id="3" creationId="{1467F5C2-1C40-2286-1AFF-BAA6729845FB}"/>
          </ac:picMkLst>
        </pc:picChg>
        <pc:picChg chg="add mod">
          <ac:chgData name="Bilen, Eren" userId="1524803c-4e9d-4ade-801e-849580f16dd3" providerId="ADAL" clId="{423500D2-E283-0140-8E9F-EA94C3407DF5}" dt="2022-08-22T20:29:46.377" v="1665" actId="1076"/>
          <ac:picMkLst>
            <pc:docMk/>
            <pc:sldMk cId="3467032249" sldId="559"/>
            <ac:picMk id="5" creationId="{C7A115A1-FEF0-919F-6D73-1E00DB2D6E4F}"/>
          </ac:picMkLst>
        </pc:picChg>
      </pc:sldChg>
      <pc:sldChg chg="addSp modSp add mod">
        <pc:chgData name="Bilen, Eren" userId="1524803c-4e9d-4ade-801e-849580f16dd3" providerId="ADAL" clId="{423500D2-E283-0140-8E9F-EA94C3407DF5}" dt="2022-08-22T20:29:17.460" v="1659" actId="1076"/>
        <pc:sldMkLst>
          <pc:docMk/>
          <pc:sldMk cId="248276002" sldId="560"/>
        </pc:sldMkLst>
        <pc:spChg chg="mod">
          <ac:chgData name="Bilen, Eren" userId="1524803c-4e9d-4ade-801e-849580f16dd3" providerId="ADAL" clId="{423500D2-E283-0140-8E9F-EA94C3407DF5}" dt="2022-08-22T20:28:58.591" v="1656" actId="1076"/>
          <ac:spMkLst>
            <pc:docMk/>
            <pc:sldMk cId="248276002" sldId="560"/>
            <ac:spMk id="4" creationId="{78B3D23D-496C-DDF7-43FE-F8B02039424A}"/>
          </ac:spMkLst>
        </pc:spChg>
        <pc:picChg chg="add mod">
          <ac:chgData name="Bilen, Eren" userId="1524803c-4e9d-4ade-801e-849580f16dd3" providerId="ADAL" clId="{423500D2-E283-0140-8E9F-EA94C3407DF5}" dt="2022-08-22T20:29:17.460" v="1659" actId="1076"/>
          <ac:picMkLst>
            <pc:docMk/>
            <pc:sldMk cId="248276002" sldId="560"/>
            <ac:picMk id="2" creationId="{CD83A20F-6026-3370-E04F-EAC73E3A4BBE}"/>
          </ac:picMkLst>
        </pc:picChg>
      </pc:sldChg>
      <pc:sldChg chg="modSp add mod">
        <pc:chgData name="Bilen, Eren" userId="1524803c-4e9d-4ade-801e-849580f16dd3" providerId="ADAL" clId="{423500D2-E283-0140-8E9F-EA94C3407DF5}" dt="2022-08-22T20:31:05.052" v="1679" actId="14100"/>
        <pc:sldMkLst>
          <pc:docMk/>
          <pc:sldMk cId="2697763286" sldId="561"/>
        </pc:sldMkLst>
        <pc:spChg chg="mod">
          <ac:chgData name="Bilen, Eren" userId="1524803c-4e9d-4ade-801e-849580f16dd3" providerId="ADAL" clId="{423500D2-E283-0140-8E9F-EA94C3407DF5}" dt="2022-08-22T20:31:05.052" v="1679" actId="14100"/>
          <ac:spMkLst>
            <pc:docMk/>
            <pc:sldMk cId="2697763286" sldId="561"/>
            <ac:spMk id="4" creationId="{78B3D23D-496C-DDF7-43FE-F8B02039424A}"/>
          </ac:spMkLst>
        </pc:spChg>
      </pc:sldChg>
      <pc:sldChg chg="modSp add mod">
        <pc:chgData name="Bilen, Eren" userId="1524803c-4e9d-4ade-801e-849580f16dd3" providerId="ADAL" clId="{423500D2-E283-0140-8E9F-EA94C3407DF5}" dt="2022-08-22T20:31:44.113" v="1692" actId="20577"/>
        <pc:sldMkLst>
          <pc:docMk/>
          <pc:sldMk cId="1044109215" sldId="562"/>
        </pc:sldMkLst>
        <pc:spChg chg="mod">
          <ac:chgData name="Bilen, Eren" userId="1524803c-4e9d-4ade-801e-849580f16dd3" providerId="ADAL" clId="{423500D2-E283-0140-8E9F-EA94C3407DF5}" dt="2022-08-22T20:31:44.113" v="1692" actId="20577"/>
          <ac:spMkLst>
            <pc:docMk/>
            <pc:sldMk cId="1044109215" sldId="562"/>
            <ac:spMk id="4" creationId="{78B3D23D-496C-DDF7-43FE-F8B02039424A}"/>
          </ac:spMkLst>
        </pc:spChg>
      </pc:sldChg>
      <pc:sldChg chg="add del">
        <pc:chgData name="Bilen, Eren" userId="1524803c-4e9d-4ade-801e-849580f16dd3" providerId="ADAL" clId="{423500D2-E283-0140-8E9F-EA94C3407DF5}" dt="2022-08-22T22:06:07.690" v="1693" actId="2696"/>
        <pc:sldMkLst>
          <pc:docMk/>
          <pc:sldMk cId="1928880257" sldId="563"/>
        </pc:sldMkLst>
      </pc:sldChg>
      <pc:sldChg chg="add del">
        <pc:chgData name="Bilen, Eren" userId="1524803c-4e9d-4ade-801e-849580f16dd3" providerId="ADAL" clId="{423500D2-E283-0140-8E9F-EA94C3407DF5}" dt="2022-08-22T22:06:08.040" v="1694" actId="2696"/>
        <pc:sldMkLst>
          <pc:docMk/>
          <pc:sldMk cId="1808923779" sldId="564"/>
        </pc:sldMkLst>
      </pc:sldChg>
      <pc:sldChg chg="add del">
        <pc:chgData name="Bilen, Eren" userId="1524803c-4e9d-4ade-801e-849580f16dd3" providerId="ADAL" clId="{423500D2-E283-0140-8E9F-EA94C3407DF5}" dt="2022-08-22T22:06:08.431" v="1695" actId="2696"/>
        <pc:sldMkLst>
          <pc:docMk/>
          <pc:sldMk cId="356675344" sldId="565"/>
        </pc:sldMkLst>
      </pc:sldChg>
      <pc:sldChg chg="add del">
        <pc:chgData name="Bilen, Eren" userId="1524803c-4e9d-4ade-801e-849580f16dd3" providerId="ADAL" clId="{423500D2-E283-0140-8E9F-EA94C3407DF5}" dt="2022-08-22T22:06:08.881" v="1696" actId="2696"/>
        <pc:sldMkLst>
          <pc:docMk/>
          <pc:sldMk cId="8012925" sldId="566"/>
        </pc:sldMkLst>
      </pc:sldChg>
      <pc:sldChg chg="add del">
        <pc:chgData name="Bilen, Eren" userId="1524803c-4e9d-4ade-801e-849580f16dd3" providerId="ADAL" clId="{423500D2-E283-0140-8E9F-EA94C3407DF5}" dt="2022-08-22T22:06:09.556" v="1697" actId="2696"/>
        <pc:sldMkLst>
          <pc:docMk/>
          <pc:sldMk cId="2221612305" sldId="567"/>
        </pc:sldMkLst>
      </pc:sldChg>
      <pc:sldMasterChg chg="modSp modSldLayout">
        <pc:chgData name="Bilen, Eren" userId="1524803c-4e9d-4ade-801e-849580f16dd3" providerId="ADAL" clId="{423500D2-E283-0140-8E9F-EA94C3407DF5}" dt="2022-08-22T18:57:39.040" v="56"/>
        <pc:sldMasterMkLst>
          <pc:docMk/>
          <pc:sldMasterMk cId="0" sldId="2147483648"/>
        </pc:sldMasterMkLst>
        <pc:spChg chg="mod">
          <ac:chgData name="Bilen, Eren" userId="1524803c-4e9d-4ade-801e-849580f16dd3" providerId="ADAL" clId="{423500D2-E283-0140-8E9F-EA94C3407DF5}" dt="2022-08-22T18:57:39.040" v="56"/>
          <ac:spMkLst>
            <pc:docMk/>
            <pc:sldMasterMk cId="0" sldId="2147483648"/>
            <ac:spMk id="1027" creationId="{00000000-0000-0000-0000-000000000000}"/>
          </ac:spMkLst>
        </pc:spChg>
        <pc:spChg chg="mod">
          <ac:chgData name="Bilen, Eren" userId="1524803c-4e9d-4ade-801e-849580f16dd3" providerId="ADAL" clId="{423500D2-E283-0140-8E9F-EA94C3407DF5}" dt="2022-08-22T18:57:39.040" v="56"/>
          <ac:spMkLst>
            <pc:docMk/>
            <pc:sldMasterMk cId="0" sldId="2147483648"/>
            <ac:spMk id="1028" creationId="{00000000-0000-0000-0000-000000000000}"/>
          </ac:spMkLst>
        </pc:spChg>
        <pc:spChg chg="mod">
          <ac:chgData name="Bilen, Eren" userId="1524803c-4e9d-4ade-801e-849580f16dd3" providerId="ADAL" clId="{423500D2-E283-0140-8E9F-EA94C3407DF5}" dt="2022-08-22T18:57:39.040" v="56"/>
          <ac:spMkLst>
            <pc:docMk/>
            <pc:sldMasterMk cId="0" sldId="2147483648"/>
            <ac:spMk id="1029" creationId="{00000000-0000-0000-0000-000000000000}"/>
          </ac:spMkLst>
        </pc:spChg>
        <pc:spChg chg="mod">
          <ac:chgData name="Bilen, Eren" userId="1524803c-4e9d-4ade-801e-849580f16dd3" providerId="ADAL" clId="{423500D2-E283-0140-8E9F-EA94C3407DF5}" dt="2022-08-22T18:57:39.040" v="56"/>
          <ac:spMkLst>
            <pc:docMk/>
            <pc:sldMasterMk cId="0" sldId="2147483648"/>
            <ac:spMk id="1030" creationId="{00000000-0000-0000-0000-000000000000}"/>
          </ac:spMkLst>
        </pc:spChg>
        <pc:spChg chg="mod">
          <ac:chgData name="Bilen, Eren" userId="1524803c-4e9d-4ade-801e-849580f16dd3" providerId="ADAL" clId="{423500D2-E283-0140-8E9F-EA94C3407DF5}" dt="2022-08-22T18:57:39.040" v="56"/>
          <ac:spMkLst>
            <pc:docMk/>
            <pc:sldMasterMk cId="0" sldId="2147483648"/>
            <ac:spMk id="3074" creationId="{00000000-0000-0000-0000-000000000000}"/>
          </ac:spMkLst>
        </pc:spChg>
        <pc:sldLayoutChg chg="modSp">
          <pc:chgData name="Bilen, Eren" userId="1524803c-4e9d-4ade-801e-849580f16dd3" providerId="ADAL" clId="{423500D2-E283-0140-8E9F-EA94C3407DF5}" dt="2022-08-22T18:57:39.040" v="56"/>
          <pc:sldLayoutMkLst>
            <pc:docMk/>
            <pc:sldMasterMk cId="0" sldId="2147483648"/>
            <pc:sldLayoutMk cId="129005794" sldId="2147483649"/>
          </pc:sldLayoutMkLst>
          <pc:spChg chg="mod">
            <ac:chgData name="Bilen, Eren" userId="1524803c-4e9d-4ade-801e-849580f16dd3" providerId="ADAL" clId="{423500D2-E283-0140-8E9F-EA94C3407DF5}" dt="2022-08-22T18:57:39.040" v="56"/>
            <ac:spMkLst>
              <pc:docMk/>
              <pc:sldMasterMk cId="0" sldId="2147483648"/>
              <pc:sldLayoutMk cId="129005794" sldId="2147483649"/>
              <ac:spMk id="2"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129005794" sldId="2147483649"/>
              <ac:spMk id="3" creationId="{00000000-0000-0000-0000-000000000000}"/>
            </ac:spMkLst>
          </pc:spChg>
        </pc:sldLayoutChg>
        <pc:sldLayoutChg chg="modSp">
          <pc:chgData name="Bilen, Eren" userId="1524803c-4e9d-4ade-801e-849580f16dd3" providerId="ADAL" clId="{423500D2-E283-0140-8E9F-EA94C3407DF5}" dt="2022-08-22T18:57:39.040" v="56"/>
          <pc:sldLayoutMkLst>
            <pc:docMk/>
            <pc:sldMasterMk cId="0" sldId="2147483648"/>
            <pc:sldLayoutMk cId="2294512077" sldId="2147483651"/>
          </pc:sldLayoutMkLst>
          <pc:spChg chg="mod">
            <ac:chgData name="Bilen, Eren" userId="1524803c-4e9d-4ade-801e-849580f16dd3" providerId="ADAL" clId="{423500D2-E283-0140-8E9F-EA94C3407DF5}" dt="2022-08-22T18:57:39.040" v="56"/>
            <ac:spMkLst>
              <pc:docMk/>
              <pc:sldMasterMk cId="0" sldId="2147483648"/>
              <pc:sldLayoutMk cId="2294512077" sldId="2147483651"/>
              <ac:spMk id="2"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2294512077" sldId="2147483651"/>
              <ac:spMk id="3" creationId="{00000000-0000-0000-0000-000000000000}"/>
            </ac:spMkLst>
          </pc:spChg>
        </pc:sldLayoutChg>
        <pc:sldLayoutChg chg="modSp">
          <pc:chgData name="Bilen, Eren" userId="1524803c-4e9d-4ade-801e-849580f16dd3" providerId="ADAL" clId="{423500D2-E283-0140-8E9F-EA94C3407DF5}" dt="2022-08-22T18:57:39.040" v="56"/>
          <pc:sldLayoutMkLst>
            <pc:docMk/>
            <pc:sldMasterMk cId="0" sldId="2147483648"/>
            <pc:sldLayoutMk cId="973063261" sldId="2147483652"/>
          </pc:sldLayoutMkLst>
          <pc:spChg chg="mod">
            <ac:chgData name="Bilen, Eren" userId="1524803c-4e9d-4ade-801e-849580f16dd3" providerId="ADAL" clId="{423500D2-E283-0140-8E9F-EA94C3407DF5}" dt="2022-08-22T18:57:39.040" v="56"/>
            <ac:spMkLst>
              <pc:docMk/>
              <pc:sldMasterMk cId="0" sldId="2147483648"/>
              <pc:sldLayoutMk cId="973063261" sldId="2147483652"/>
              <ac:spMk id="3"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973063261" sldId="2147483652"/>
              <ac:spMk id="4" creationId="{00000000-0000-0000-0000-000000000000}"/>
            </ac:spMkLst>
          </pc:spChg>
        </pc:sldLayoutChg>
        <pc:sldLayoutChg chg="modSp">
          <pc:chgData name="Bilen, Eren" userId="1524803c-4e9d-4ade-801e-849580f16dd3" providerId="ADAL" clId="{423500D2-E283-0140-8E9F-EA94C3407DF5}" dt="2022-08-22T18:57:39.040" v="56"/>
          <pc:sldLayoutMkLst>
            <pc:docMk/>
            <pc:sldMasterMk cId="0" sldId="2147483648"/>
            <pc:sldLayoutMk cId="4212753399" sldId="2147483653"/>
          </pc:sldLayoutMkLst>
          <pc:spChg chg="mod">
            <ac:chgData name="Bilen, Eren" userId="1524803c-4e9d-4ade-801e-849580f16dd3" providerId="ADAL" clId="{423500D2-E283-0140-8E9F-EA94C3407DF5}" dt="2022-08-22T18:57:39.040" v="56"/>
            <ac:spMkLst>
              <pc:docMk/>
              <pc:sldMasterMk cId="0" sldId="2147483648"/>
              <pc:sldLayoutMk cId="4212753399" sldId="2147483653"/>
              <ac:spMk id="2"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4212753399" sldId="2147483653"/>
              <ac:spMk id="3"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4212753399" sldId="2147483653"/>
              <ac:spMk id="4"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4212753399" sldId="2147483653"/>
              <ac:spMk id="5"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4212753399" sldId="2147483653"/>
              <ac:spMk id="6" creationId="{00000000-0000-0000-0000-000000000000}"/>
            </ac:spMkLst>
          </pc:spChg>
        </pc:sldLayoutChg>
        <pc:sldLayoutChg chg="modSp">
          <pc:chgData name="Bilen, Eren" userId="1524803c-4e9d-4ade-801e-849580f16dd3" providerId="ADAL" clId="{423500D2-E283-0140-8E9F-EA94C3407DF5}" dt="2022-08-22T18:57:39.040" v="56"/>
          <pc:sldLayoutMkLst>
            <pc:docMk/>
            <pc:sldMasterMk cId="0" sldId="2147483648"/>
            <pc:sldLayoutMk cId="1042527699" sldId="2147483656"/>
          </pc:sldLayoutMkLst>
          <pc:spChg chg="mod">
            <ac:chgData name="Bilen, Eren" userId="1524803c-4e9d-4ade-801e-849580f16dd3" providerId="ADAL" clId="{423500D2-E283-0140-8E9F-EA94C3407DF5}" dt="2022-08-22T18:57:39.040" v="56"/>
            <ac:spMkLst>
              <pc:docMk/>
              <pc:sldMasterMk cId="0" sldId="2147483648"/>
              <pc:sldLayoutMk cId="1042527699" sldId="2147483656"/>
              <ac:spMk id="2"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1042527699" sldId="2147483656"/>
              <ac:spMk id="3"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1042527699" sldId="2147483656"/>
              <ac:spMk id="4" creationId="{00000000-0000-0000-0000-000000000000}"/>
            </ac:spMkLst>
          </pc:spChg>
        </pc:sldLayoutChg>
        <pc:sldLayoutChg chg="modSp">
          <pc:chgData name="Bilen, Eren" userId="1524803c-4e9d-4ade-801e-849580f16dd3" providerId="ADAL" clId="{423500D2-E283-0140-8E9F-EA94C3407DF5}" dt="2022-08-22T18:57:39.040" v="56"/>
          <pc:sldLayoutMkLst>
            <pc:docMk/>
            <pc:sldMasterMk cId="0" sldId="2147483648"/>
            <pc:sldLayoutMk cId="950511789" sldId="2147483657"/>
          </pc:sldLayoutMkLst>
          <pc:spChg chg="mod">
            <ac:chgData name="Bilen, Eren" userId="1524803c-4e9d-4ade-801e-849580f16dd3" providerId="ADAL" clId="{423500D2-E283-0140-8E9F-EA94C3407DF5}" dt="2022-08-22T18:57:39.040" v="56"/>
            <ac:spMkLst>
              <pc:docMk/>
              <pc:sldMasterMk cId="0" sldId="2147483648"/>
              <pc:sldLayoutMk cId="950511789" sldId="2147483657"/>
              <ac:spMk id="2"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950511789" sldId="2147483657"/>
              <ac:spMk id="3"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950511789" sldId="2147483657"/>
              <ac:spMk id="4" creationId="{00000000-0000-0000-0000-000000000000}"/>
            </ac:spMkLst>
          </pc:spChg>
        </pc:sldLayoutChg>
        <pc:sldLayoutChg chg="modSp">
          <pc:chgData name="Bilen, Eren" userId="1524803c-4e9d-4ade-801e-849580f16dd3" providerId="ADAL" clId="{423500D2-E283-0140-8E9F-EA94C3407DF5}" dt="2022-08-22T18:57:39.040" v="56"/>
          <pc:sldLayoutMkLst>
            <pc:docMk/>
            <pc:sldMasterMk cId="0" sldId="2147483648"/>
            <pc:sldLayoutMk cId="2818166472" sldId="2147483659"/>
          </pc:sldLayoutMkLst>
          <pc:spChg chg="mod">
            <ac:chgData name="Bilen, Eren" userId="1524803c-4e9d-4ade-801e-849580f16dd3" providerId="ADAL" clId="{423500D2-E283-0140-8E9F-EA94C3407DF5}" dt="2022-08-22T18:57:39.040" v="56"/>
            <ac:spMkLst>
              <pc:docMk/>
              <pc:sldMasterMk cId="0" sldId="2147483648"/>
              <pc:sldLayoutMk cId="2818166472" sldId="2147483659"/>
              <ac:spMk id="2"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2818166472" sldId="2147483659"/>
              <ac:spMk id="3" creationId="{00000000-0000-0000-0000-000000000000}"/>
            </ac:spMkLst>
          </pc:spChg>
        </pc:sldLayoutChg>
        <pc:sldLayoutChg chg="modSp">
          <pc:chgData name="Bilen, Eren" userId="1524803c-4e9d-4ade-801e-849580f16dd3" providerId="ADAL" clId="{423500D2-E283-0140-8E9F-EA94C3407DF5}" dt="2022-08-22T18:57:39.040" v="56"/>
          <pc:sldLayoutMkLst>
            <pc:docMk/>
            <pc:sldMasterMk cId="0" sldId="2147483648"/>
            <pc:sldLayoutMk cId="434233492" sldId="2147483660"/>
          </pc:sldLayoutMkLst>
          <pc:spChg chg="mod">
            <ac:chgData name="Bilen, Eren" userId="1524803c-4e9d-4ade-801e-849580f16dd3" providerId="ADAL" clId="{423500D2-E283-0140-8E9F-EA94C3407DF5}" dt="2022-08-22T18:57:39.040" v="56"/>
            <ac:spMkLst>
              <pc:docMk/>
              <pc:sldMasterMk cId="0" sldId="2147483648"/>
              <pc:sldLayoutMk cId="434233492" sldId="2147483660"/>
              <ac:spMk id="2"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434233492" sldId="2147483660"/>
              <ac:spMk id="3" creationId="{00000000-0000-0000-0000-000000000000}"/>
            </ac:spMkLst>
          </pc:spChg>
          <pc:spChg chg="mod">
            <ac:chgData name="Bilen, Eren" userId="1524803c-4e9d-4ade-801e-849580f16dd3" providerId="ADAL" clId="{423500D2-E283-0140-8E9F-EA94C3407DF5}" dt="2022-08-22T18:57:39.040" v="56"/>
            <ac:spMkLst>
              <pc:docMk/>
              <pc:sldMasterMk cId="0" sldId="2147483648"/>
              <pc:sldLayoutMk cId="434233492" sldId="2147483660"/>
              <ac:spMk id="4" creationId="{00000000-0000-0000-0000-000000000000}"/>
            </ac:spMkLst>
          </pc:spChg>
        </pc:sldLayoutChg>
      </pc:sldMasterChg>
    </pc:docChg>
  </pc:docChgLst>
  <pc:docChgLst>
    <pc:chgData name="Bilen, Eren" userId="1524803c-4e9d-4ade-801e-849580f16dd3" providerId="ADAL" clId="{624DE0C8-8BF6-4CA6-A728-7F078CAE01AD}"/>
    <pc:docChg chg="undo redo custSel addSld delSld modSld sldOrd">
      <pc:chgData name="Bilen, Eren" userId="1524803c-4e9d-4ade-801e-849580f16dd3" providerId="ADAL" clId="{624DE0C8-8BF6-4CA6-A728-7F078CAE01AD}" dt="2022-08-16T04:18:12.300" v="840" actId="47"/>
      <pc:docMkLst>
        <pc:docMk/>
      </pc:docMkLst>
      <pc:sldChg chg="add del">
        <pc:chgData name="Bilen, Eren" userId="1524803c-4e9d-4ade-801e-849580f16dd3" providerId="ADAL" clId="{624DE0C8-8BF6-4CA6-A728-7F078CAE01AD}" dt="2022-08-16T03:49:03.283" v="4" actId="47"/>
        <pc:sldMkLst>
          <pc:docMk/>
          <pc:sldMk cId="97062835" sldId="256"/>
        </pc:sldMkLst>
      </pc:sldChg>
      <pc:sldChg chg="add del">
        <pc:chgData name="Bilen, Eren" userId="1524803c-4e9d-4ade-801e-849580f16dd3" providerId="ADAL" clId="{624DE0C8-8BF6-4CA6-A728-7F078CAE01AD}" dt="2022-08-16T03:49:14.175" v="5" actId="47"/>
        <pc:sldMkLst>
          <pc:docMk/>
          <pc:sldMk cId="3652766424" sldId="257"/>
        </pc:sldMkLst>
      </pc:sldChg>
      <pc:sldChg chg="add del ord">
        <pc:chgData name="Bilen, Eren" userId="1524803c-4e9d-4ade-801e-849580f16dd3" providerId="ADAL" clId="{624DE0C8-8BF6-4CA6-A728-7F078CAE01AD}" dt="2022-08-16T03:52:29.750" v="88" actId="47"/>
        <pc:sldMkLst>
          <pc:docMk/>
          <pc:sldMk cId="4271000689" sldId="258"/>
        </pc:sldMkLst>
      </pc:sldChg>
      <pc:sldChg chg="addSp delSp modSp add mod modAnim">
        <pc:chgData name="Bilen, Eren" userId="1524803c-4e9d-4ade-801e-849580f16dd3" providerId="ADAL" clId="{624DE0C8-8BF6-4CA6-A728-7F078CAE01AD}" dt="2022-08-16T03:59:34.658" v="576" actId="20577"/>
        <pc:sldMkLst>
          <pc:docMk/>
          <pc:sldMk cId="1958178227" sldId="259"/>
        </pc:sldMkLst>
        <pc:spChg chg="mod">
          <ac:chgData name="Bilen, Eren" userId="1524803c-4e9d-4ade-801e-849580f16dd3" providerId="ADAL" clId="{624DE0C8-8BF6-4CA6-A728-7F078CAE01AD}" dt="2022-08-16T03:54:02.910" v="91" actId="1076"/>
          <ac:spMkLst>
            <pc:docMk/>
            <pc:sldMk cId="1958178227" sldId="259"/>
            <ac:spMk id="2" creationId="{8EBC06C1-8A0D-3E4B-AF0B-20A0D7419D77}"/>
          </ac:spMkLst>
        </pc:spChg>
        <pc:spChg chg="add del mod">
          <ac:chgData name="Bilen, Eren" userId="1524803c-4e9d-4ade-801e-849580f16dd3" providerId="ADAL" clId="{624DE0C8-8BF6-4CA6-A728-7F078CAE01AD}" dt="2022-08-16T03:54:00.982" v="90" actId="478"/>
          <ac:spMkLst>
            <pc:docMk/>
            <pc:sldMk cId="1958178227" sldId="259"/>
            <ac:spMk id="3" creationId="{BE29C808-34DB-4B57-8207-F61E245736E8}"/>
          </ac:spMkLst>
        </pc:spChg>
        <pc:spChg chg="mod">
          <ac:chgData name="Bilen, Eren" userId="1524803c-4e9d-4ade-801e-849580f16dd3" providerId="ADAL" clId="{624DE0C8-8BF6-4CA6-A728-7F078CAE01AD}" dt="2022-08-16T03:59:34.658" v="576" actId="20577"/>
          <ac:spMkLst>
            <pc:docMk/>
            <pc:sldMk cId="1958178227" sldId="259"/>
            <ac:spMk id="6" creationId="{CC5A915F-96F8-EE44-8767-CE4DFD7F106D}"/>
          </ac:spMkLst>
        </pc:spChg>
        <pc:picChg chg="del">
          <ac:chgData name="Bilen, Eren" userId="1524803c-4e9d-4ade-801e-849580f16dd3" providerId="ADAL" clId="{624DE0C8-8BF6-4CA6-A728-7F078CAE01AD}" dt="2022-08-16T03:53:59.778" v="89" actId="478"/>
          <ac:picMkLst>
            <pc:docMk/>
            <pc:sldMk cId="1958178227" sldId="259"/>
            <ac:picMk id="5" creationId="{C2C2C048-A45C-A444-BA73-C4D69C5481E8}"/>
          </ac:picMkLst>
        </pc:picChg>
      </pc:sldChg>
      <pc:sldChg chg="add del">
        <pc:chgData name="Bilen, Eren" userId="1524803c-4e9d-4ade-801e-849580f16dd3" providerId="ADAL" clId="{624DE0C8-8BF6-4CA6-A728-7F078CAE01AD}" dt="2022-08-16T03:59:52.091" v="578" actId="47"/>
        <pc:sldMkLst>
          <pc:docMk/>
          <pc:sldMk cId="3834249609" sldId="262"/>
        </pc:sldMkLst>
      </pc:sldChg>
      <pc:sldChg chg="add del ord">
        <pc:chgData name="Bilen, Eren" userId="1524803c-4e9d-4ade-801e-849580f16dd3" providerId="ADAL" clId="{624DE0C8-8BF6-4CA6-A728-7F078CAE01AD}" dt="2022-08-16T03:59:42.565" v="577" actId="47"/>
        <pc:sldMkLst>
          <pc:docMk/>
          <pc:sldMk cId="4005160882" sldId="263"/>
        </pc:sldMkLst>
      </pc:sldChg>
      <pc:sldChg chg="modSp add del mod">
        <pc:chgData name="Bilen, Eren" userId="1524803c-4e9d-4ade-801e-849580f16dd3" providerId="ADAL" clId="{624DE0C8-8BF6-4CA6-A728-7F078CAE01AD}" dt="2022-08-16T04:00:56.130" v="597" actId="47"/>
        <pc:sldMkLst>
          <pc:docMk/>
          <pc:sldMk cId="1121145769" sldId="264"/>
        </pc:sldMkLst>
        <pc:spChg chg="mod">
          <ac:chgData name="Bilen, Eren" userId="1524803c-4e9d-4ade-801e-849580f16dd3" providerId="ADAL" clId="{624DE0C8-8BF6-4CA6-A728-7F078CAE01AD}" dt="2022-08-16T04:00:05.114" v="579" actId="20577"/>
          <ac:spMkLst>
            <pc:docMk/>
            <pc:sldMk cId="1121145769" sldId="264"/>
            <ac:spMk id="3" creationId="{A154CC9E-8943-4841-BC48-B2C0DE97CA46}"/>
          </ac:spMkLst>
        </pc:spChg>
      </pc:sldChg>
      <pc:sldChg chg="add del">
        <pc:chgData name="Bilen, Eren" userId="1524803c-4e9d-4ade-801e-849580f16dd3" providerId="ADAL" clId="{624DE0C8-8BF6-4CA6-A728-7F078CAE01AD}" dt="2022-08-16T04:00:14.204" v="580" actId="47"/>
        <pc:sldMkLst>
          <pc:docMk/>
          <pc:sldMk cId="1399948127" sldId="265"/>
        </pc:sldMkLst>
      </pc:sldChg>
      <pc:sldChg chg="add del">
        <pc:chgData name="Bilen, Eren" userId="1524803c-4e9d-4ade-801e-849580f16dd3" providerId="ADAL" clId="{624DE0C8-8BF6-4CA6-A728-7F078CAE01AD}" dt="2022-08-16T04:00:15.944" v="581" actId="47"/>
        <pc:sldMkLst>
          <pc:docMk/>
          <pc:sldMk cId="718722602" sldId="266"/>
        </pc:sldMkLst>
      </pc:sldChg>
      <pc:sldChg chg="add del">
        <pc:chgData name="Bilen, Eren" userId="1524803c-4e9d-4ade-801e-849580f16dd3" providerId="ADAL" clId="{624DE0C8-8BF6-4CA6-A728-7F078CAE01AD}" dt="2022-08-16T04:00:22.055" v="582" actId="47"/>
        <pc:sldMkLst>
          <pc:docMk/>
          <pc:sldMk cId="308727016" sldId="267"/>
        </pc:sldMkLst>
      </pc:sldChg>
      <pc:sldChg chg="add del">
        <pc:chgData name="Bilen, Eren" userId="1524803c-4e9d-4ade-801e-849580f16dd3" providerId="ADAL" clId="{624DE0C8-8BF6-4CA6-A728-7F078CAE01AD}" dt="2022-08-16T04:01:25.116" v="639" actId="47"/>
        <pc:sldMkLst>
          <pc:docMk/>
          <pc:sldMk cId="1480436680" sldId="268"/>
        </pc:sldMkLst>
      </pc:sldChg>
      <pc:sldChg chg="modSp add mod">
        <pc:chgData name="Bilen, Eren" userId="1524803c-4e9d-4ade-801e-849580f16dd3" providerId="ADAL" clId="{624DE0C8-8BF6-4CA6-A728-7F078CAE01AD}" dt="2022-08-16T04:02:00.881" v="661" actId="5793"/>
        <pc:sldMkLst>
          <pc:docMk/>
          <pc:sldMk cId="3914891566" sldId="270"/>
        </pc:sldMkLst>
        <pc:spChg chg="mod">
          <ac:chgData name="Bilen, Eren" userId="1524803c-4e9d-4ade-801e-849580f16dd3" providerId="ADAL" clId="{624DE0C8-8BF6-4CA6-A728-7F078CAE01AD}" dt="2022-08-16T04:01:35.673" v="650" actId="313"/>
          <ac:spMkLst>
            <pc:docMk/>
            <pc:sldMk cId="3914891566" sldId="270"/>
            <ac:spMk id="2" creationId="{AE9A489E-C7DD-DF4A-90F0-7C9FD43AA24F}"/>
          </ac:spMkLst>
        </pc:spChg>
        <pc:spChg chg="mod">
          <ac:chgData name="Bilen, Eren" userId="1524803c-4e9d-4ade-801e-849580f16dd3" providerId="ADAL" clId="{624DE0C8-8BF6-4CA6-A728-7F078CAE01AD}" dt="2022-08-16T04:02:00.881" v="661" actId="5793"/>
          <ac:spMkLst>
            <pc:docMk/>
            <pc:sldMk cId="3914891566" sldId="270"/>
            <ac:spMk id="3" creationId="{D3B6ADC0-50CE-7945-BAC5-D77A64C7B88A}"/>
          </ac:spMkLst>
        </pc:spChg>
      </pc:sldChg>
      <pc:sldChg chg="modSp add del mod">
        <pc:chgData name="Bilen, Eren" userId="1524803c-4e9d-4ade-801e-849580f16dd3" providerId="ADAL" clId="{624DE0C8-8BF6-4CA6-A728-7F078CAE01AD}" dt="2022-08-16T04:02:13.427" v="662" actId="47"/>
        <pc:sldMkLst>
          <pc:docMk/>
          <pc:sldMk cId="3122343960" sldId="271"/>
        </pc:sldMkLst>
        <pc:spChg chg="mod">
          <ac:chgData name="Bilen, Eren" userId="1524803c-4e9d-4ade-801e-849580f16dd3" providerId="ADAL" clId="{624DE0C8-8BF6-4CA6-A728-7F078CAE01AD}" dt="2022-08-16T04:01:51.018" v="651" actId="21"/>
          <ac:spMkLst>
            <pc:docMk/>
            <pc:sldMk cId="3122343960" sldId="271"/>
            <ac:spMk id="3" creationId="{DC36E29C-4775-9B4A-A425-352623567384}"/>
          </ac:spMkLst>
        </pc:spChg>
      </pc:sldChg>
      <pc:sldChg chg="modSp add mod">
        <pc:chgData name="Bilen, Eren" userId="1524803c-4e9d-4ade-801e-849580f16dd3" providerId="ADAL" clId="{624DE0C8-8BF6-4CA6-A728-7F078CAE01AD}" dt="2022-08-16T04:01:11.647" v="638" actId="27636"/>
        <pc:sldMkLst>
          <pc:docMk/>
          <pc:sldMk cId="1396044145" sldId="272"/>
        </pc:sldMkLst>
        <pc:spChg chg="mod">
          <ac:chgData name="Bilen, Eren" userId="1524803c-4e9d-4ade-801e-849580f16dd3" providerId="ADAL" clId="{624DE0C8-8BF6-4CA6-A728-7F078CAE01AD}" dt="2022-08-16T04:01:11.647" v="638" actId="27636"/>
          <ac:spMkLst>
            <pc:docMk/>
            <pc:sldMk cId="1396044145" sldId="272"/>
            <ac:spMk id="3" creationId="{DC36E29C-4775-9B4A-A425-352623567384}"/>
          </ac:spMkLst>
        </pc:spChg>
      </pc:sldChg>
      <pc:sldChg chg="addSp delSp modSp add mod">
        <pc:chgData name="Bilen, Eren" userId="1524803c-4e9d-4ade-801e-849580f16dd3" providerId="ADAL" clId="{624DE0C8-8BF6-4CA6-A728-7F078CAE01AD}" dt="2022-08-16T04:02:37.444" v="671" actId="1076"/>
        <pc:sldMkLst>
          <pc:docMk/>
          <pc:sldMk cId="3661508925" sldId="273"/>
        </pc:sldMkLst>
        <pc:spChg chg="del">
          <ac:chgData name="Bilen, Eren" userId="1524803c-4e9d-4ade-801e-849580f16dd3" providerId="ADAL" clId="{624DE0C8-8BF6-4CA6-A728-7F078CAE01AD}" dt="2022-08-16T04:02:29.039" v="664" actId="478"/>
          <ac:spMkLst>
            <pc:docMk/>
            <pc:sldMk cId="3661508925" sldId="273"/>
            <ac:spMk id="2" creationId="{079CDD87-253E-EA44-B179-94C61767FCD9}"/>
          </ac:spMkLst>
        </pc:spChg>
        <pc:spChg chg="del">
          <ac:chgData name="Bilen, Eren" userId="1524803c-4e9d-4ade-801e-849580f16dd3" providerId="ADAL" clId="{624DE0C8-8BF6-4CA6-A728-7F078CAE01AD}" dt="2022-08-16T04:02:27.804" v="663" actId="478"/>
          <ac:spMkLst>
            <pc:docMk/>
            <pc:sldMk cId="3661508925" sldId="273"/>
            <ac:spMk id="3" creationId="{DC36E29C-4775-9B4A-A425-352623567384}"/>
          </ac:spMkLst>
        </pc:spChg>
        <pc:spChg chg="add del mod">
          <ac:chgData name="Bilen, Eren" userId="1524803c-4e9d-4ade-801e-849580f16dd3" providerId="ADAL" clId="{624DE0C8-8BF6-4CA6-A728-7F078CAE01AD}" dt="2022-08-16T04:02:29.935" v="665" actId="478"/>
          <ac:spMkLst>
            <pc:docMk/>
            <pc:sldMk cId="3661508925" sldId="273"/>
            <ac:spMk id="5" creationId="{72ACE31F-8297-4985-AE7C-CFA9C90D0B62}"/>
          </ac:spMkLst>
        </pc:spChg>
        <pc:spChg chg="add del mod">
          <ac:chgData name="Bilen, Eren" userId="1524803c-4e9d-4ade-801e-849580f16dd3" providerId="ADAL" clId="{624DE0C8-8BF6-4CA6-A728-7F078CAE01AD}" dt="2022-08-16T04:02:31.014" v="666" actId="478"/>
          <ac:spMkLst>
            <pc:docMk/>
            <pc:sldMk cId="3661508925" sldId="273"/>
            <ac:spMk id="6" creationId="{A3DDF85E-F44F-48C6-BFB5-413C5FF0F708}"/>
          </ac:spMkLst>
        </pc:spChg>
        <pc:picChg chg="mod">
          <ac:chgData name="Bilen, Eren" userId="1524803c-4e9d-4ade-801e-849580f16dd3" providerId="ADAL" clId="{624DE0C8-8BF6-4CA6-A728-7F078CAE01AD}" dt="2022-08-16T04:02:37.444" v="671" actId="1076"/>
          <ac:picMkLst>
            <pc:docMk/>
            <pc:sldMk cId="3661508925" sldId="273"/>
            <ac:picMk id="4" creationId="{1D5B78F7-C00F-C24C-82EC-6DA3796768A7}"/>
          </ac:picMkLst>
        </pc:picChg>
      </pc:sldChg>
      <pc:sldChg chg="add del">
        <pc:chgData name="Bilen, Eren" userId="1524803c-4e9d-4ade-801e-849580f16dd3" providerId="ADAL" clId="{624DE0C8-8BF6-4CA6-A728-7F078CAE01AD}" dt="2022-08-16T04:17:22.022" v="836" actId="47"/>
        <pc:sldMkLst>
          <pc:docMk/>
          <pc:sldMk cId="3884772061" sldId="274"/>
        </pc:sldMkLst>
      </pc:sldChg>
      <pc:sldChg chg="add">
        <pc:chgData name="Bilen, Eren" userId="1524803c-4e9d-4ade-801e-849580f16dd3" providerId="ADAL" clId="{624DE0C8-8BF6-4CA6-A728-7F078CAE01AD}" dt="2022-08-16T03:48:59.601" v="0"/>
        <pc:sldMkLst>
          <pc:docMk/>
          <pc:sldMk cId="2773407824" sldId="275"/>
        </pc:sldMkLst>
      </pc:sldChg>
      <pc:sldChg chg="add">
        <pc:chgData name="Bilen, Eren" userId="1524803c-4e9d-4ade-801e-849580f16dd3" providerId="ADAL" clId="{624DE0C8-8BF6-4CA6-A728-7F078CAE01AD}" dt="2022-08-16T03:48:59.601" v="0"/>
        <pc:sldMkLst>
          <pc:docMk/>
          <pc:sldMk cId="454478535" sldId="277"/>
        </pc:sldMkLst>
      </pc:sldChg>
      <pc:sldChg chg="add">
        <pc:chgData name="Bilen, Eren" userId="1524803c-4e9d-4ade-801e-849580f16dd3" providerId="ADAL" clId="{624DE0C8-8BF6-4CA6-A728-7F078CAE01AD}" dt="2022-08-16T03:48:59.601" v="0"/>
        <pc:sldMkLst>
          <pc:docMk/>
          <pc:sldMk cId="927142130" sldId="278"/>
        </pc:sldMkLst>
      </pc:sldChg>
      <pc:sldChg chg="add del">
        <pc:chgData name="Bilen, Eren" userId="1524803c-4e9d-4ade-801e-849580f16dd3" providerId="ADAL" clId="{624DE0C8-8BF6-4CA6-A728-7F078CAE01AD}" dt="2022-08-16T04:17:08.214" v="834" actId="47"/>
        <pc:sldMkLst>
          <pc:docMk/>
          <pc:sldMk cId="1541742502" sldId="279"/>
        </pc:sldMkLst>
      </pc:sldChg>
      <pc:sldChg chg="add">
        <pc:chgData name="Bilen, Eren" userId="1524803c-4e9d-4ade-801e-849580f16dd3" providerId="ADAL" clId="{624DE0C8-8BF6-4CA6-A728-7F078CAE01AD}" dt="2022-08-16T03:48:59.601" v="0"/>
        <pc:sldMkLst>
          <pc:docMk/>
          <pc:sldMk cId="376182457" sldId="280"/>
        </pc:sldMkLst>
      </pc:sldChg>
      <pc:sldChg chg="add">
        <pc:chgData name="Bilen, Eren" userId="1524803c-4e9d-4ade-801e-849580f16dd3" providerId="ADAL" clId="{624DE0C8-8BF6-4CA6-A728-7F078CAE01AD}" dt="2022-08-16T03:48:59.601" v="0"/>
        <pc:sldMkLst>
          <pc:docMk/>
          <pc:sldMk cId="2038343638" sldId="281"/>
        </pc:sldMkLst>
      </pc:sldChg>
      <pc:sldChg chg="add del">
        <pc:chgData name="Bilen, Eren" userId="1524803c-4e9d-4ade-801e-849580f16dd3" providerId="ADAL" clId="{624DE0C8-8BF6-4CA6-A728-7F078CAE01AD}" dt="2022-08-16T04:17:19.718" v="835" actId="47"/>
        <pc:sldMkLst>
          <pc:docMk/>
          <pc:sldMk cId="3733890320" sldId="282"/>
        </pc:sldMkLst>
      </pc:sldChg>
      <pc:sldChg chg="add">
        <pc:chgData name="Bilen, Eren" userId="1524803c-4e9d-4ade-801e-849580f16dd3" providerId="ADAL" clId="{624DE0C8-8BF6-4CA6-A728-7F078CAE01AD}" dt="2022-08-16T03:48:59.601" v="0"/>
        <pc:sldMkLst>
          <pc:docMk/>
          <pc:sldMk cId="3104780438" sldId="283"/>
        </pc:sldMkLst>
      </pc:sldChg>
      <pc:sldChg chg="add">
        <pc:chgData name="Bilen, Eren" userId="1524803c-4e9d-4ade-801e-849580f16dd3" providerId="ADAL" clId="{624DE0C8-8BF6-4CA6-A728-7F078CAE01AD}" dt="2022-08-16T03:48:59.601" v="0"/>
        <pc:sldMkLst>
          <pc:docMk/>
          <pc:sldMk cId="3606248468" sldId="284"/>
        </pc:sldMkLst>
      </pc:sldChg>
      <pc:sldChg chg="modSp add mod">
        <pc:chgData name="Bilen, Eren" userId="1524803c-4e9d-4ade-801e-849580f16dd3" providerId="ADAL" clId="{624DE0C8-8BF6-4CA6-A728-7F078CAE01AD}" dt="2022-08-16T03:48:59.689" v="2" actId="27636"/>
        <pc:sldMkLst>
          <pc:docMk/>
          <pc:sldMk cId="932426077" sldId="285"/>
        </pc:sldMkLst>
        <pc:spChg chg="mod">
          <ac:chgData name="Bilen, Eren" userId="1524803c-4e9d-4ade-801e-849580f16dd3" providerId="ADAL" clId="{624DE0C8-8BF6-4CA6-A728-7F078CAE01AD}" dt="2022-08-16T03:48:59.689" v="2" actId="27636"/>
          <ac:spMkLst>
            <pc:docMk/>
            <pc:sldMk cId="932426077" sldId="285"/>
            <ac:spMk id="3" creationId="{D1D22DA4-994E-1C42-8711-AC48FE3E5093}"/>
          </ac:spMkLst>
        </pc:spChg>
      </pc:sldChg>
      <pc:sldChg chg="add del">
        <pc:chgData name="Bilen, Eren" userId="1524803c-4e9d-4ade-801e-849580f16dd3" providerId="ADAL" clId="{624DE0C8-8BF6-4CA6-A728-7F078CAE01AD}" dt="2022-08-16T04:17:55.351" v="837" actId="47"/>
        <pc:sldMkLst>
          <pc:docMk/>
          <pc:sldMk cId="2697636154" sldId="286"/>
        </pc:sldMkLst>
      </pc:sldChg>
      <pc:sldChg chg="modSp add mod">
        <pc:chgData name="Bilen, Eren" userId="1524803c-4e9d-4ade-801e-849580f16dd3" providerId="ADAL" clId="{624DE0C8-8BF6-4CA6-A728-7F078CAE01AD}" dt="2022-08-16T04:18:10.260" v="839" actId="20577"/>
        <pc:sldMkLst>
          <pc:docMk/>
          <pc:sldMk cId="2205709222" sldId="287"/>
        </pc:sldMkLst>
        <pc:spChg chg="mod">
          <ac:chgData name="Bilen, Eren" userId="1524803c-4e9d-4ade-801e-849580f16dd3" providerId="ADAL" clId="{624DE0C8-8BF6-4CA6-A728-7F078CAE01AD}" dt="2022-08-16T04:18:10.260" v="839" actId="20577"/>
          <ac:spMkLst>
            <pc:docMk/>
            <pc:sldMk cId="2205709222" sldId="287"/>
            <ac:spMk id="3" creationId="{D1D22DA4-994E-1C42-8711-AC48FE3E5093}"/>
          </ac:spMkLst>
        </pc:spChg>
      </pc:sldChg>
      <pc:sldChg chg="add del">
        <pc:chgData name="Bilen, Eren" userId="1524803c-4e9d-4ade-801e-849580f16dd3" providerId="ADAL" clId="{624DE0C8-8BF6-4CA6-A728-7F078CAE01AD}" dt="2022-08-16T04:18:12.300" v="840" actId="47"/>
        <pc:sldMkLst>
          <pc:docMk/>
          <pc:sldMk cId="2799243218" sldId="288"/>
        </pc:sldMkLst>
      </pc:sldChg>
      <pc:sldChg chg="add">
        <pc:chgData name="Bilen, Eren" userId="1524803c-4e9d-4ade-801e-849580f16dd3" providerId="ADAL" clId="{624DE0C8-8BF6-4CA6-A728-7F078CAE01AD}" dt="2022-08-16T03:48:59.601" v="0"/>
        <pc:sldMkLst>
          <pc:docMk/>
          <pc:sldMk cId="2441879563" sldId="291"/>
        </pc:sldMkLst>
      </pc:sldChg>
      <pc:sldChg chg="add">
        <pc:chgData name="Bilen, Eren" userId="1524803c-4e9d-4ade-801e-849580f16dd3" providerId="ADAL" clId="{624DE0C8-8BF6-4CA6-A728-7F078CAE01AD}" dt="2022-08-16T03:48:59.601" v="0"/>
        <pc:sldMkLst>
          <pc:docMk/>
          <pc:sldMk cId="2380126160" sldId="292"/>
        </pc:sldMkLst>
      </pc:sldChg>
      <pc:sldChg chg="add">
        <pc:chgData name="Bilen, Eren" userId="1524803c-4e9d-4ade-801e-849580f16dd3" providerId="ADAL" clId="{624DE0C8-8BF6-4CA6-A728-7F078CAE01AD}" dt="2022-08-16T03:48:59.601" v="0"/>
        <pc:sldMkLst>
          <pc:docMk/>
          <pc:sldMk cId="14472622" sldId="293"/>
        </pc:sldMkLst>
      </pc:sldChg>
      <pc:sldChg chg="add">
        <pc:chgData name="Bilen, Eren" userId="1524803c-4e9d-4ade-801e-849580f16dd3" providerId="ADAL" clId="{624DE0C8-8BF6-4CA6-A728-7F078CAE01AD}" dt="2022-08-16T03:48:59.601" v="0"/>
        <pc:sldMkLst>
          <pc:docMk/>
          <pc:sldMk cId="1271426997" sldId="294"/>
        </pc:sldMkLst>
      </pc:sldChg>
      <pc:sldChg chg="modSp add mod">
        <pc:chgData name="Bilen, Eren" userId="1524803c-4e9d-4ade-801e-849580f16dd3" providerId="ADAL" clId="{624DE0C8-8BF6-4CA6-A728-7F078CAE01AD}" dt="2022-08-16T03:48:59.707" v="3" actId="27636"/>
        <pc:sldMkLst>
          <pc:docMk/>
          <pc:sldMk cId="2592927551" sldId="295"/>
        </pc:sldMkLst>
        <pc:spChg chg="mod">
          <ac:chgData name="Bilen, Eren" userId="1524803c-4e9d-4ade-801e-849580f16dd3" providerId="ADAL" clId="{624DE0C8-8BF6-4CA6-A728-7F078CAE01AD}" dt="2022-08-16T03:48:59.707" v="3" actId="27636"/>
          <ac:spMkLst>
            <pc:docMk/>
            <pc:sldMk cId="2592927551" sldId="295"/>
            <ac:spMk id="3" creationId="{40BC2574-AFE6-CD43-9731-D0B5ED4B3C56}"/>
          </ac:spMkLst>
        </pc:spChg>
      </pc:sldChg>
      <pc:sldChg chg="add">
        <pc:chgData name="Bilen, Eren" userId="1524803c-4e9d-4ade-801e-849580f16dd3" providerId="ADAL" clId="{624DE0C8-8BF6-4CA6-A728-7F078CAE01AD}" dt="2022-08-16T03:48:59.601" v="0"/>
        <pc:sldMkLst>
          <pc:docMk/>
          <pc:sldMk cId="3634830985" sldId="296"/>
        </pc:sldMkLst>
      </pc:sldChg>
      <pc:sldChg chg="add">
        <pc:chgData name="Bilen, Eren" userId="1524803c-4e9d-4ade-801e-849580f16dd3" providerId="ADAL" clId="{624DE0C8-8BF6-4CA6-A728-7F078CAE01AD}" dt="2022-08-16T03:48:59.601" v="0"/>
        <pc:sldMkLst>
          <pc:docMk/>
          <pc:sldMk cId="3666312261" sldId="297"/>
        </pc:sldMkLst>
      </pc:sldChg>
      <pc:sldChg chg="add del">
        <pc:chgData name="Bilen, Eren" userId="1524803c-4e9d-4ade-801e-849580f16dd3" providerId="ADAL" clId="{624DE0C8-8BF6-4CA6-A728-7F078CAE01AD}" dt="2022-08-16T03:50:52.509" v="11" actId="47"/>
        <pc:sldMkLst>
          <pc:docMk/>
          <pc:sldMk cId="0" sldId="458"/>
        </pc:sldMkLst>
      </pc:sldChg>
      <pc:sldChg chg="addSp delSp modSp add mod">
        <pc:chgData name="Bilen, Eren" userId="1524803c-4e9d-4ade-801e-849580f16dd3" providerId="ADAL" clId="{624DE0C8-8BF6-4CA6-A728-7F078CAE01AD}" dt="2022-08-16T03:52:21.934" v="87" actId="1076"/>
        <pc:sldMkLst>
          <pc:docMk/>
          <pc:sldMk cId="550623955" sldId="513"/>
        </pc:sldMkLst>
        <pc:spChg chg="add mod">
          <ac:chgData name="Bilen, Eren" userId="1524803c-4e9d-4ade-801e-849580f16dd3" providerId="ADAL" clId="{624DE0C8-8BF6-4CA6-A728-7F078CAE01AD}" dt="2022-08-16T03:52:21.934" v="87" actId="1076"/>
          <ac:spMkLst>
            <pc:docMk/>
            <pc:sldMk cId="550623955" sldId="513"/>
            <ac:spMk id="5" creationId="{53312305-A145-471B-9129-D7A7EC6F2508}"/>
          </ac:spMkLst>
        </pc:spChg>
        <pc:spChg chg="mod">
          <ac:chgData name="Bilen, Eren" userId="1524803c-4e9d-4ade-801e-849580f16dd3" providerId="ADAL" clId="{624DE0C8-8BF6-4CA6-A728-7F078CAE01AD}" dt="2022-08-16T03:52:17.747" v="86" actId="1076"/>
          <ac:spMkLst>
            <pc:docMk/>
            <pc:sldMk cId="550623955" sldId="513"/>
            <ac:spMk id="7" creationId="{84BF3FBC-45BF-4FDC-9808-3AD342577FD6}"/>
          </ac:spMkLst>
        </pc:spChg>
        <pc:spChg chg="del">
          <ac:chgData name="Bilen, Eren" userId="1524803c-4e9d-4ade-801e-849580f16dd3" providerId="ADAL" clId="{624DE0C8-8BF6-4CA6-A728-7F078CAE01AD}" dt="2022-08-16T03:52:15.599" v="85" actId="478"/>
          <ac:spMkLst>
            <pc:docMk/>
            <pc:sldMk cId="550623955" sldId="513"/>
            <ac:spMk id="11" creationId="{56689321-2CF6-4A40-A359-5512D3BA448E}"/>
          </ac:spMkLst>
        </pc:spChg>
      </pc:sldChg>
      <pc:sldChg chg="add del ord">
        <pc:chgData name="Bilen, Eren" userId="1524803c-4e9d-4ade-801e-849580f16dd3" providerId="ADAL" clId="{624DE0C8-8BF6-4CA6-A728-7F078CAE01AD}" dt="2022-08-16T03:50:54.828" v="12" actId="47"/>
        <pc:sldMkLst>
          <pc:docMk/>
          <pc:sldMk cId="3422347121" sldId="513"/>
        </pc:sldMkLst>
      </pc:sldChg>
      <pc:sldChg chg="addSp delSp modSp add mod">
        <pc:chgData name="Bilen, Eren" userId="1524803c-4e9d-4ade-801e-849580f16dd3" providerId="ADAL" clId="{624DE0C8-8BF6-4CA6-A728-7F078CAE01AD}" dt="2022-08-16T04:16:37.378" v="833" actId="1076"/>
        <pc:sldMkLst>
          <pc:docMk/>
          <pc:sldMk cId="621014338" sldId="514"/>
        </pc:sldMkLst>
        <pc:spChg chg="add del mod">
          <ac:chgData name="Bilen, Eren" userId="1524803c-4e9d-4ade-801e-849580f16dd3" providerId="ADAL" clId="{624DE0C8-8BF6-4CA6-A728-7F078CAE01AD}" dt="2022-08-16T04:12:19.362" v="678" actId="47"/>
          <ac:spMkLst>
            <pc:docMk/>
            <pc:sldMk cId="621014338" sldId="514"/>
            <ac:spMk id="2" creationId="{21E43495-2010-437D-9E0F-1FA66F7F4ED8}"/>
          </ac:spMkLst>
        </pc:spChg>
        <pc:spChg chg="add mod">
          <ac:chgData name="Bilen, Eren" userId="1524803c-4e9d-4ade-801e-849580f16dd3" providerId="ADAL" clId="{624DE0C8-8BF6-4CA6-A728-7F078CAE01AD}" dt="2022-08-16T04:14:27.607" v="823" actId="1076"/>
          <ac:spMkLst>
            <pc:docMk/>
            <pc:sldMk cId="621014338" sldId="514"/>
            <ac:spMk id="3" creationId="{50D91949-93E5-4D0A-80C2-E93015B4F34A}"/>
          </ac:spMkLst>
        </pc:spChg>
        <pc:picChg chg="del">
          <ac:chgData name="Bilen, Eren" userId="1524803c-4e9d-4ade-801e-849580f16dd3" providerId="ADAL" clId="{624DE0C8-8BF6-4CA6-A728-7F078CAE01AD}" dt="2022-08-16T04:12:10.173" v="673" actId="478"/>
          <ac:picMkLst>
            <pc:docMk/>
            <pc:sldMk cId="621014338" sldId="514"/>
            <ac:picMk id="4" creationId="{1D5B78F7-C00F-C24C-82EC-6DA3796768A7}"/>
          </ac:picMkLst>
        </pc:picChg>
        <pc:picChg chg="add mod">
          <ac:chgData name="Bilen, Eren" userId="1524803c-4e9d-4ade-801e-849580f16dd3" providerId="ADAL" clId="{624DE0C8-8BF6-4CA6-A728-7F078CAE01AD}" dt="2022-08-16T04:13:30.359" v="820" actId="1076"/>
          <ac:picMkLst>
            <pc:docMk/>
            <pc:sldMk cId="621014338" sldId="514"/>
            <ac:picMk id="5122" creationId="{1E1D92E5-D0F1-4211-B055-2EF21B072A56}"/>
          </ac:picMkLst>
        </pc:picChg>
        <pc:picChg chg="add del mod">
          <ac:chgData name="Bilen, Eren" userId="1524803c-4e9d-4ade-801e-849580f16dd3" providerId="ADAL" clId="{624DE0C8-8BF6-4CA6-A728-7F078CAE01AD}" dt="2022-08-16T04:15:12.620" v="825" actId="478"/>
          <ac:picMkLst>
            <pc:docMk/>
            <pc:sldMk cId="621014338" sldId="514"/>
            <ac:picMk id="5124" creationId="{A514C48D-5167-481F-A9E9-FC7ADC207463}"/>
          </ac:picMkLst>
        </pc:picChg>
        <pc:picChg chg="add del mod">
          <ac:chgData name="Bilen, Eren" userId="1524803c-4e9d-4ade-801e-849580f16dd3" providerId="ADAL" clId="{624DE0C8-8BF6-4CA6-A728-7F078CAE01AD}" dt="2022-08-16T04:16:33.457" v="830" actId="478"/>
          <ac:picMkLst>
            <pc:docMk/>
            <pc:sldMk cId="621014338" sldId="514"/>
            <ac:picMk id="5126" creationId="{0836AB51-3308-4F7A-B2C5-EC9A7CEA16F2}"/>
          </ac:picMkLst>
        </pc:picChg>
        <pc:picChg chg="add mod">
          <ac:chgData name="Bilen, Eren" userId="1524803c-4e9d-4ade-801e-849580f16dd3" providerId="ADAL" clId="{624DE0C8-8BF6-4CA6-A728-7F078CAE01AD}" dt="2022-08-16T04:16:37.378" v="833" actId="1076"/>
          <ac:picMkLst>
            <pc:docMk/>
            <pc:sldMk cId="621014338" sldId="514"/>
            <ac:picMk id="5128" creationId="{2AC4630D-EFAD-4F1E-A3C4-C7BFDBDFBDE8}"/>
          </ac:picMkLst>
        </pc:picChg>
      </pc:sldChg>
      <pc:sldChg chg="add del">
        <pc:chgData name="Bilen, Eren" userId="1524803c-4e9d-4ade-801e-849580f16dd3" providerId="ADAL" clId="{624DE0C8-8BF6-4CA6-A728-7F078CAE01AD}" dt="2022-08-16T04:12:20.529" v="679" actId="47"/>
        <pc:sldMkLst>
          <pc:docMk/>
          <pc:sldMk cId="3603852323" sldId="5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96641" tIns="48322" rIns="96641" bIns="48322" numCol="1" anchor="t" anchorCtr="0" compatLnSpc="1">
            <a:prstTxWarp prst="textNoShape">
              <a:avLst/>
            </a:prstTxWarp>
          </a:bodyPr>
          <a:lstStyle>
            <a:lvl1pPr defTabSz="966646">
              <a:defRPr sz="1200"/>
            </a:lvl1pPr>
          </a:lstStyle>
          <a:p>
            <a:pPr>
              <a:defRPr/>
            </a:pPr>
            <a:endParaRPr lang="en-US"/>
          </a:p>
        </p:txBody>
      </p:sp>
      <p:sp>
        <p:nvSpPr>
          <p:cNvPr id="37891" name="Rectangle 3"/>
          <p:cNvSpPr>
            <a:spLocks noGrp="1" noChangeArrowheads="1"/>
          </p:cNvSpPr>
          <p:nvPr>
            <p:ph type="dt" sz="quarter" idx="1"/>
          </p:nvPr>
        </p:nvSpPr>
        <p:spPr bwMode="auto">
          <a:xfrm>
            <a:off x="4143375" y="1"/>
            <a:ext cx="3170238" cy="479425"/>
          </a:xfrm>
          <a:prstGeom prst="rect">
            <a:avLst/>
          </a:prstGeom>
          <a:noFill/>
          <a:ln w="9525">
            <a:noFill/>
            <a:miter lim="800000"/>
            <a:headEnd/>
            <a:tailEnd/>
          </a:ln>
          <a:effectLst/>
        </p:spPr>
        <p:txBody>
          <a:bodyPr vert="horz" wrap="square" lIns="96641" tIns="48322" rIns="96641" bIns="48322" numCol="1" anchor="t" anchorCtr="0" compatLnSpc="1">
            <a:prstTxWarp prst="textNoShape">
              <a:avLst/>
            </a:prstTxWarp>
          </a:bodyPr>
          <a:lstStyle>
            <a:lvl1pPr algn="r" defTabSz="966646">
              <a:defRPr sz="1200"/>
            </a:lvl1pPr>
          </a:lstStyle>
          <a:p>
            <a:pPr>
              <a:defRPr/>
            </a:pPr>
            <a:endParaRPr lang="en-US"/>
          </a:p>
        </p:txBody>
      </p:sp>
      <p:sp>
        <p:nvSpPr>
          <p:cNvPr id="37892" name="Rectangle 4"/>
          <p:cNvSpPr>
            <a:spLocks noGrp="1" noChangeArrowheads="1"/>
          </p:cNvSpPr>
          <p:nvPr>
            <p:ph type="ftr" sz="quarter" idx="2"/>
          </p:nvPr>
        </p:nvSpPr>
        <p:spPr bwMode="auto">
          <a:xfrm>
            <a:off x="1" y="9120189"/>
            <a:ext cx="3170238" cy="479425"/>
          </a:xfrm>
          <a:prstGeom prst="rect">
            <a:avLst/>
          </a:prstGeom>
          <a:noFill/>
          <a:ln w="9525">
            <a:noFill/>
            <a:miter lim="800000"/>
            <a:headEnd/>
            <a:tailEnd/>
          </a:ln>
          <a:effectLst/>
        </p:spPr>
        <p:txBody>
          <a:bodyPr vert="horz" wrap="square" lIns="96641" tIns="48322" rIns="96641" bIns="48322" numCol="1" anchor="b" anchorCtr="0" compatLnSpc="1">
            <a:prstTxWarp prst="textNoShape">
              <a:avLst/>
            </a:prstTxWarp>
          </a:bodyPr>
          <a:lstStyle>
            <a:lvl1pPr defTabSz="966646">
              <a:defRPr sz="1200"/>
            </a:lvl1pPr>
          </a:lstStyle>
          <a:p>
            <a:pPr>
              <a:defRPr/>
            </a:pPr>
            <a:endParaRPr lang="en-US"/>
          </a:p>
        </p:txBody>
      </p:sp>
    </p:spTree>
    <p:extLst>
      <p:ext uri="{BB962C8B-B14F-4D97-AF65-F5344CB8AC3E}">
        <p14:creationId xmlns:p14="http://schemas.microsoft.com/office/powerpoint/2010/main" val="557708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91421" tIns="45712" rIns="91421" bIns="45712" numCol="1" anchor="t" anchorCtr="0" compatLnSpc="1">
            <a:prstTxWarp prst="textNoShape">
              <a:avLst/>
            </a:prstTxWarp>
          </a:bodyPr>
          <a:lstStyle>
            <a:lvl1pPr>
              <a:defRPr sz="1200"/>
            </a:lvl1pPr>
          </a:lstStyle>
          <a:p>
            <a:pPr>
              <a:defRPr/>
            </a:pPr>
            <a:endParaRPr lang="en-US"/>
          </a:p>
        </p:txBody>
      </p:sp>
      <p:sp>
        <p:nvSpPr>
          <p:cNvPr id="244739" name="Rectangle 3"/>
          <p:cNvSpPr>
            <a:spLocks noGrp="1" noChangeArrowheads="1"/>
          </p:cNvSpPr>
          <p:nvPr>
            <p:ph type="dt" idx="1"/>
          </p:nvPr>
        </p:nvSpPr>
        <p:spPr bwMode="auto">
          <a:xfrm>
            <a:off x="4143375" y="1"/>
            <a:ext cx="3170238" cy="479425"/>
          </a:xfrm>
          <a:prstGeom prst="rect">
            <a:avLst/>
          </a:prstGeom>
          <a:noFill/>
          <a:ln w="9525">
            <a:noFill/>
            <a:miter lim="800000"/>
            <a:headEnd/>
            <a:tailEnd/>
          </a:ln>
          <a:effectLst/>
        </p:spPr>
        <p:txBody>
          <a:bodyPr vert="horz" wrap="square" lIns="91421" tIns="45712" rIns="91421" bIns="45712" numCol="1" anchor="t" anchorCtr="0" compatLnSpc="1">
            <a:prstTxWarp prst="textNoShape">
              <a:avLst/>
            </a:prstTxWarp>
          </a:bodyPr>
          <a:lstStyle>
            <a:lvl1pPr algn="r">
              <a:defRPr sz="1200"/>
            </a:lvl1pPr>
          </a:lstStyle>
          <a:p>
            <a:pPr>
              <a:defRPr/>
            </a:pPr>
            <a:endParaRPr lang="en-US"/>
          </a:p>
        </p:txBody>
      </p:sp>
      <p:sp>
        <p:nvSpPr>
          <p:cNvPr id="1024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41" name="Rectangle 5"/>
          <p:cNvSpPr>
            <a:spLocks noGrp="1" noChangeArrowheads="1"/>
          </p:cNvSpPr>
          <p:nvPr>
            <p:ph type="body" sz="quarter" idx="3"/>
          </p:nvPr>
        </p:nvSpPr>
        <p:spPr bwMode="auto">
          <a:xfrm>
            <a:off x="731839" y="4560890"/>
            <a:ext cx="5851525" cy="4319587"/>
          </a:xfrm>
          <a:prstGeom prst="rect">
            <a:avLst/>
          </a:prstGeom>
          <a:noFill/>
          <a:ln w="9525">
            <a:noFill/>
            <a:miter lim="800000"/>
            <a:headEnd/>
            <a:tailEnd/>
          </a:ln>
          <a:effectLst/>
        </p:spPr>
        <p:txBody>
          <a:bodyPr vert="horz" wrap="square" lIns="91421" tIns="45712" rIns="91421" bIns="457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4742" name="Rectangle 6"/>
          <p:cNvSpPr>
            <a:spLocks noGrp="1" noChangeArrowheads="1"/>
          </p:cNvSpPr>
          <p:nvPr>
            <p:ph type="ftr" sz="quarter" idx="4"/>
          </p:nvPr>
        </p:nvSpPr>
        <p:spPr bwMode="auto">
          <a:xfrm>
            <a:off x="1" y="9120189"/>
            <a:ext cx="3170238" cy="479425"/>
          </a:xfrm>
          <a:prstGeom prst="rect">
            <a:avLst/>
          </a:prstGeom>
          <a:noFill/>
          <a:ln w="9525">
            <a:noFill/>
            <a:miter lim="800000"/>
            <a:headEnd/>
            <a:tailEnd/>
          </a:ln>
          <a:effectLst/>
        </p:spPr>
        <p:txBody>
          <a:bodyPr vert="horz" wrap="square" lIns="91421" tIns="45712" rIns="91421" bIns="45712" numCol="1" anchor="b" anchorCtr="0" compatLnSpc="1">
            <a:prstTxWarp prst="textNoShape">
              <a:avLst/>
            </a:prstTxWarp>
          </a:bodyPr>
          <a:lstStyle>
            <a:lvl1pPr>
              <a:defRPr sz="1200"/>
            </a:lvl1pPr>
          </a:lstStyle>
          <a:p>
            <a:pPr>
              <a:defRPr/>
            </a:pPr>
            <a:endParaRPr lang="en-US"/>
          </a:p>
        </p:txBody>
      </p:sp>
      <p:sp>
        <p:nvSpPr>
          <p:cNvPr id="244743" name="Rectangle 7"/>
          <p:cNvSpPr>
            <a:spLocks noGrp="1" noChangeArrowheads="1"/>
          </p:cNvSpPr>
          <p:nvPr>
            <p:ph type="sldNum" sz="quarter" idx="5"/>
          </p:nvPr>
        </p:nvSpPr>
        <p:spPr bwMode="auto">
          <a:xfrm>
            <a:off x="4143375" y="9120189"/>
            <a:ext cx="3170238" cy="479425"/>
          </a:xfrm>
          <a:prstGeom prst="rect">
            <a:avLst/>
          </a:prstGeom>
          <a:noFill/>
          <a:ln w="9525">
            <a:noFill/>
            <a:miter lim="800000"/>
            <a:headEnd/>
            <a:tailEnd/>
          </a:ln>
          <a:effectLst/>
        </p:spPr>
        <p:txBody>
          <a:bodyPr vert="horz" wrap="square" lIns="91421" tIns="45712" rIns="91421" bIns="45712" numCol="1" anchor="b" anchorCtr="0" compatLnSpc="1">
            <a:prstTxWarp prst="textNoShape">
              <a:avLst/>
            </a:prstTxWarp>
          </a:bodyPr>
          <a:lstStyle>
            <a:lvl1pPr algn="r">
              <a:defRPr sz="1200"/>
            </a:lvl1pPr>
          </a:lstStyle>
          <a:p>
            <a:pPr>
              <a:defRPr/>
            </a:pPr>
            <a:fld id="{3F9C8A85-BB94-4178-9281-1F338B3463EF}" type="slidenum">
              <a:rPr lang="en-US"/>
              <a:pPr>
                <a:defRPr/>
              </a:pPr>
              <a:t>‹#›</a:t>
            </a:fld>
            <a:endParaRPr lang="en-US"/>
          </a:p>
        </p:txBody>
      </p:sp>
    </p:spTree>
    <p:extLst>
      <p:ext uri="{BB962C8B-B14F-4D97-AF65-F5344CB8AC3E}">
        <p14:creationId xmlns:p14="http://schemas.microsoft.com/office/powerpoint/2010/main" val="4291635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3E09F8-96E6-48E2-B035-DA35AD6CFEEE}" type="slidenum">
              <a:rPr lang="en-US"/>
              <a:pPr>
                <a:defRPr/>
              </a:pPr>
              <a:t>‹#›</a:t>
            </a:fld>
            <a:endParaRPr lang="en-US"/>
          </a:p>
        </p:txBody>
      </p:sp>
    </p:spTree>
    <p:extLst>
      <p:ext uri="{BB962C8B-B14F-4D97-AF65-F5344CB8AC3E}">
        <p14:creationId xmlns:p14="http://schemas.microsoft.com/office/powerpoint/2010/main" val="12900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2E4755-9533-4B39-9555-2FF66EF6BD6F}" type="slidenum">
              <a:rPr lang="en-US"/>
              <a:pPr>
                <a:defRPr/>
              </a:pPr>
              <a:t>‹#›</a:t>
            </a:fld>
            <a:endParaRPr lang="en-US"/>
          </a:p>
        </p:txBody>
      </p:sp>
    </p:spTree>
    <p:extLst>
      <p:ext uri="{BB962C8B-B14F-4D97-AF65-F5344CB8AC3E}">
        <p14:creationId xmlns:p14="http://schemas.microsoft.com/office/powerpoint/2010/main" val="244287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28600"/>
            <a:ext cx="27432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80264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D6ADDA-4908-4CA0-B4CF-DCE253276680}" type="slidenum">
              <a:rPr lang="en-US"/>
              <a:pPr>
                <a:defRPr/>
              </a:pPr>
              <a:t>‹#›</a:t>
            </a:fld>
            <a:endParaRPr lang="en-US"/>
          </a:p>
        </p:txBody>
      </p:sp>
    </p:spTree>
    <p:extLst>
      <p:ext uri="{BB962C8B-B14F-4D97-AF65-F5344CB8AC3E}">
        <p14:creationId xmlns:p14="http://schemas.microsoft.com/office/powerpoint/2010/main" val="2818166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762000"/>
          </a:xfrm>
        </p:spPr>
        <p:txBody>
          <a:bodyPr/>
          <a:lstStyle/>
          <a:p>
            <a:r>
              <a:rPr lang="en-US"/>
              <a:t>Click to edit Master title style</a:t>
            </a:r>
          </a:p>
        </p:txBody>
      </p:sp>
      <p:sp>
        <p:nvSpPr>
          <p:cNvPr id="3" name="Text Placeholder 2"/>
          <p:cNvSpPr>
            <a:spLocks noGrp="1"/>
          </p:cNvSpPr>
          <p:nvPr>
            <p:ph type="body" sz="half" idx="1"/>
          </p:nvPr>
        </p:nvSpPr>
        <p:spPr>
          <a:xfrm>
            <a:off x="609600" y="1295400"/>
            <a:ext cx="538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00FE9B-9CAE-4DF4-A769-0CE0CCEFFC26}" type="slidenum">
              <a:rPr lang="en-US"/>
              <a:pPr>
                <a:defRPr/>
              </a:pPr>
              <a:t>‹#›</a:t>
            </a:fld>
            <a:endParaRPr lang="en-US"/>
          </a:p>
        </p:txBody>
      </p:sp>
    </p:spTree>
    <p:extLst>
      <p:ext uri="{BB962C8B-B14F-4D97-AF65-F5344CB8AC3E}">
        <p14:creationId xmlns:p14="http://schemas.microsoft.com/office/powerpoint/2010/main" val="43423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1F879D-A389-40EF-BE79-A5F9CF18BC75}" type="slidenum">
              <a:rPr lang="en-US"/>
              <a:pPr>
                <a:defRPr/>
              </a:pPr>
              <a:t>‹#›</a:t>
            </a:fld>
            <a:endParaRPr lang="en-US"/>
          </a:p>
        </p:txBody>
      </p:sp>
    </p:spTree>
    <p:extLst>
      <p:ext uri="{BB962C8B-B14F-4D97-AF65-F5344CB8AC3E}">
        <p14:creationId xmlns:p14="http://schemas.microsoft.com/office/powerpoint/2010/main" val="89511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C07B46-F67A-44F1-9D97-59C0D2BA7CF6}" type="slidenum">
              <a:rPr lang="en-US"/>
              <a:pPr>
                <a:defRPr/>
              </a:pPr>
              <a:t>‹#›</a:t>
            </a:fld>
            <a:endParaRPr lang="en-US"/>
          </a:p>
        </p:txBody>
      </p:sp>
    </p:spTree>
    <p:extLst>
      <p:ext uri="{BB962C8B-B14F-4D97-AF65-F5344CB8AC3E}">
        <p14:creationId xmlns:p14="http://schemas.microsoft.com/office/powerpoint/2010/main" val="22945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C48BD3-88AC-414E-989A-7023990B815D}" type="slidenum">
              <a:rPr lang="en-US"/>
              <a:pPr>
                <a:defRPr/>
              </a:pPr>
              <a:t>‹#›</a:t>
            </a:fld>
            <a:endParaRPr lang="en-US"/>
          </a:p>
        </p:txBody>
      </p:sp>
    </p:spTree>
    <p:extLst>
      <p:ext uri="{BB962C8B-B14F-4D97-AF65-F5344CB8AC3E}">
        <p14:creationId xmlns:p14="http://schemas.microsoft.com/office/powerpoint/2010/main" val="97306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A8CD1DE-6B30-4EE1-94EE-809F9248C663}" type="slidenum">
              <a:rPr lang="en-US"/>
              <a:pPr>
                <a:defRPr/>
              </a:pPr>
              <a:t>‹#›</a:t>
            </a:fld>
            <a:endParaRPr lang="en-US"/>
          </a:p>
        </p:txBody>
      </p:sp>
    </p:spTree>
    <p:extLst>
      <p:ext uri="{BB962C8B-B14F-4D97-AF65-F5344CB8AC3E}">
        <p14:creationId xmlns:p14="http://schemas.microsoft.com/office/powerpoint/2010/main" val="4212753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8A3784B-5E96-481E-9B29-C74BB206E9AB}" type="slidenum">
              <a:rPr lang="en-US"/>
              <a:pPr>
                <a:defRPr/>
              </a:pPr>
              <a:t>‹#›</a:t>
            </a:fld>
            <a:endParaRPr lang="en-US"/>
          </a:p>
        </p:txBody>
      </p:sp>
    </p:spTree>
    <p:extLst>
      <p:ext uri="{BB962C8B-B14F-4D97-AF65-F5344CB8AC3E}">
        <p14:creationId xmlns:p14="http://schemas.microsoft.com/office/powerpoint/2010/main" val="38689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7BF8764-AA69-4CC1-854E-3E194E0E86ED}" type="slidenum">
              <a:rPr lang="en-US"/>
              <a:pPr>
                <a:defRPr/>
              </a:pPr>
              <a:t>‹#›</a:t>
            </a:fld>
            <a:endParaRPr lang="en-US"/>
          </a:p>
        </p:txBody>
      </p:sp>
    </p:spTree>
    <p:extLst>
      <p:ext uri="{BB962C8B-B14F-4D97-AF65-F5344CB8AC3E}">
        <p14:creationId xmlns:p14="http://schemas.microsoft.com/office/powerpoint/2010/main" val="328308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B99195-88B2-4AC9-837A-249837439A11}" type="slidenum">
              <a:rPr lang="en-US"/>
              <a:pPr>
                <a:defRPr/>
              </a:pPr>
              <a:t>‹#›</a:t>
            </a:fld>
            <a:endParaRPr lang="en-US"/>
          </a:p>
        </p:txBody>
      </p:sp>
    </p:spTree>
    <p:extLst>
      <p:ext uri="{BB962C8B-B14F-4D97-AF65-F5344CB8AC3E}">
        <p14:creationId xmlns:p14="http://schemas.microsoft.com/office/powerpoint/2010/main" val="104252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B48EA8-2FA6-4C53-B6FA-5F93EFF73064}" type="slidenum">
              <a:rPr lang="en-US"/>
              <a:pPr>
                <a:defRPr/>
              </a:pPr>
              <a:t>‹#›</a:t>
            </a:fld>
            <a:endParaRPr lang="en-US"/>
          </a:p>
        </p:txBody>
      </p:sp>
    </p:spTree>
    <p:extLst>
      <p:ext uri="{BB962C8B-B14F-4D97-AF65-F5344CB8AC3E}">
        <p14:creationId xmlns:p14="http://schemas.microsoft.com/office/powerpoint/2010/main" val="95051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28600"/>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2954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3AB25B8-A73C-4382-BAFC-5E59C301AD2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utenberg.org/" TargetMode="External"/><Relationship Id="rId2" Type="http://schemas.openxmlformats.org/officeDocument/2006/relationships/hyperlink" Target="https://github.com/niderhoff/nlp-datasets" TargetMode="External"/><Relationship Id="rId1" Type="http://schemas.openxmlformats.org/officeDocument/2006/relationships/slideLayout" Target="../slideLayouts/slideLayout2.xml"/><Relationship Id="rId5" Type="http://schemas.openxmlformats.org/officeDocument/2006/relationships/hyperlink" Target="https://gengo.ai/datasets/the-best-25-datasets-for-natural-language-processing/" TargetMode="External"/><Relationship Id="rId4" Type="http://schemas.openxmlformats.org/officeDocument/2006/relationships/hyperlink" Target="https://en.wikipedia.org/wiki/List_of_text_corpor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presidency.ucsb.edu/documents/app-categories/elections-and-transitions/convention-speech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66968" y="2884436"/>
            <a:ext cx="8229600" cy="762000"/>
          </a:xfrm>
        </p:spPr>
        <p:txBody>
          <a:bodyPr/>
          <a:lstStyle/>
          <a:p>
            <a:pPr eaLnBrk="1" hangingPunct="1"/>
            <a:r>
              <a:rPr lang="en-US" sz="4000" b="1" i="1">
                <a:latin typeface="Times New Roman" panose="02020603050405020304" pitchFamily="18" charset="0"/>
                <a:cs typeface="Times New Roman" panose="02020603050405020304" pitchFamily="18" charset="0"/>
              </a:rPr>
              <a:t>Introduction to Text Analysis</a:t>
            </a:r>
          </a:p>
        </p:txBody>
      </p:sp>
    </p:spTree>
    <p:extLst>
      <p:ext uri="{BB962C8B-B14F-4D97-AF65-F5344CB8AC3E}">
        <p14:creationId xmlns:p14="http://schemas.microsoft.com/office/powerpoint/2010/main" val="1520769384"/>
      </p:ext>
    </p:extLst>
  </p:cSld>
  <p:clrMapOvr>
    <a:masterClrMapping/>
  </p:clrMapOvr>
  <mc:AlternateContent xmlns:mc="http://schemas.openxmlformats.org/markup-compatibility/2006" xmlns:p14="http://schemas.microsoft.com/office/powerpoint/2010/main">
    <mc:Choice Requires="p14">
      <p:transition spd="slow" p14:dur="2000" advTm="21907"/>
    </mc:Choice>
    <mc:Fallback xmlns="">
      <p:transition spd="slow" advTm="219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209143B-E607-8089-C28F-075EBC55B8A7}"/>
              </a:ext>
            </a:extLst>
          </p:cNvPr>
          <p:cNvGrpSpPr/>
          <p:nvPr/>
        </p:nvGrpSpPr>
        <p:grpSpPr>
          <a:xfrm>
            <a:off x="2127088" y="814140"/>
            <a:ext cx="7639211" cy="5434260"/>
            <a:chOff x="98285" y="199223"/>
            <a:chExt cx="5737952" cy="2881642"/>
          </a:xfrm>
        </p:grpSpPr>
        <p:sp>
          <p:nvSpPr>
            <p:cNvPr id="4" name="Rectangle 3">
              <a:extLst>
                <a:ext uri="{FF2B5EF4-FFF2-40B4-BE49-F238E27FC236}">
                  <a16:creationId xmlns:a16="http://schemas.microsoft.com/office/drawing/2014/main" id="{475AD9AC-E9B0-5CE4-1A85-8327B277DA5F}"/>
                </a:ext>
              </a:extLst>
            </p:cNvPr>
            <p:cNvSpPr/>
            <p:nvPr/>
          </p:nvSpPr>
          <p:spPr>
            <a:xfrm>
              <a:off x="98285" y="199223"/>
              <a:ext cx="5737952" cy="45361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rPr>
                <a:t>Example Application: Spam Filter</a:t>
              </a:r>
            </a:p>
          </p:txBody>
        </p:sp>
        <p:pic>
          <p:nvPicPr>
            <p:cNvPr id="7" name="Picture 6">
              <a:extLst>
                <a:ext uri="{FF2B5EF4-FFF2-40B4-BE49-F238E27FC236}">
                  <a16:creationId xmlns:a16="http://schemas.microsoft.com/office/drawing/2014/main" id="{B133FED4-B87A-2476-C52C-CE0BC9B3BD06}"/>
                </a:ext>
              </a:extLst>
            </p:cNvPr>
            <p:cNvPicPr/>
            <p:nvPr/>
          </p:nvPicPr>
          <p:blipFill>
            <a:blip r:embed="rId2"/>
            <a:stretch>
              <a:fillRect/>
            </a:stretch>
          </p:blipFill>
          <p:spPr>
            <a:xfrm>
              <a:off x="546100" y="677282"/>
              <a:ext cx="3467100" cy="2403583"/>
            </a:xfrm>
            <a:prstGeom prst="rect">
              <a:avLst/>
            </a:prstGeom>
          </p:spPr>
        </p:pic>
      </p:grpSp>
    </p:spTree>
    <p:extLst>
      <p:ext uri="{BB962C8B-B14F-4D97-AF65-F5344CB8AC3E}">
        <p14:creationId xmlns:p14="http://schemas.microsoft.com/office/powerpoint/2010/main" val="132109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E5CFFA-2EB8-1C28-41A3-9C834C776C91}"/>
              </a:ext>
            </a:extLst>
          </p:cNvPr>
          <p:cNvPicPr/>
          <p:nvPr/>
        </p:nvPicPr>
        <p:blipFill>
          <a:blip r:embed="rId2"/>
          <a:stretch>
            <a:fillRect/>
          </a:stretch>
        </p:blipFill>
        <p:spPr>
          <a:xfrm>
            <a:off x="3433745" y="3415157"/>
            <a:ext cx="5606082" cy="3442843"/>
          </a:xfrm>
          <a:prstGeom prst="rect">
            <a:avLst/>
          </a:prstGeom>
        </p:spPr>
      </p:pic>
      <p:sp>
        <p:nvSpPr>
          <p:cNvPr id="12" name="TextBox 11">
            <a:extLst>
              <a:ext uri="{FF2B5EF4-FFF2-40B4-BE49-F238E27FC236}">
                <a16:creationId xmlns:a16="http://schemas.microsoft.com/office/drawing/2014/main" id="{D9F293F1-DEE7-6297-93D7-F9303AA9DEED}"/>
              </a:ext>
            </a:extLst>
          </p:cNvPr>
          <p:cNvSpPr txBox="1"/>
          <p:nvPr/>
        </p:nvSpPr>
        <p:spPr>
          <a:xfrm>
            <a:off x="2013030" y="768785"/>
            <a:ext cx="8165940" cy="2895664"/>
          </a:xfrm>
          <a:prstGeom prst="rect">
            <a:avLst/>
          </a:prstGeom>
          <a:noFill/>
        </p:spPr>
        <p:txBody>
          <a:bodyPr wrap="square">
            <a:spAutoFit/>
          </a:bodyPr>
          <a:lstStyle/>
          <a:p>
            <a:pPr marR="48895">
              <a:lnSpc>
                <a:spcPct val="90000"/>
              </a:lnSpc>
              <a:spcBef>
                <a:spcPts val="0"/>
              </a:spcBef>
              <a:spcAft>
                <a:spcPts val="205"/>
              </a:spcAft>
              <a:buClr>
                <a:srgbClr val="000000"/>
              </a:buClr>
              <a:buSzPts val="1200"/>
            </a:pPr>
            <a:r>
              <a:rPr lang="en-US" sz="3200" b="1" dirty="0"/>
              <a:t>Natural Language Processing</a:t>
            </a:r>
            <a:endParaRPr lang="en-US" sz="3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48895" lvl="0" indent="-342900" fontAlgn="base">
              <a:lnSpc>
                <a:spcPct val="90000"/>
              </a:lnSpc>
              <a:spcBef>
                <a:spcPts val="0"/>
              </a:spcBef>
              <a:spcAft>
                <a:spcPts val="205"/>
              </a:spcAft>
              <a:buClr>
                <a:srgbClr val="000000"/>
              </a:buClr>
              <a:buSzPts val="12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Tokenizes and tags text to detect and preserve </a:t>
            </a:r>
            <a:r>
              <a:rPr lang="en-US" sz="21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part-of-speech</a:t>
            </a:r>
          </a:p>
          <a:p>
            <a:pPr marL="342900" marR="48895" lvl="0" indent="-342900">
              <a:lnSpc>
                <a:spcPct val="90000"/>
              </a:lnSpc>
              <a:spcBef>
                <a:spcPts val="0"/>
              </a:spcBef>
              <a:spcAft>
                <a:spcPts val="205"/>
              </a:spcAft>
              <a:buClr>
                <a:srgbClr val="000000"/>
              </a:buClr>
              <a:buSzPts val="1200"/>
              <a:buFont typeface="Arial" panose="020B0604020202020204" pitchFamily="34" charset="0"/>
              <a:buChar char="•"/>
            </a:pPr>
            <a:r>
              <a:rPr lang="en-US" sz="2100" dirty="0"/>
              <a:t>Post processing of tokens tries to resolve syntactic dependencies, co-references, names of entities, sequences of events, etc. </a:t>
            </a:r>
          </a:p>
          <a:p>
            <a:pPr marL="342900" marR="48895" indent="-342900">
              <a:lnSpc>
                <a:spcPct val="90000"/>
              </a:lnSpc>
              <a:spcBef>
                <a:spcPts val="0"/>
              </a:spcBef>
              <a:spcAft>
                <a:spcPts val="205"/>
              </a:spcAft>
              <a:buClr>
                <a:srgbClr val="000000"/>
              </a:buClr>
              <a:buSzPts val="1200"/>
              <a:buFont typeface="Arial" panose="020B0604020202020204" pitchFamily="34" charset="0"/>
              <a:buChar char="•"/>
            </a:pPr>
            <a:r>
              <a:rPr lang="en-US" sz="2100" dirty="0"/>
              <a:t>Machine learning can then be used to solve a variety of difficult challenges such question answering, information retrieval, and machine translation, e.g., Alexa, Siri…</a:t>
            </a:r>
          </a:p>
          <a:p>
            <a:pPr marL="342900" marR="48895" lvl="0" indent="-342900">
              <a:lnSpc>
                <a:spcPct val="90000"/>
              </a:lnSpc>
              <a:spcBef>
                <a:spcPts val="0"/>
              </a:spcBef>
              <a:spcAft>
                <a:spcPts val="205"/>
              </a:spcAft>
              <a:buClr>
                <a:srgbClr val="000000"/>
              </a:buClr>
              <a:buSzPts val="1200"/>
              <a:buFont typeface="Arial" panose="020B0604020202020204" pitchFamily="34" charset="0"/>
              <a:buChar char="•"/>
            </a:pPr>
            <a:endPar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2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2AA422-0B5B-BAFF-6D02-3E7EBBE256DE}"/>
              </a:ext>
            </a:extLst>
          </p:cNvPr>
          <p:cNvSpPr txBox="1"/>
          <p:nvPr/>
        </p:nvSpPr>
        <p:spPr>
          <a:xfrm>
            <a:off x="2296611" y="1316014"/>
            <a:ext cx="7831238" cy="3730508"/>
          </a:xfrm>
          <a:prstGeom prst="rect">
            <a:avLst/>
          </a:prstGeom>
          <a:noFill/>
        </p:spPr>
        <p:txBody>
          <a:bodyPr wrap="square">
            <a:spAutoFit/>
          </a:bodyPr>
          <a:lstStyle/>
          <a:p>
            <a:pPr marL="0" marR="0">
              <a:lnSpc>
                <a:spcPct val="90000"/>
              </a:lnSpc>
              <a:spcBef>
                <a:spcPts val="0"/>
              </a:spcBef>
              <a:spcAft>
                <a:spcPts val="180"/>
              </a:spcAft>
            </a:pPr>
            <a:r>
              <a:rPr lang="en-US" sz="3000" b="1" kern="0" dirty="0">
                <a:solidFill>
                  <a:srgbClr val="000000"/>
                </a:solidFill>
                <a:effectLst/>
                <a:latin typeface="Arial" panose="020B0604020202020204" pitchFamily="34" charset="0"/>
                <a:ea typeface="Calibri" panose="020F0502020204030204" pitchFamily="34" charset="0"/>
                <a:cs typeface="Arial" panose="020B0604020202020204" pitchFamily="34" charset="0"/>
              </a:rPr>
              <a:t>Research Questions to Address with Text</a:t>
            </a:r>
          </a:p>
          <a:p>
            <a:pPr marL="342900" marR="0" lvl="0" indent="-342900" fontAlgn="base">
              <a:lnSpc>
                <a:spcPct val="91000"/>
              </a:lnSpc>
              <a:spcBef>
                <a:spcPts val="0"/>
              </a:spcBef>
              <a:spcAft>
                <a:spcPts val="45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Organizations: Examine the dynamics of team formation by analyzing listserv emails</a:t>
            </a:r>
          </a:p>
          <a:p>
            <a:pPr marL="342900" marR="0" lvl="0" indent="-342900" fontAlgn="base">
              <a:lnSpc>
                <a:spcPct val="91000"/>
              </a:lnSpc>
              <a:spcBef>
                <a:spcPts val="0"/>
              </a:spcBef>
              <a:spcAft>
                <a:spcPts val="450"/>
              </a:spcAft>
              <a:buClr>
                <a:srgbClr val="000000"/>
              </a:buClr>
              <a:buSzPts val="1400"/>
              <a:buFont typeface="Arial" panose="020B0604020202020204" pitchFamily="34" charset="0"/>
              <a:buChar char="•"/>
            </a:pPr>
            <a:r>
              <a:rPr lang="en-US" sz="2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Economics: Analyze the content of job postings to estimate the demand for particular jobs across years/regions</a:t>
            </a:r>
            <a:endPar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91000"/>
              </a:lnSpc>
              <a:spcBef>
                <a:spcPts val="0"/>
              </a:spcBef>
              <a:spcAft>
                <a:spcPts val="45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Sociology: Track levels of hate speech over time using text from online forums</a:t>
            </a:r>
          </a:p>
          <a:p>
            <a:pPr marL="342900" marR="0" lvl="0" indent="-342900" fontAlgn="base">
              <a:lnSpc>
                <a:spcPct val="91000"/>
              </a:lnSpc>
              <a:spcBef>
                <a:spcPts val="0"/>
              </a:spcBef>
              <a:spcAft>
                <a:spcPts val="45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Politics: Detect the proportion of fear-based appeals in campaign rhetoric based on party affiliation</a:t>
            </a:r>
          </a:p>
          <a:p>
            <a:pPr marL="342900" marR="0" lvl="0" indent="-342900" fontAlgn="base">
              <a:lnSpc>
                <a:spcPct val="91000"/>
              </a:lnSpc>
              <a:spcBef>
                <a:spcPts val="0"/>
              </a:spcBef>
              <a:spcAft>
                <a:spcPts val="45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Psychology: Conduct sentiment analysis on open ended comments in surveys to detect faking</a:t>
            </a:r>
          </a:p>
        </p:txBody>
      </p:sp>
    </p:spTree>
    <p:extLst>
      <p:ext uri="{BB962C8B-B14F-4D97-AF65-F5344CB8AC3E}">
        <p14:creationId xmlns:p14="http://schemas.microsoft.com/office/powerpoint/2010/main" val="308495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62B3BF-BA4B-FE8D-2BF2-5CA838E0A4D2}"/>
              </a:ext>
            </a:extLst>
          </p:cNvPr>
          <p:cNvSpPr txBox="1"/>
          <p:nvPr/>
        </p:nvSpPr>
        <p:spPr>
          <a:xfrm>
            <a:off x="3049929" y="1455455"/>
            <a:ext cx="7031620" cy="3420039"/>
          </a:xfrm>
          <a:prstGeom prst="rect">
            <a:avLst/>
          </a:prstGeom>
          <a:noFill/>
        </p:spPr>
        <p:txBody>
          <a:bodyPr wrap="square">
            <a:spAutoFit/>
          </a:bodyPr>
          <a:lstStyle/>
          <a:p>
            <a:pPr marL="0" marR="0">
              <a:lnSpc>
                <a:spcPct val="107000"/>
              </a:lnSpc>
              <a:spcBef>
                <a:spcPts val="0"/>
              </a:spcBef>
              <a:spcAft>
                <a:spcPts val="610"/>
              </a:spcAft>
            </a:pPr>
            <a:r>
              <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rPr>
              <a:t>Text Data Sources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fontAlgn="base">
              <a:lnSpc>
                <a:spcPct val="107000"/>
              </a:lnSpc>
              <a:spcBef>
                <a:spcPts val="0"/>
              </a:spcBef>
              <a:spcAft>
                <a:spcPts val="0"/>
              </a:spcAft>
              <a:buClr>
                <a:srgbClr val="000000"/>
              </a:buClr>
              <a:buSzPts val="1400"/>
              <a:buFont typeface="Arial" panose="020B0604020202020204" pitchFamily="34" charset="0"/>
              <a:buChar char="•"/>
            </a:pPr>
            <a:r>
              <a:rPr lang="en-US" sz="1800" u="none"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a:t>
            </a:r>
            <a:r>
              <a:rPr lang="en-US" sz="1800" u="sng" strike="noStrike" dirty="0">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a:t>
            </a:r>
            <a:r>
              <a:rPr lang="en-US" sz="1800" u="sng" strike="noStrike" dirty="0" err="1">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niderhoff</a:t>
            </a:r>
            <a:r>
              <a:rPr lang="en-US" sz="1800" u="sng" strike="noStrike" dirty="0">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a:t>
            </a:r>
            <a:r>
              <a:rPr lang="en-US" sz="1800" u="sng" strike="noStrike" dirty="0" err="1">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nlp</a:t>
            </a:r>
            <a:r>
              <a:rPr lang="en-US" sz="1800" u="sng" strike="noStrike" dirty="0">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-datasets</a:t>
            </a:r>
            <a:endParaRPr lang="en-US" sz="1400" u="none"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6350" marR="0" indent="-6350" algn="just">
              <a:lnSpc>
                <a:spcPct val="90000"/>
              </a:lnSpc>
              <a:spcBef>
                <a:spcPts val="0"/>
              </a:spcBef>
              <a:spcAft>
                <a:spcPts val="235"/>
              </a:spcAft>
            </a:pP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Alphabetic list of freely available text corpora</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fontAlgn="base">
              <a:lnSpc>
                <a:spcPct val="107000"/>
              </a:lnSpc>
              <a:spcBef>
                <a:spcPts val="0"/>
              </a:spcBef>
              <a:spcAft>
                <a:spcPts val="0"/>
              </a:spcAft>
              <a:buClr>
                <a:srgbClr val="000000"/>
              </a:buClr>
              <a:buSzPts val="1400"/>
              <a:buFont typeface="Arial" panose="020B0604020202020204" pitchFamily="34" charset="0"/>
              <a:buChar char="•"/>
            </a:pPr>
            <a:r>
              <a:rPr lang="en-US" sz="1800" u="none"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a:t>
            </a:r>
            <a:r>
              <a:rPr lang="en-US" sz="1800" u="sng" strike="noStrike" dirty="0">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s://</a:t>
            </a:r>
            <a:r>
              <a:rPr lang="en-US" sz="1800" u="sng" strike="noStrike" dirty="0" err="1">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www.gutenberg.org</a:t>
            </a:r>
            <a:endParaRPr lang="en-US" sz="1400" u="none"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6350" marR="0" indent="-6350" algn="just">
              <a:lnSpc>
                <a:spcPct val="90000"/>
              </a:lnSpc>
              <a:spcBef>
                <a:spcPts val="0"/>
              </a:spcBef>
              <a:spcAft>
                <a:spcPts val="65"/>
              </a:spcAft>
            </a:pP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Project Gutenberg, more than 57,000 public domain books available in various formats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fontAlgn="base">
              <a:lnSpc>
                <a:spcPct val="90000"/>
              </a:lnSpc>
              <a:spcBef>
                <a:spcPts val="0"/>
              </a:spcBef>
              <a:spcAft>
                <a:spcPts val="65"/>
              </a:spcAft>
              <a:buClr>
                <a:srgbClr val="000000"/>
              </a:buClr>
              <a:buSzPts val="1400"/>
              <a:buFont typeface="Arial" panose="020B0604020202020204" pitchFamily="34" charset="0"/>
              <a:buChar char="•"/>
            </a:pPr>
            <a:r>
              <a:rPr lang="en-US" sz="1800" u="none"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https://en.wikipedia.org/wi</a:t>
            </a:r>
            <a:r>
              <a:rPr lang="en-US" sz="1800" u="sng" strike="noStrike" dirty="0">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ki/</a:t>
            </a:r>
            <a:r>
              <a:rPr lang="en-US" sz="1800" u="sng" strike="noStrike" dirty="0" err="1">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List_of_text_corpora</a:t>
            </a:r>
            <a:r>
              <a:rPr lang="en-US" sz="1800" u="sng" strike="noStrike" dirty="0">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 </a:t>
            </a:r>
          </a:p>
          <a:p>
            <a:pPr marR="0" lvl="0" fontAlgn="base">
              <a:lnSpc>
                <a:spcPct val="90000"/>
              </a:lnSpc>
              <a:spcBef>
                <a:spcPts val="0"/>
              </a:spcBef>
              <a:spcAft>
                <a:spcPts val="65"/>
              </a:spcAft>
              <a:buClr>
                <a:srgbClr val="000000"/>
              </a:buClr>
              <a:buSzPts val="1400"/>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List of corpora for more than 30 languages including “parallel corpora” where the same text is available in two or more languages</a:t>
            </a:r>
            <a:endParaRPr lang="en-US"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7000"/>
              </a:lnSpc>
              <a:spcBef>
                <a:spcPts val="0"/>
              </a:spcBef>
              <a:spcAft>
                <a:spcPts val="2660"/>
              </a:spcAft>
              <a:buClr>
                <a:srgbClr val="000000"/>
              </a:buClr>
              <a:buSzPts val="1400"/>
              <a:buFont typeface="Arial" panose="020B0604020202020204" pitchFamily="34" charset="0"/>
              <a:buChar char="•"/>
            </a:pPr>
            <a:r>
              <a:rPr lang="en-US" sz="1800" u="none"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https://gengo.ai/datasets/th</a:t>
            </a:r>
            <a:r>
              <a:rPr lang="en-US" sz="1800" u="sng" strike="noStrike" dirty="0">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e-best-25-datasets-for</a:t>
            </a:r>
            <a:r>
              <a:rPr lang="en-US" sz="1800" u="none"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natural-language-processing</a:t>
            </a:r>
            <a:r>
              <a:rPr lang="en-US" sz="1800" u="sng" strike="noStrike" dirty="0">
                <a:solidFill>
                  <a:srgbClr val="0070C0"/>
                </a:solidFill>
                <a:effectLst/>
                <a:uFill>
                  <a:solidFill>
                    <a:srgbClr val="0463C1"/>
                  </a:solidFill>
                </a:uFill>
                <a:latin typeface="Arial" panose="020B0604020202020204" pitchFamily="34" charset="0"/>
                <a:ea typeface="Arial" panose="020B0604020202020204" pitchFamily="34" charset="0"/>
                <a:cs typeface="Arial" panose="020B0604020202020204" pitchFamily="34" charset="0"/>
              </a:rPr>
              <a:t>/ </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As the URL suggests. . .</a:t>
            </a:r>
            <a:endParaRPr lang="en-US"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962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762968" y="2130113"/>
            <a:ext cx="8881219" cy="1421928"/>
          </a:xfrm>
          <a:prstGeom prst="rect">
            <a:avLst/>
          </a:prstGeom>
          <a:noFill/>
        </p:spPr>
        <p:txBody>
          <a:bodyPr wrap="square">
            <a:spAutoFit/>
          </a:bodyPr>
          <a:lstStyle/>
          <a:p>
            <a:pPr marL="351155" marR="1253490">
              <a:lnSpc>
                <a:spcPct val="90300"/>
              </a:lnSpc>
              <a:spcBef>
                <a:spcPts val="5"/>
              </a:spcBef>
            </a:pPr>
            <a:r>
              <a:rPr lang="en-US" sz="3200" b="1" spc="-20">
                <a:latin typeface="Arial" panose="020B0604020202020204" pitchFamily="34" charset="0"/>
                <a:cs typeface="Arial" panose="020B0604020202020204" pitchFamily="34" charset="0"/>
              </a:rPr>
              <a:t>Worked</a:t>
            </a:r>
            <a:r>
              <a:rPr lang="en-US" sz="3200" b="1" spc="-110">
                <a:latin typeface="Arial" panose="020B0604020202020204" pitchFamily="34" charset="0"/>
                <a:cs typeface="Arial" panose="020B0604020202020204" pitchFamily="34" charset="0"/>
              </a:rPr>
              <a:t> </a:t>
            </a:r>
            <a:r>
              <a:rPr lang="en-US" sz="3200" b="1">
                <a:latin typeface="Arial" panose="020B0604020202020204" pitchFamily="34" charset="0"/>
                <a:cs typeface="Arial" panose="020B0604020202020204" pitchFamily="34" charset="0"/>
              </a:rPr>
              <a:t>Example</a:t>
            </a:r>
            <a:r>
              <a:rPr lang="en-US" sz="3200" b="1" spc="-95">
                <a:latin typeface="Arial" panose="020B0604020202020204" pitchFamily="34" charset="0"/>
                <a:cs typeface="Arial" panose="020B0604020202020204" pitchFamily="34" charset="0"/>
              </a:rPr>
              <a:t> </a:t>
            </a:r>
            <a:r>
              <a:rPr lang="en-US" sz="3200" b="1" spc="-25">
                <a:latin typeface="Arial" panose="020B0604020202020204" pitchFamily="34" charset="0"/>
                <a:cs typeface="Arial" panose="020B0604020202020204" pitchFamily="34" charset="0"/>
              </a:rPr>
              <a:t>1: </a:t>
            </a:r>
          </a:p>
          <a:p>
            <a:pPr marL="351155" marR="1253490">
              <a:lnSpc>
                <a:spcPct val="90300"/>
              </a:lnSpc>
              <a:spcBef>
                <a:spcPts val="5"/>
              </a:spcBef>
            </a:pPr>
            <a:endParaRPr lang="en-US" sz="3200" spc="-25">
              <a:latin typeface="Arial" panose="020B0604020202020204" pitchFamily="34" charset="0"/>
              <a:cs typeface="Arial" panose="020B0604020202020204" pitchFamily="34" charset="0"/>
            </a:endParaRPr>
          </a:p>
          <a:p>
            <a:pPr marL="351155" marR="1253490">
              <a:lnSpc>
                <a:spcPct val="90300"/>
              </a:lnSpc>
              <a:spcBef>
                <a:spcPts val="5"/>
              </a:spcBef>
            </a:pPr>
            <a:r>
              <a:rPr lang="en-US" sz="3200" b="0">
                <a:latin typeface="Arial" panose="020B0604020202020204" pitchFamily="34" charset="0"/>
                <a:cs typeface="Arial" panose="020B0604020202020204" pitchFamily="34" charset="0"/>
              </a:rPr>
              <a:t>Importing</a:t>
            </a:r>
            <a:r>
              <a:rPr lang="en-US" sz="3200" b="0" spc="-70">
                <a:latin typeface="Arial" panose="020B0604020202020204" pitchFamily="34" charset="0"/>
                <a:cs typeface="Arial" panose="020B0604020202020204" pitchFamily="34" charset="0"/>
              </a:rPr>
              <a:t> </a:t>
            </a:r>
            <a:r>
              <a:rPr lang="en-US" sz="3200" b="0" spc="-50">
                <a:latin typeface="Arial" panose="020B0604020202020204" pitchFamily="34" charset="0"/>
                <a:cs typeface="Arial" panose="020B0604020202020204" pitchFamily="34" charset="0"/>
              </a:rPr>
              <a:t>Text</a:t>
            </a:r>
            <a:r>
              <a:rPr lang="en-US" sz="3200" b="0" spc="-60">
                <a:latin typeface="Arial" panose="020B0604020202020204" pitchFamily="34" charset="0"/>
                <a:cs typeface="Arial" panose="020B0604020202020204" pitchFamily="34" charset="0"/>
              </a:rPr>
              <a:t> </a:t>
            </a:r>
            <a:r>
              <a:rPr lang="en-US" sz="3200" b="0" spc="-25">
                <a:latin typeface="Arial" panose="020B0604020202020204" pitchFamily="34" charset="0"/>
                <a:cs typeface="Arial" panose="020B0604020202020204" pitchFamily="34" charset="0"/>
              </a:rPr>
              <a:t>and </a:t>
            </a:r>
            <a:r>
              <a:rPr lang="en-US" sz="3200" b="0">
                <a:latin typeface="Arial" panose="020B0604020202020204" pitchFamily="34" charset="0"/>
                <a:cs typeface="Arial" panose="020B0604020202020204" pitchFamily="34" charset="0"/>
              </a:rPr>
              <a:t>Dictionary</a:t>
            </a:r>
            <a:r>
              <a:rPr lang="en-US" sz="3200" b="0" spc="-5">
                <a:latin typeface="Arial" panose="020B0604020202020204" pitchFamily="34" charset="0"/>
                <a:cs typeface="Arial" panose="020B0604020202020204" pitchFamily="34" charset="0"/>
              </a:rPr>
              <a:t> </a:t>
            </a:r>
            <a:r>
              <a:rPr lang="en-US" sz="3200" b="0" spc="-10">
                <a:latin typeface="Arial" panose="020B0604020202020204" pitchFamily="34" charset="0"/>
                <a:cs typeface="Arial" panose="020B0604020202020204" pitchFamily="34" charset="0"/>
              </a:rPr>
              <a:t>Analysis</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984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4BCEAE-47AB-843F-BE8C-788D3BC79E0E}"/>
              </a:ext>
            </a:extLst>
          </p:cNvPr>
          <p:cNvSpPr txBox="1"/>
          <p:nvPr/>
        </p:nvSpPr>
        <p:spPr>
          <a:xfrm>
            <a:off x="1545220" y="1218130"/>
            <a:ext cx="7402010" cy="4231864"/>
          </a:xfrm>
          <a:prstGeom prst="rect">
            <a:avLst/>
          </a:prstGeom>
          <a:noFill/>
        </p:spPr>
        <p:txBody>
          <a:bodyPr wrap="square">
            <a:spAutoFit/>
          </a:bodyPr>
          <a:lstStyle/>
          <a:p>
            <a:pPr marL="180975" marR="0">
              <a:lnSpc>
                <a:spcPct val="107000"/>
              </a:lnSpc>
              <a:spcBef>
                <a:spcPts val="0"/>
              </a:spcBef>
              <a:spcAft>
                <a:spcPts val="0"/>
              </a:spcAft>
            </a:pPr>
            <a:r>
              <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rPr>
              <a:t>Overview</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fontAlgn="base">
              <a:lnSpc>
                <a:spcPct val="90000"/>
              </a:lnSpc>
              <a:spcBef>
                <a:spcPts val="0"/>
              </a:spcBef>
              <a:spcAft>
                <a:spcPts val="265"/>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Read in a text file, separating into paragraphs, each of which will be treated as a separate “document”</a:t>
            </a:r>
          </a:p>
          <a:p>
            <a:pPr marL="342900" marR="0" lvl="0" indent="-342900" fontAlgn="base">
              <a:lnSpc>
                <a:spcPct val="90000"/>
              </a:lnSpc>
              <a:spcBef>
                <a:spcPts val="0"/>
              </a:spcBef>
              <a:spcAft>
                <a:spcPts val="36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Tokenize the text into a bag of words, representing it as a Document-Term Matrix</a:t>
            </a:r>
          </a:p>
          <a:p>
            <a:pPr marL="342900" marR="0" lvl="0" indent="-342900" fontAlgn="base">
              <a:lnSpc>
                <a:spcPct val="107000"/>
              </a:lnSpc>
              <a:spcBef>
                <a:spcPts val="0"/>
              </a:spcBef>
              <a:spcAft>
                <a:spcPts val="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Extract term frequency information</a:t>
            </a:r>
          </a:p>
          <a:p>
            <a:pPr marL="342900" marR="0" lvl="0" indent="-342900" fontAlgn="base">
              <a:lnSpc>
                <a:spcPct val="107000"/>
              </a:lnSpc>
              <a:spcBef>
                <a:spcPts val="0"/>
              </a:spcBef>
              <a:spcAft>
                <a:spcPts val="55"/>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Visualize term frequency information</a:t>
            </a:r>
          </a:p>
          <a:p>
            <a:pPr marL="342900" marR="0" lvl="0" indent="-342900" fontAlgn="base">
              <a:lnSpc>
                <a:spcPct val="90000"/>
              </a:lnSpc>
              <a:spcBef>
                <a:spcPts val="0"/>
              </a:spcBef>
              <a:spcAft>
                <a:spcPts val="36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Match term frequency to dictionaries of positive and negative connoted words (merge)</a:t>
            </a:r>
          </a:p>
          <a:p>
            <a:pPr marL="342900" marR="0" lvl="0" indent="-342900" fontAlgn="base">
              <a:lnSpc>
                <a:spcPct val="107000"/>
              </a:lnSpc>
              <a:spcBef>
                <a:spcPts val="0"/>
              </a:spcBef>
              <a:spcAft>
                <a:spcPts val="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Visualize results</a:t>
            </a:r>
          </a:p>
          <a:p>
            <a:pPr marL="342900" marR="0" lvl="0" indent="-342900" fontAlgn="base">
              <a:lnSpc>
                <a:spcPct val="107000"/>
              </a:lnSpc>
              <a:spcBef>
                <a:spcPts val="0"/>
              </a:spcBef>
              <a:spcAft>
                <a:spcPts val="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Research question: In a nomination acceptance speech, </a:t>
            </a:r>
            <a:r>
              <a:rPr lang="en-US" sz="2100" dirty="0">
                <a:solidFill>
                  <a:srgbClr val="000000"/>
                </a:solidFill>
                <a:effectLst/>
                <a:latin typeface="Arial" panose="020B0604020202020204" pitchFamily="34" charset="0"/>
                <a:ea typeface="Calibri" panose="020F0502020204030204" pitchFamily="34" charset="0"/>
                <a:cs typeface="Arial" panose="020B0604020202020204" pitchFamily="34" charset="0"/>
              </a:rPr>
              <a:t>do positive sentiments predominate over negative ones?</a:t>
            </a:r>
          </a:p>
        </p:txBody>
      </p:sp>
    </p:spTree>
    <p:extLst>
      <p:ext uri="{BB962C8B-B14F-4D97-AF65-F5344CB8AC3E}">
        <p14:creationId xmlns:p14="http://schemas.microsoft.com/office/powerpoint/2010/main" val="202264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CC5FC2-5E5B-6E77-C229-70E200B6C439}"/>
              </a:ext>
            </a:extLst>
          </p:cNvPr>
          <p:cNvSpPr txBox="1"/>
          <p:nvPr/>
        </p:nvSpPr>
        <p:spPr>
          <a:xfrm>
            <a:off x="1846162" y="1596232"/>
            <a:ext cx="8929868" cy="1502399"/>
          </a:xfrm>
          <a:prstGeom prst="rect">
            <a:avLst/>
          </a:prstGeom>
          <a:noFill/>
        </p:spPr>
        <p:txBody>
          <a:bodyPr wrap="square">
            <a:spAutoFit/>
          </a:bodyPr>
          <a:lstStyle/>
          <a:p>
            <a:pPr marL="307975" marR="0">
              <a:lnSpc>
                <a:spcPct val="107000"/>
              </a:lnSpc>
              <a:spcBef>
                <a:spcPts val="0"/>
              </a:spcBef>
              <a:spcAft>
                <a:spcPts val="30"/>
              </a:spcAft>
            </a:pPr>
            <a:r>
              <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rPr>
              <a:t>Read in a Speech</a:t>
            </a:r>
            <a:endParaRPr lang="en-US" sz="14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07975" marR="0">
              <a:lnSpc>
                <a:spcPct val="107000"/>
              </a:lnSpc>
              <a:spcBef>
                <a:spcPts val="0"/>
              </a:spcBef>
              <a:spcAft>
                <a:spcPts val="30"/>
              </a:spcAft>
            </a:pPr>
            <a:r>
              <a:rPr lang="en-US" sz="1800" dirty="0">
                <a:solidFill>
                  <a:srgbClr val="000000"/>
                </a:solidFill>
                <a:effectLst/>
                <a:latin typeface="Courier" pitchFamily="2" charset="0"/>
                <a:ea typeface="Calibri" panose="020F0502020204030204" pitchFamily="34" charset="0"/>
              </a:rPr>
              <a:t>library(tm)</a:t>
            </a:r>
            <a:endParaRPr lang="en-US" sz="1400" dirty="0">
              <a:solidFill>
                <a:srgbClr val="000000"/>
              </a:solidFill>
              <a:latin typeface="Courier" pitchFamily="2" charset="0"/>
              <a:ea typeface="Calibri" panose="020F0502020204030204" pitchFamily="34" charset="0"/>
            </a:endParaRPr>
          </a:p>
          <a:p>
            <a:pPr marL="307975" marR="0">
              <a:lnSpc>
                <a:spcPct val="107000"/>
              </a:lnSpc>
              <a:spcBef>
                <a:spcPts val="0"/>
              </a:spcBef>
              <a:spcAft>
                <a:spcPts val="30"/>
              </a:spcAft>
            </a:pPr>
            <a:r>
              <a:rPr lang="en-US" sz="1800" dirty="0" err="1">
                <a:solidFill>
                  <a:srgbClr val="000000"/>
                </a:solidFill>
                <a:effectLst/>
                <a:latin typeface="Courier" pitchFamily="2" charset="0"/>
                <a:ea typeface="Calibri" panose="020F0502020204030204" pitchFamily="34" charset="0"/>
              </a:rPr>
              <a:t>charVector</a:t>
            </a:r>
            <a:r>
              <a:rPr lang="en-US" sz="1800" dirty="0">
                <a:solidFill>
                  <a:srgbClr val="000000"/>
                </a:solidFill>
                <a:effectLst/>
                <a:latin typeface="Courier" pitchFamily="2" charset="0"/>
                <a:ea typeface="Calibri" panose="020F0502020204030204" pitchFamily="34" charset="0"/>
              </a:rPr>
              <a:t> &lt;- scan("</a:t>
            </a:r>
            <a:r>
              <a:rPr lang="en-US" sz="1800" dirty="0" err="1">
                <a:solidFill>
                  <a:srgbClr val="000000"/>
                </a:solidFill>
                <a:effectLst/>
                <a:latin typeface="Courier" pitchFamily="2" charset="0"/>
                <a:ea typeface="Calibri" panose="020F0502020204030204" pitchFamily="34" charset="0"/>
              </a:rPr>
              <a:t>speech.txt</a:t>
            </a:r>
            <a:r>
              <a:rPr lang="en-US" sz="1800" dirty="0">
                <a:solidFill>
                  <a:srgbClr val="000000"/>
                </a:solidFill>
                <a:effectLst/>
                <a:latin typeface="Courier" pitchFamily="2" charset="0"/>
                <a:ea typeface="Calibri" panose="020F0502020204030204" pitchFamily="34" charset="0"/>
              </a:rPr>
              <a:t>", character(0), </a:t>
            </a:r>
            <a:r>
              <a:rPr lang="en-US" sz="1800" dirty="0" err="1">
                <a:solidFill>
                  <a:srgbClr val="000000"/>
                </a:solidFill>
                <a:effectLst/>
                <a:latin typeface="Courier" pitchFamily="2" charset="0"/>
                <a:ea typeface="Calibri" panose="020F0502020204030204" pitchFamily="34" charset="0"/>
              </a:rPr>
              <a:t>sep</a:t>
            </a:r>
            <a:r>
              <a:rPr lang="en-US" sz="1800" dirty="0">
                <a:solidFill>
                  <a:srgbClr val="000000"/>
                </a:solidFill>
                <a:effectLst/>
                <a:latin typeface="Courier" pitchFamily="2" charset="0"/>
                <a:ea typeface="Calibri" panose="020F0502020204030204" pitchFamily="34" charset="0"/>
              </a:rPr>
              <a:t> = "\n") head(</a:t>
            </a:r>
            <a:r>
              <a:rPr lang="en-US" sz="1800" dirty="0" err="1">
                <a:solidFill>
                  <a:srgbClr val="000000"/>
                </a:solidFill>
                <a:effectLst/>
                <a:latin typeface="Courier" pitchFamily="2" charset="0"/>
                <a:ea typeface="Calibri" panose="020F0502020204030204" pitchFamily="34" charset="0"/>
              </a:rPr>
              <a:t>charVector</a:t>
            </a:r>
            <a:r>
              <a:rPr lang="en-US" sz="1800" dirty="0">
                <a:solidFill>
                  <a:srgbClr val="000000"/>
                </a:solidFill>
                <a:effectLst/>
                <a:latin typeface="Courier" pitchFamily="2" charset="0"/>
                <a:ea typeface="Calibri" panose="020F0502020204030204" pitchFamily="34" charset="0"/>
              </a:rPr>
              <a:t>)</a:t>
            </a:r>
            <a:r>
              <a:rPr lang="en-US" dirty="0">
                <a:effectLst/>
                <a:latin typeface="Courier" pitchFamily="2" charset="0"/>
              </a:rPr>
              <a:t> </a:t>
            </a:r>
            <a:endParaRPr lang="en-US" dirty="0">
              <a:latin typeface="Courier" pitchFamily="2" charset="0"/>
            </a:endParaRPr>
          </a:p>
        </p:txBody>
      </p:sp>
      <p:sp>
        <p:nvSpPr>
          <p:cNvPr id="9" name="TextBox 8">
            <a:extLst>
              <a:ext uri="{FF2B5EF4-FFF2-40B4-BE49-F238E27FC236}">
                <a16:creationId xmlns:a16="http://schemas.microsoft.com/office/drawing/2014/main" id="{88879D04-2627-C435-CFBD-8231C52FC48F}"/>
              </a:ext>
            </a:extLst>
          </p:cNvPr>
          <p:cNvSpPr txBox="1"/>
          <p:nvPr/>
        </p:nvSpPr>
        <p:spPr>
          <a:xfrm>
            <a:off x="3046071" y="3429000"/>
            <a:ext cx="6099858" cy="288797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085" marR="295910">
              <a:spcBef>
                <a:spcPts val="60"/>
              </a:spcBef>
              <a:buAutoNum type="arabicPlain"/>
              <a:tabLst>
                <a:tab pos="290195" algn="l"/>
              </a:tabLst>
            </a:pPr>
            <a:r>
              <a:rPr lang="en-US" sz="1200" b="1">
                <a:latin typeface="Courier New"/>
                <a:cs typeface="Courier New"/>
              </a:rPr>
              <a:t>"I speak tonight of gratitude, achievement, and </a:t>
            </a:r>
            <a:r>
              <a:rPr lang="en-US" sz="1200" b="1" spc="-20">
                <a:latin typeface="Courier New"/>
                <a:cs typeface="Courier New"/>
              </a:rPr>
              <a:t>high </a:t>
            </a:r>
            <a:r>
              <a:rPr lang="en-US" sz="1200" b="1">
                <a:latin typeface="Courier New"/>
                <a:cs typeface="Courier New"/>
              </a:rPr>
              <a:t>hopes for our </a:t>
            </a:r>
            <a:r>
              <a:rPr lang="en-US" sz="1200" b="1" spc="-10">
                <a:latin typeface="Courier New"/>
                <a:cs typeface="Courier New"/>
              </a:rPr>
              <a:t>country."</a:t>
            </a:r>
            <a:endParaRPr lang="en-US" sz="1200">
              <a:latin typeface="Courier New"/>
              <a:cs typeface="Courier New"/>
            </a:endParaRPr>
          </a:p>
          <a:p>
            <a:pPr marL="289560" indent="-245110">
              <a:buAutoNum type="arabicPlain"/>
              <a:tabLst>
                <a:tab pos="290195" algn="l"/>
              </a:tabLst>
            </a:pPr>
            <a:r>
              <a:rPr lang="en-US" sz="1200" b="1">
                <a:latin typeface="Courier New"/>
                <a:cs typeface="Courier New"/>
              </a:rPr>
              <a:t>"Tonight, I think first of those who helped get me </a:t>
            </a:r>
            <a:r>
              <a:rPr lang="en-US" sz="1200" b="1" spc="-20">
                <a:latin typeface="Courier New"/>
                <a:cs typeface="Courier New"/>
              </a:rPr>
              <a:t>here</a:t>
            </a:r>
            <a:endParaRPr lang="en-US" sz="1200">
              <a:latin typeface="Courier New"/>
              <a:cs typeface="Courier New"/>
            </a:endParaRPr>
          </a:p>
          <a:p>
            <a:pPr marL="45085" marR="112395">
              <a:spcBef>
                <a:spcPts val="50"/>
              </a:spcBef>
            </a:pPr>
            <a:r>
              <a:rPr lang="en-US" sz="1200" b="1">
                <a:latin typeface="Courier New"/>
                <a:cs typeface="Courier New"/>
              </a:rPr>
              <a:t>- starting with the people of Tennessee. Then, those </a:t>
            </a:r>
            <a:r>
              <a:rPr lang="en-US" sz="1200" b="1" spc="-25">
                <a:latin typeface="Courier New"/>
                <a:cs typeface="Courier New"/>
              </a:rPr>
              <a:t>who </a:t>
            </a:r>
            <a:r>
              <a:rPr lang="en-US" sz="1200" b="1">
                <a:latin typeface="Courier New"/>
                <a:cs typeface="Courier New"/>
              </a:rPr>
              <a:t>braved the first snows of Iowa and New Hampshire -- and </a:t>
            </a:r>
            <a:r>
              <a:rPr lang="en-US" sz="1200" b="1" spc="-25">
                <a:latin typeface="Courier New"/>
                <a:cs typeface="Courier New"/>
              </a:rPr>
              <a:t>all </a:t>
            </a:r>
            <a:r>
              <a:rPr lang="en-US" sz="1200" b="1">
                <a:latin typeface="Courier New"/>
                <a:cs typeface="Courier New"/>
              </a:rPr>
              <a:t>of you here, from all over this country, who have come </a:t>
            </a:r>
            <a:r>
              <a:rPr lang="en-US" sz="1200" b="1" spc="-20">
                <a:latin typeface="Courier New"/>
                <a:cs typeface="Courier New"/>
              </a:rPr>
              <a:t>with </a:t>
            </a:r>
            <a:r>
              <a:rPr lang="en-US" sz="1200" b="1">
                <a:latin typeface="Courier New"/>
                <a:cs typeface="Courier New"/>
              </a:rPr>
              <a:t>me into the warm sunlight of this great </a:t>
            </a:r>
            <a:r>
              <a:rPr lang="en-US" sz="1200" b="1" spc="-10">
                <a:latin typeface="Courier New"/>
                <a:cs typeface="Courier New"/>
              </a:rPr>
              <a:t>city."</a:t>
            </a:r>
            <a:endParaRPr lang="en-US" sz="1200">
              <a:latin typeface="Courier New"/>
              <a:cs typeface="Courier New"/>
            </a:endParaRPr>
          </a:p>
          <a:p>
            <a:pPr marL="289560" indent="-245110">
              <a:buAutoNum type="arabicPlain" startAt="3"/>
              <a:tabLst>
                <a:tab pos="290195" algn="l"/>
              </a:tabLst>
            </a:pPr>
            <a:r>
              <a:rPr lang="en-US" sz="1200" b="1">
                <a:latin typeface="Courier New"/>
                <a:cs typeface="Courier New"/>
              </a:rPr>
              <a:t>"While I can't thank each of you individually in </a:t>
            </a:r>
            <a:r>
              <a:rPr lang="en-US" sz="1200" b="1" spc="-10">
                <a:latin typeface="Courier New"/>
                <a:cs typeface="Courier New"/>
              </a:rPr>
              <a:t>words,</a:t>
            </a:r>
            <a:endParaRPr lang="en-US" sz="1200">
              <a:latin typeface="Courier New"/>
              <a:cs typeface="Courier New"/>
            </a:endParaRPr>
          </a:p>
          <a:p>
            <a:pPr marL="45085">
              <a:spcBef>
                <a:spcPts val="45"/>
              </a:spcBef>
            </a:pPr>
            <a:r>
              <a:rPr lang="en-US" sz="1200" b="1">
                <a:latin typeface="Courier New"/>
                <a:cs typeface="Courier New"/>
              </a:rPr>
              <a:t>I do so in my </a:t>
            </a:r>
            <a:r>
              <a:rPr lang="en-US" sz="1200" b="1" spc="-10">
                <a:latin typeface="Courier New"/>
                <a:cs typeface="Courier New"/>
              </a:rPr>
              <a:t>heart."</a:t>
            </a:r>
            <a:endParaRPr lang="en-US" sz="1200">
              <a:latin typeface="Courier New"/>
              <a:cs typeface="Courier New"/>
            </a:endParaRPr>
          </a:p>
          <a:p>
            <a:pPr marL="289560" indent="-245110">
              <a:buAutoNum type="arabicPlain" startAt="4"/>
              <a:tabLst>
                <a:tab pos="290195" algn="l"/>
              </a:tabLst>
            </a:pPr>
            <a:r>
              <a:rPr lang="en-US" sz="1200" b="1">
                <a:latin typeface="Courier New"/>
                <a:cs typeface="Courier New"/>
              </a:rPr>
              <a:t>"And I know you won't mind if I single out someone </a:t>
            </a:r>
            <a:r>
              <a:rPr lang="en-US" sz="1200" b="1" spc="-25">
                <a:latin typeface="Courier New"/>
                <a:cs typeface="Courier New"/>
              </a:rPr>
              <a:t>who</a:t>
            </a:r>
            <a:endParaRPr lang="en-US" sz="1200">
              <a:latin typeface="Courier New"/>
              <a:cs typeface="Courier New"/>
            </a:endParaRPr>
          </a:p>
          <a:p>
            <a:pPr marL="45085" marR="50800">
              <a:spcBef>
                <a:spcPts val="60"/>
              </a:spcBef>
            </a:pPr>
            <a:r>
              <a:rPr lang="en-US" sz="1200" b="1">
                <a:latin typeface="Courier New"/>
                <a:cs typeface="Courier New"/>
              </a:rPr>
              <a:t>has just spoken so eloquently, someone I've loved with </a:t>
            </a:r>
            <a:r>
              <a:rPr lang="en-US" sz="1200" b="1" spc="-25">
                <a:latin typeface="Courier New"/>
                <a:cs typeface="Courier New"/>
              </a:rPr>
              <a:t>my </a:t>
            </a:r>
            <a:r>
              <a:rPr lang="en-US" sz="1200" b="1">
                <a:latin typeface="Courier New"/>
                <a:cs typeface="Courier New"/>
              </a:rPr>
              <a:t>whole heart since the night of my high school senior prom -</a:t>
            </a:r>
            <a:r>
              <a:rPr lang="en-US" sz="1200" b="1" spc="-50">
                <a:latin typeface="Courier New"/>
                <a:cs typeface="Courier New"/>
              </a:rPr>
              <a:t>- </a:t>
            </a:r>
            <a:r>
              <a:rPr lang="en-US" sz="1200" b="1">
                <a:latin typeface="Courier New"/>
                <a:cs typeface="Courier New"/>
              </a:rPr>
              <a:t>my wife, Tipper. We've been lucky enough to find each </a:t>
            </a:r>
            <a:r>
              <a:rPr lang="en-US" sz="1200" b="1" spc="-10">
                <a:latin typeface="Courier New"/>
                <a:cs typeface="Courier New"/>
              </a:rPr>
              <a:t>other </a:t>
            </a:r>
            <a:r>
              <a:rPr lang="en-US" sz="1200" b="1">
                <a:latin typeface="Courier New"/>
                <a:cs typeface="Courier New"/>
              </a:rPr>
              <a:t>all over again at each new stage of our lives - and we </a:t>
            </a:r>
            <a:r>
              <a:rPr lang="en-US" sz="1200" b="1" spc="-20">
                <a:latin typeface="Courier New"/>
                <a:cs typeface="Courier New"/>
              </a:rPr>
              <a:t>just celebrated our 30th wedding anniversary.</a:t>
            </a:r>
            <a:r>
              <a:rPr lang="en-US" sz="1200" b="1">
                <a:latin typeface="Courier New"/>
                <a:cs typeface="Courier New"/>
              </a:rPr>
              <a:t>"</a:t>
            </a:r>
            <a:r>
              <a:rPr lang="en-US" sz="1200" b="1" spc="-20">
                <a:latin typeface="Courier New"/>
                <a:cs typeface="Courier New"/>
              </a:rPr>
              <a:t> </a:t>
            </a:r>
            <a:endParaRPr lang="en-US" sz="1200"/>
          </a:p>
        </p:txBody>
      </p:sp>
    </p:spTree>
    <p:extLst>
      <p:ext uri="{BB962C8B-B14F-4D97-AF65-F5344CB8AC3E}">
        <p14:creationId xmlns:p14="http://schemas.microsoft.com/office/powerpoint/2010/main" val="40847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C12FB59-3D73-1AA3-30F5-73961CB0832C}"/>
              </a:ext>
            </a:extLst>
          </p:cNvPr>
          <p:cNvSpPr txBox="1"/>
          <p:nvPr/>
        </p:nvSpPr>
        <p:spPr>
          <a:xfrm>
            <a:off x="2679538" y="3578856"/>
            <a:ext cx="593202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b="1">
                <a:latin typeface="Courier New" panose="02070309020205020404" pitchFamily="49" charset="0"/>
                <a:cs typeface="Courier New" panose="02070309020205020404" pitchFamily="49" charset="0"/>
              </a:rPr>
              <a:t>&gt; head(posWords,15)</a:t>
            </a:r>
          </a:p>
          <a:p>
            <a:r>
              <a:rPr lang="en-US" sz="1200" b="1">
                <a:latin typeface="Courier New" panose="02070309020205020404" pitchFamily="49" charset="0"/>
                <a:cs typeface="Courier New" panose="02070309020205020404" pitchFamily="49" charset="0"/>
              </a:rPr>
              <a:t>[1] "a+"            "abound"        "abounds"      [4] "abundance"     "abundant"      "</a:t>
            </a:r>
            <a:r>
              <a:rPr lang="en-US" sz="1200" b="1" err="1">
                <a:latin typeface="Courier New" panose="02070309020205020404" pitchFamily="49" charset="0"/>
                <a:cs typeface="Courier New" panose="02070309020205020404" pitchFamily="49" charset="0"/>
              </a:rPr>
              <a:t>accessable</a:t>
            </a:r>
            <a:r>
              <a:rPr lang="en-US" sz="1200" b="1">
                <a:latin typeface="Courier New" panose="02070309020205020404" pitchFamily="49" charset="0"/>
                <a:cs typeface="Courier New" panose="02070309020205020404" pitchFamily="49" charset="0"/>
              </a:rPr>
              <a:t>"   </a:t>
            </a:r>
          </a:p>
          <a:p>
            <a:r>
              <a:rPr lang="en-US" sz="1200" b="1">
                <a:latin typeface="Courier New" panose="02070309020205020404" pitchFamily="49" charset="0"/>
                <a:cs typeface="Courier New" panose="02070309020205020404" pitchFamily="49" charset="0"/>
              </a:rPr>
              <a:t>[7] "accessible"    "acclaim"       "acclaimed"    </a:t>
            </a:r>
          </a:p>
          <a:p>
            <a:r>
              <a:rPr lang="en-US" sz="1200" b="1">
                <a:latin typeface="Courier New" panose="02070309020205020404" pitchFamily="49" charset="0"/>
                <a:cs typeface="Courier New" panose="02070309020205020404" pitchFamily="49" charset="0"/>
              </a:rPr>
              <a:t>[10] "acclamation"   "accolade"      "accolades"    [13] "accommodative" "</a:t>
            </a:r>
            <a:r>
              <a:rPr lang="en-US" sz="1200" b="1" err="1">
                <a:latin typeface="Courier New" panose="02070309020205020404" pitchFamily="49" charset="0"/>
                <a:cs typeface="Courier New" panose="02070309020205020404" pitchFamily="49" charset="0"/>
              </a:rPr>
              <a:t>accomodative</a:t>
            </a:r>
            <a:r>
              <a:rPr lang="en-US" sz="1200" b="1">
                <a:latin typeface="Courier New" panose="02070309020205020404" pitchFamily="49" charset="0"/>
                <a:cs typeface="Courier New" panose="02070309020205020404" pitchFamily="49" charset="0"/>
              </a:rPr>
              <a:t>"  "accomplish"   </a:t>
            </a:r>
          </a:p>
          <a:p>
            <a:r>
              <a:rPr lang="en-US" sz="1200" b="1">
                <a:latin typeface="Courier New" panose="02070309020205020404" pitchFamily="49" charset="0"/>
                <a:cs typeface="Courier New" panose="02070309020205020404" pitchFamily="49" charset="0"/>
              </a:rPr>
              <a:t>&gt; head(negWords,15)</a:t>
            </a:r>
          </a:p>
          <a:p>
            <a:r>
              <a:rPr lang="en-US" sz="1200" b="1">
                <a:latin typeface="Courier New" panose="02070309020205020404" pitchFamily="49" charset="0"/>
                <a:cs typeface="Courier New" panose="02070309020205020404" pitchFamily="49" charset="0"/>
              </a:rPr>
              <a:t>[1] "2-faced"     "2-faces"     "abnormal"    "abolish"    </a:t>
            </a:r>
          </a:p>
          <a:p>
            <a:r>
              <a:rPr lang="en-US" sz="1200" b="1">
                <a:latin typeface="Courier New" panose="02070309020205020404" pitchFamily="49" charset="0"/>
                <a:cs typeface="Courier New" panose="02070309020205020404" pitchFamily="49" charset="0"/>
              </a:rPr>
              <a:t>[5] "abominable"  "abominably"  "abominate"   "abomination"</a:t>
            </a:r>
          </a:p>
          <a:p>
            <a:r>
              <a:rPr lang="en-US" sz="1200" b="1">
                <a:latin typeface="Courier New" panose="02070309020205020404" pitchFamily="49" charset="0"/>
                <a:cs typeface="Courier New" panose="02070309020205020404" pitchFamily="49" charset="0"/>
              </a:rPr>
              <a:t>[9] "abort"       "aborted"     "aborts"      "abrade"     [13] "abrasive"    "abrupt"      "abruptly"</a:t>
            </a:r>
          </a:p>
          <a:p>
            <a:endParaRPr lang="en-US" sz="1200" b="1">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854944D-FD9F-1631-DE48-09B76FDC0927}"/>
              </a:ext>
            </a:extLst>
          </p:cNvPr>
          <p:cNvSpPr txBox="1"/>
          <p:nvPr/>
        </p:nvSpPr>
        <p:spPr>
          <a:xfrm>
            <a:off x="1892461" y="970820"/>
            <a:ext cx="9473878" cy="2471061"/>
          </a:xfrm>
          <a:prstGeom prst="rect">
            <a:avLst/>
          </a:prstGeom>
          <a:noFill/>
        </p:spPr>
        <p:txBody>
          <a:bodyPr wrap="square">
            <a:spAutoFit/>
          </a:bodyPr>
          <a:lstStyle/>
          <a:p>
            <a:pPr marL="131445" marR="0">
              <a:lnSpc>
                <a:spcPct val="107000"/>
              </a:lnSpc>
              <a:spcBef>
                <a:spcPts val="0"/>
              </a:spcBef>
              <a:spcAft>
                <a:spcPts val="0"/>
              </a:spcAft>
            </a:pPr>
            <a:r>
              <a:rPr lang="en-US" sz="4000" dirty="0">
                <a:solidFill>
                  <a:srgbClr val="000000"/>
                </a:solidFill>
                <a:effectLst/>
                <a:latin typeface="Arial" panose="020B0604020202020204" pitchFamily="34" charset="0"/>
                <a:ea typeface="Calibri" panose="020F0502020204030204" pitchFamily="34" charset="0"/>
                <a:cs typeface="Arial" panose="020B0604020202020204" pitchFamily="34" charset="0"/>
              </a:rPr>
              <a:t>Read in Dictionaries</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45720" marR="0">
              <a:lnSpc>
                <a:spcPct val="107000"/>
              </a:lnSpc>
              <a:spcBef>
                <a:spcPts val="0"/>
              </a:spcBef>
              <a:spcAft>
                <a:spcPts val="0"/>
              </a:spcAft>
            </a:pP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posWords</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&lt;- scan("positive-</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words.txt</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character(0), </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sep</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"\n")  # </a:t>
            </a:r>
          </a:p>
          <a:p>
            <a:pPr marL="45720" marR="0">
              <a:lnSpc>
                <a:spcPct val="107000"/>
              </a:lnSpc>
              <a:spcBef>
                <a:spcPts val="0"/>
              </a:spcBef>
              <a:spcAft>
                <a:spcPts val="0"/>
              </a:spcAft>
            </a:pP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2006 items</a:t>
            </a:r>
          </a:p>
          <a:p>
            <a:pPr marL="45720" marR="0">
              <a:lnSpc>
                <a:spcPct val="107000"/>
              </a:lnSpc>
              <a:spcBef>
                <a:spcPts val="0"/>
              </a:spcBef>
              <a:spcAft>
                <a:spcPts val="0"/>
              </a:spcAft>
            </a:pP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negWords</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&lt;- scan("negative-</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words.txt</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character(0), </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sep</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"\n") # </a:t>
            </a:r>
          </a:p>
          <a:p>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4783 items </a:t>
            </a:r>
          </a:p>
          <a:p>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head(posWords,15) </a:t>
            </a:r>
          </a:p>
          <a:p>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head(negWords,15)</a:t>
            </a:r>
            <a:r>
              <a:rPr lang="en-US" dirty="0">
                <a:effectLst/>
              </a:rPr>
              <a:t> </a:t>
            </a:r>
            <a:endParaRPr lang="en-US" dirty="0"/>
          </a:p>
        </p:txBody>
      </p:sp>
    </p:spTree>
    <p:extLst>
      <p:ext uri="{BB962C8B-B14F-4D97-AF65-F5344CB8AC3E}">
        <p14:creationId xmlns:p14="http://schemas.microsoft.com/office/powerpoint/2010/main" val="1952506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2AFB53-4264-2DFC-FDAF-2FD4E1CD14E3}"/>
              </a:ext>
            </a:extLst>
          </p:cNvPr>
          <p:cNvSpPr txBox="1"/>
          <p:nvPr/>
        </p:nvSpPr>
        <p:spPr>
          <a:xfrm>
            <a:off x="1140105" y="896337"/>
            <a:ext cx="8362709" cy="1844031"/>
          </a:xfrm>
          <a:prstGeom prst="rect">
            <a:avLst/>
          </a:prstGeom>
          <a:noFill/>
        </p:spPr>
        <p:txBody>
          <a:bodyPr wrap="square">
            <a:spAutoFit/>
          </a:bodyPr>
          <a:lstStyle/>
          <a:p>
            <a:pPr marL="0" marR="95250" algn="ctr">
              <a:lnSpc>
                <a:spcPct val="107000"/>
              </a:lnSpc>
              <a:spcBef>
                <a:spcPts val="0"/>
              </a:spcBef>
              <a:spcAft>
                <a:spcPts val="195"/>
              </a:spcAft>
            </a:pPr>
            <a:r>
              <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rPr>
              <a:t>Bag of words: Two class transformations</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45720" marR="967740">
              <a:lnSpc>
                <a:spcPct val="108000"/>
              </a:lnSpc>
              <a:spcBef>
                <a:spcPts val="0"/>
              </a:spcBef>
              <a:spcAft>
                <a:spcPts val="120"/>
              </a:spcAft>
            </a:pP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wordVector</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&lt;- </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VectorSource</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charVector</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45720" marR="967740">
              <a:lnSpc>
                <a:spcPct val="108000"/>
              </a:lnSpc>
              <a:spcBef>
                <a:spcPts val="0"/>
              </a:spcBef>
              <a:spcAft>
                <a:spcPts val="120"/>
              </a:spcAft>
            </a:pP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wordCorpus</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&lt;- Corpus(</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wordVector</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n-US" sz="16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p>
            <a:pPr marL="45720" marR="0">
              <a:lnSpc>
                <a:spcPct val="107000"/>
              </a:lnSpc>
              <a:spcBef>
                <a:spcPts val="0"/>
              </a:spcBef>
              <a:spcAft>
                <a:spcPts val="0"/>
              </a:spcAft>
            </a:pP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class(</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wordVector</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typeof</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wordVector</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length(</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wordVector</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class(</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wordCorpus</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typeof</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wordCorpus</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length(</a:t>
            </a:r>
            <a:r>
              <a:rPr lang="en-US" sz="1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wordCorpus</a:t>
            </a:r>
            <a:r>
              <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n-US" sz="16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p:txBody>
      </p:sp>
      <p:graphicFrame>
        <p:nvGraphicFramePr>
          <p:cNvPr id="8" name="Table 7">
            <a:extLst>
              <a:ext uri="{FF2B5EF4-FFF2-40B4-BE49-F238E27FC236}">
                <a16:creationId xmlns:a16="http://schemas.microsoft.com/office/drawing/2014/main" id="{F8943190-FAE7-72E1-D7CE-B833CDFF144E}"/>
              </a:ext>
            </a:extLst>
          </p:cNvPr>
          <p:cNvGraphicFramePr>
            <a:graphicFrameLocks noGrp="1"/>
          </p:cNvGraphicFramePr>
          <p:nvPr>
            <p:extLst>
              <p:ext uri="{D42A27DB-BD31-4B8C-83A1-F6EECF244321}">
                <p14:modId xmlns:p14="http://schemas.microsoft.com/office/powerpoint/2010/main" val="2612898944"/>
              </p:ext>
            </p:extLst>
          </p:nvPr>
        </p:nvGraphicFramePr>
        <p:xfrm>
          <a:off x="2006278" y="3337246"/>
          <a:ext cx="5737185" cy="2079706"/>
        </p:xfrm>
        <a:graphic>
          <a:graphicData uri="http://schemas.openxmlformats.org/drawingml/2006/table">
            <a:tbl>
              <a:tblPr firstRow="1" firstCol="1" bandRow="1"/>
              <a:tblGrid>
                <a:gridCol w="5737185">
                  <a:extLst>
                    <a:ext uri="{9D8B030D-6E8A-4147-A177-3AD203B41FA5}">
                      <a16:colId xmlns:a16="http://schemas.microsoft.com/office/drawing/2014/main" val="2108656471"/>
                    </a:ext>
                  </a:extLst>
                </a:gridCol>
              </a:tblGrid>
              <a:tr h="2079706">
                <a:tc>
                  <a:txBody>
                    <a:bodyPr/>
                    <a:lstStyle/>
                    <a:p>
                      <a:pPr marL="0" marR="0">
                        <a:lnSpc>
                          <a:spcPct val="107000"/>
                        </a:lnSpc>
                        <a:spcBef>
                          <a:spcPts val="0"/>
                        </a:spcBef>
                        <a:spcAft>
                          <a:spcPts val="3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&gt; class(</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wordVector</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typeof</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wordVector</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 length(</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wordVector</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[1] "</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VectorSource</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SimpleSource</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 "Source"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[1] "list"</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[1] 166</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&gt; class(</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wordCorpus</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typeof</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wordCorpus</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 length(</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wordCorpus</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[1] "</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SimpleCorpus</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 "Corpus"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[1] "list"</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[1] 166</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7302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5052485"/>
                  </a:ext>
                </a:extLst>
              </a:tr>
            </a:tbl>
          </a:graphicData>
        </a:graphic>
      </p:graphicFrame>
    </p:spTree>
    <p:extLst>
      <p:ext uri="{BB962C8B-B14F-4D97-AF65-F5344CB8AC3E}">
        <p14:creationId xmlns:p14="http://schemas.microsoft.com/office/powerpoint/2010/main" val="138719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005D2AFB-5567-F792-0A33-7EBA87AD01A5}"/>
              </a:ext>
            </a:extLst>
          </p:cNvPr>
          <p:cNvSpPr txBox="1"/>
          <p:nvPr/>
        </p:nvSpPr>
        <p:spPr>
          <a:xfrm>
            <a:off x="1979745" y="613279"/>
            <a:ext cx="9398169" cy="4971361"/>
          </a:xfrm>
          <a:prstGeom prst="rect">
            <a:avLst/>
          </a:prstGeom>
          <a:noFill/>
        </p:spPr>
        <p:txBody>
          <a:bodyPr wrap="square">
            <a:spAutoFit/>
          </a:bodyPr>
          <a:lstStyle/>
          <a:p>
            <a:pPr marL="131445" marR="0">
              <a:lnSpc>
                <a:spcPct val="107000"/>
              </a:lnSpc>
              <a:spcBef>
                <a:spcPts val="0"/>
              </a:spcBef>
              <a:spcAft>
                <a:spcPts val="0"/>
              </a:spcAft>
            </a:pPr>
            <a:r>
              <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Token Clean Up</a:t>
            </a:r>
          </a:p>
          <a:p>
            <a:pPr marL="45720" marR="1236980">
              <a:lnSpc>
                <a:spcPct val="147000"/>
              </a:lnSpc>
              <a:spcBef>
                <a:spcPts val="0"/>
              </a:spcBef>
              <a:spcAft>
                <a:spcPts val="935"/>
              </a:spcAft>
            </a:pPr>
            <a:r>
              <a:rPr lang="en-US" sz="1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first step transformation: make all of the letters in "</a:t>
            </a:r>
            <a:r>
              <a:rPr lang="en-US" sz="14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lowercase </a:t>
            </a:r>
            <a:r>
              <a:rPr lang="en-US" sz="14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&lt;- </a:t>
            </a:r>
            <a:r>
              <a:rPr lang="en-US" sz="14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tm_map</a:t>
            </a:r>
            <a:r>
              <a:rPr lang="en-US" sz="1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n-US" sz="14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content_transformer</a:t>
            </a:r>
            <a:r>
              <a:rPr lang="en-US" sz="1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n-US" sz="14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tolower</a:t>
            </a:r>
            <a:r>
              <a:rPr lang="en-US" sz="1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p>
          <a:p>
            <a:pPr marL="45720" marR="1236980">
              <a:lnSpc>
                <a:spcPct val="147000"/>
              </a:lnSpc>
              <a:spcBef>
                <a:spcPts val="0"/>
              </a:spcBef>
              <a:spcAft>
                <a:spcPts val="935"/>
              </a:spcAft>
            </a:pP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second step transformation: </a:t>
            </a:r>
          </a:p>
          <a:p>
            <a:pPr marL="45720" marR="1236980">
              <a:lnSpc>
                <a:spcPct val="147000"/>
              </a:lnSpc>
              <a:spcBef>
                <a:spcPts val="0"/>
              </a:spcBef>
              <a:spcAft>
                <a:spcPts val="935"/>
              </a:spcAft>
            </a:pP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#remove the punctuation in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tm_map</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removePunctuation</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45720" marR="1236980">
              <a:lnSpc>
                <a:spcPct val="147000"/>
              </a:lnSpc>
              <a:spcBef>
                <a:spcPts val="0"/>
              </a:spcBef>
              <a:spcAft>
                <a:spcPts val="935"/>
              </a:spcAft>
            </a:pP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third step transformation: remove numbers in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tm_map</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removeNumbers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p>
          <a:p>
            <a:pPr marL="45720" marR="1236980">
              <a:lnSpc>
                <a:spcPct val="147000"/>
              </a:lnSpc>
              <a:spcBef>
                <a:spcPts val="0"/>
              </a:spcBef>
              <a:spcAft>
                <a:spcPts val="935"/>
              </a:spcAft>
            </a:pP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final step transformation: take out the "stop" words, such as "the", "a" and "at"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tm_map</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removeWords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stopwords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english</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wordCorpus</a:t>
            </a:r>
            <a:r>
              <a:rPr 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[["1"]][["content"]] # Review what’s left of the first paragraph</a:t>
            </a:r>
          </a:p>
          <a:p>
            <a:pPr marL="45720" marR="1236980">
              <a:lnSpc>
                <a:spcPct val="147000"/>
              </a:lnSpc>
              <a:spcBef>
                <a:spcPts val="0"/>
              </a:spcBef>
              <a:spcAft>
                <a:spcPts val="935"/>
              </a:spcAft>
            </a:pPr>
            <a:endParaRPr lang="en-US" sz="1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p:txBody>
      </p:sp>
      <p:grpSp>
        <p:nvGrpSpPr>
          <p:cNvPr id="26" name="Group 25">
            <a:extLst>
              <a:ext uri="{FF2B5EF4-FFF2-40B4-BE49-F238E27FC236}">
                <a16:creationId xmlns:a16="http://schemas.microsoft.com/office/drawing/2014/main" id="{B410B556-A5DA-A56B-E211-E7EA22E43F92}"/>
              </a:ext>
            </a:extLst>
          </p:cNvPr>
          <p:cNvGrpSpPr/>
          <p:nvPr/>
        </p:nvGrpSpPr>
        <p:grpSpPr>
          <a:xfrm>
            <a:off x="7621173" y="1474224"/>
            <a:ext cx="1980969" cy="905829"/>
            <a:chOff x="0" y="0"/>
            <a:chExt cx="1981427" cy="905922"/>
          </a:xfrm>
        </p:grpSpPr>
        <p:sp>
          <p:nvSpPr>
            <p:cNvPr id="27" name="Shape 737">
              <a:extLst>
                <a:ext uri="{FF2B5EF4-FFF2-40B4-BE49-F238E27FC236}">
                  <a16:creationId xmlns:a16="http://schemas.microsoft.com/office/drawing/2014/main" id="{6C7916E2-1778-5DE8-9042-1A27C50CA9E3}"/>
                </a:ext>
              </a:extLst>
            </p:cNvPr>
            <p:cNvSpPr/>
            <p:nvPr/>
          </p:nvSpPr>
          <p:spPr>
            <a:xfrm>
              <a:off x="0" y="0"/>
              <a:ext cx="1811439" cy="843915"/>
            </a:xfrm>
            <a:custGeom>
              <a:avLst/>
              <a:gdLst/>
              <a:ahLst/>
              <a:cxnLst/>
              <a:rect l="0" t="0" r="0" b="0"/>
              <a:pathLst>
                <a:path w="1811439" h="843915">
                  <a:moveTo>
                    <a:pt x="0" y="0"/>
                  </a:moveTo>
                  <a:lnTo>
                    <a:pt x="1248406" y="462915"/>
                  </a:lnTo>
                  <a:lnTo>
                    <a:pt x="1811439" y="462915"/>
                  </a:lnTo>
                  <a:lnTo>
                    <a:pt x="1811439" y="526415"/>
                  </a:lnTo>
                  <a:lnTo>
                    <a:pt x="1811439" y="843915"/>
                  </a:lnTo>
                  <a:lnTo>
                    <a:pt x="1007106" y="843915"/>
                  </a:lnTo>
                  <a:lnTo>
                    <a:pt x="846239" y="843915"/>
                  </a:lnTo>
                  <a:lnTo>
                    <a:pt x="846239" y="526415"/>
                  </a:lnTo>
                  <a:lnTo>
                    <a:pt x="846239" y="462915"/>
                  </a:lnTo>
                  <a:lnTo>
                    <a:pt x="1007106" y="462915"/>
                  </a:lnTo>
                  <a:lnTo>
                    <a:pt x="0" y="0"/>
                  </a:lnTo>
                  <a:close/>
                </a:path>
              </a:pathLst>
            </a:custGeom>
            <a:ln w="0" cap="flat">
              <a:round/>
            </a:ln>
          </p:spPr>
          <p:style>
            <a:lnRef idx="0">
              <a:srgbClr val="000000">
                <a:alpha val="0"/>
              </a:srgbClr>
            </a:lnRef>
            <a:fillRef idx="1">
              <a:srgbClr val="4471C4"/>
            </a:fillRef>
            <a:effectRef idx="0">
              <a:scrgbClr r="0" g="0" b="0"/>
            </a:effectRef>
            <a:fontRef idx="none"/>
          </p:style>
          <p:txBody>
            <a:bodyPr/>
            <a:lstStyle/>
            <a:p>
              <a:endParaRPr lang="en-US"/>
            </a:p>
          </p:txBody>
        </p:sp>
        <p:sp>
          <p:nvSpPr>
            <p:cNvPr id="28" name="Shape 738">
              <a:extLst>
                <a:ext uri="{FF2B5EF4-FFF2-40B4-BE49-F238E27FC236}">
                  <a16:creationId xmlns:a16="http://schemas.microsoft.com/office/drawing/2014/main" id="{37151ACF-1D6B-272E-689D-6AB9FA9F9D55}"/>
                </a:ext>
              </a:extLst>
            </p:cNvPr>
            <p:cNvSpPr/>
            <p:nvPr/>
          </p:nvSpPr>
          <p:spPr>
            <a:xfrm>
              <a:off x="0" y="0"/>
              <a:ext cx="1811439" cy="843916"/>
            </a:xfrm>
            <a:custGeom>
              <a:avLst/>
              <a:gdLst/>
              <a:ahLst/>
              <a:cxnLst/>
              <a:rect l="0" t="0" r="0" b="0"/>
              <a:pathLst>
                <a:path w="1811439" h="843916">
                  <a:moveTo>
                    <a:pt x="846239" y="462916"/>
                  </a:moveTo>
                  <a:lnTo>
                    <a:pt x="1007106" y="462916"/>
                  </a:lnTo>
                  <a:lnTo>
                    <a:pt x="0" y="0"/>
                  </a:lnTo>
                  <a:lnTo>
                    <a:pt x="1248406" y="462916"/>
                  </a:lnTo>
                  <a:lnTo>
                    <a:pt x="1811439" y="462916"/>
                  </a:lnTo>
                  <a:lnTo>
                    <a:pt x="1811439" y="526416"/>
                  </a:lnTo>
                  <a:lnTo>
                    <a:pt x="1811439" y="526416"/>
                  </a:lnTo>
                  <a:lnTo>
                    <a:pt x="1811439" y="843916"/>
                  </a:lnTo>
                  <a:lnTo>
                    <a:pt x="1007106" y="843916"/>
                  </a:lnTo>
                  <a:lnTo>
                    <a:pt x="1007106" y="843916"/>
                  </a:lnTo>
                  <a:lnTo>
                    <a:pt x="846239" y="843916"/>
                  </a:lnTo>
                  <a:lnTo>
                    <a:pt x="846239" y="526416"/>
                  </a:lnTo>
                  <a:lnTo>
                    <a:pt x="846239" y="526416"/>
                  </a:lnTo>
                  <a:close/>
                </a:path>
              </a:pathLst>
            </a:custGeom>
            <a:ln w="12700" cap="flat">
              <a:miter lim="101600"/>
            </a:ln>
          </p:spPr>
          <p:style>
            <a:lnRef idx="1">
              <a:srgbClr val="2E518E"/>
            </a:lnRef>
            <a:fillRef idx="0">
              <a:srgbClr val="000000">
                <a:alpha val="0"/>
              </a:srgbClr>
            </a:fillRef>
            <a:effectRef idx="0">
              <a:scrgbClr r="0" g="0" b="0"/>
            </a:effectRef>
            <a:fontRef idx="none"/>
          </p:style>
          <p:txBody>
            <a:bodyPr/>
            <a:lstStyle/>
            <a:p>
              <a:endParaRPr lang="en-US"/>
            </a:p>
          </p:txBody>
        </p:sp>
        <p:sp>
          <p:nvSpPr>
            <p:cNvPr id="29" name="Rectangle 28">
              <a:extLst>
                <a:ext uri="{FF2B5EF4-FFF2-40B4-BE49-F238E27FC236}">
                  <a16:creationId xmlns:a16="http://schemas.microsoft.com/office/drawing/2014/main" id="{4B1635AB-017D-9F26-62AD-DC86DB1EC695}"/>
                </a:ext>
              </a:extLst>
            </p:cNvPr>
            <p:cNvSpPr/>
            <p:nvPr/>
          </p:nvSpPr>
          <p:spPr>
            <a:xfrm>
              <a:off x="956363" y="439937"/>
              <a:ext cx="1025064" cy="185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FFFFFF"/>
                  </a:solidFill>
                  <a:effectLst/>
                  <a:latin typeface="Calibri" panose="020F0502020204030204" pitchFamily="34" charset="0"/>
                  <a:ea typeface="Calibri" panose="020F0502020204030204" pitchFamily="34" charset="0"/>
                </a:rPr>
                <a:t>Ignore warnings </a:t>
              </a:r>
              <a:endParaRPr lang="en-US" sz="1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4734A7C5-AE2E-DD2D-B275-B2C666FD291F}"/>
                </a:ext>
              </a:extLst>
            </p:cNvPr>
            <p:cNvSpPr/>
            <p:nvPr/>
          </p:nvSpPr>
          <p:spPr>
            <a:xfrm>
              <a:off x="980525" y="580145"/>
              <a:ext cx="961459" cy="185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FFFFFF"/>
                  </a:solidFill>
                  <a:effectLst/>
                  <a:latin typeface="Calibri" panose="020F0502020204030204" pitchFamily="34" charset="0"/>
                  <a:ea typeface="Calibri" panose="020F0502020204030204" pitchFamily="34" charset="0"/>
                </a:rPr>
                <a:t>about dropped </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3E687D74-797A-1E8D-7224-24B9087626B0}"/>
                </a:ext>
              </a:extLst>
            </p:cNvPr>
            <p:cNvSpPr/>
            <p:nvPr/>
          </p:nvSpPr>
          <p:spPr>
            <a:xfrm>
              <a:off x="1054725" y="720352"/>
              <a:ext cx="729418" cy="185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FFFFFF"/>
                  </a:solidFill>
                  <a:effectLst/>
                  <a:latin typeface="Calibri" panose="020F0502020204030204" pitchFamily="34" charset="0"/>
                  <a:ea typeface="Calibri" panose="020F0502020204030204" pitchFamily="34" charset="0"/>
                </a:rPr>
                <a:t>documents.</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35" name="Table 34">
            <a:extLst>
              <a:ext uri="{FF2B5EF4-FFF2-40B4-BE49-F238E27FC236}">
                <a16:creationId xmlns:a16="http://schemas.microsoft.com/office/drawing/2014/main" id="{604544D1-EA21-9796-1FED-02FD5A86E490}"/>
              </a:ext>
            </a:extLst>
          </p:cNvPr>
          <p:cNvGraphicFramePr>
            <a:graphicFrameLocks noGrp="1"/>
          </p:cNvGraphicFramePr>
          <p:nvPr>
            <p:extLst>
              <p:ext uri="{D42A27DB-BD31-4B8C-83A1-F6EECF244321}">
                <p14:modId xmlns:p14="http://schemas.microsoft.com/office/powerpoint/2010/main" val="419233791"/>
              </p:ext>
            </p:extLst>
          </p:nvPr>
        </p:nvGraphicFramePr>
        <p:xfrm>
          <a:off x="2759081" y="5469224"/>
          <a:ext cx="6269622" cy="595911"/>
        </p:xfrm>
        <a:graphic>
          <a:graphicData uri="http://schemas.openxmlformats.org/drawingml/2006/table">
            <a:tbl>
              <a:tblPr firstRow="1" firstCol="1" bandRow="1"/>
              <a:tblGrid>
                <a:gridCol w="6269622">
                  <a:extLst>
                    <a:ext uri="{9D8B030D-6E8A-4147-A177-3AD203B41FA5}">
                      <a16:colId xmlns:a16="http://schemas.microsoft.com/office/drawing/2014/main" val="1285039245"/>
                    </a:ext>
                  </a:extLst>
                </a:gridCol>
              </a:tblGrid>
              <a:tr h="595911">
                <a:tc>
                  <a:txBody>
                    <a:bodyPr/>
                    <a:lstStyle/>
                    <a:p>
                      <a:pPr marL="0" marR="0">
                        <a:lnSpc>
                          <a:spcPct val="107000"/>
                        </a:lnSpc>
                        <a:spcBef>
                          <a:spcPts val="0"/>
                        </a:spcBef>
                        <a:spcAft>
                          <a:spcPts val="3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&gt; </a:t>
                      </a:r>
                      <a:r>
                        <a:rPr lang="en-US" sz="1200" b="1" err="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wordCorpus</a:t>
                      </a: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[["1"]][["content"]]</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a:solidFill>
                            <a:srgbClr val="000000"/>
                          </a:solidFill>
                          <a:effectLst/>
                          <a:latin typeface="Courier New" panose="02070309020205020404" pitchFamily="49" charset="0"/>
                          <a:ea typeface="Courier New" panose="02070309020205020404" pitchFamily="49" charset="0"/>
                          <a:cs typeface="Times New Roman" panose="02020603050405020304" pitchFamily="18" charset="0"/>
                        </a:rPr>
                        <a:t>[1] " speak tonight  gratitude achievement  high hopes   country"</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7302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727122"/>
                  </a:ext>
                </a:extLst>
              </a:tr>
            </a:tbl>
          </a:graphicData>
        </a:graphic>
      </p:graphicFrame>
    </p:spTree>
    <p:extLst>
      <p:ext uri="{BB962C8B-B14F-4D97-AF65-F5344CB8AC3E}">
        <p14:creationId xmlns:p14="http://schemas.microsoft.com/office/powerpoint/2010/main" val="8925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B44D142-7C22-900A-1E58-F168F8D01BEE}"/>
              </a:ext>
            </a:extLst>
          </p:cNvPr>
          <p:cNvSpPr txBox="1"/>
          <p:nvPr/>
        </p:nvSpPr>
        <p:spPr>
          <a:xfrm>
            <a:off x="915850" y="1025778"/>
            <a:ext cx="9871755" cy="4909036"/>
          </a:xfrm>
          <a:prstGeom prst="rect">
            <a:avLst/>
          </a:prstGeom>
          <a:noFill/>
        </p:spPr>
        <p:txBody>
          <a:bodyPr wrap="square">
            <a:spAutoFit/>
          </a:bodyPr>
          <a:lstStyle/>
          <a:p>
            <a:pPr marL="353060" marR="525145">
              <a:spcBef>
                <a:spcPts val="1510"/>
              </a:spcBef>
            </a:pPr>
            <a:r>
              <a:rPr lang="en-US" sz="3600" dirty="0">
                <a:latin typeface="Arial" panose="020B0604020202020204" pitchFamily="34" charset="0"/>
                <a:cs typeface="Arial" panose="020B0604020202020204" pitchFamily="34" charset="0"/>
              </a:rPr>
              <a:t>It</a:t>
            </a:r>
            <a:r>
              <a:rPr lang="en-US" sz="3600" spc="-2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may</a:t>
            </a:r>
            <a:r>
              <a:rPr lang="en-US" sz="3600" spc="-15"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seem</a:t>
            </a:r>
            <a:r>
              <a:rPr lang="en-US" sz="3600" spc="-2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obvious but..</a:t>
            </a:r>
            <a:r>
              <a:rPr lang="en-US" sz="3600" spc="-15" dirty="0">
                <a:latin typeface="Arial" panose="020B0604020202020204" pitchFamily="34" charset="0"/>
                <a:cs typeface="Arial" panose="020B0604020202020204" pitchFamily="34" charset="0"/>
              </a:rPr>
              <a:t> w</a:t>
            </a:r>
            <a:r>
              <a:rPr lang="en-US" sz="3600" dirty="0">
                <a:latin typeface="Arial" panose="020B0604020202020204" pitchFamily="34" charset="0"/>
                <a:cs typeface="Arial" panose="020B0604020202020204" pitchFamily="34" charset="0"/>
              </a:rPr>
              <a:t>hat</a:t>
            </a:r>
            <a:r>
              <a:rPr lang="en-US" sz="3600" spc="-10" dirty="0">
                <a:latin typeface="Arial" panose="020B0604020202020204" pitchFamily="34" charset="0"/>
                <a:cs typeface="Arial" panose="020B0604020202020204" pitchFamily="34" charset="0"/>
              </a:rPr>
              <a:t> </a:t>
            </a:r>
            <a:r>
              <a:rPr lang="en-US" sz="3600" spc="-25" dirty="0">
                <a:latin typeface="Arial" panose="020B0604020202020204" pitchFamily="34" charset="0"/>
                <a:cs typeface="Arial" panose="020B0604020202020204" pitchFamily="34" charset="0"/>
              </a:rPr>
              <a:t>is </a:t>
            </a:r>
            <a:r>
              <a:rPr lang="en-US" sz="3600" spc="-10" dirty="0">
                <a:latin typeface="Arial" panose="020B0604020202020204" pitchFamily="34" charset="0"/>
                <a:cs typeface="Arial" panose="020B0604020202020204" pitchFamily="34" charset="0"/>
              </a:rPr>
              <a:t>text?</a:t>
            </a:r>
            <a:endParaRPr lang="en-US" sz="3600" dirty="0">
              <a:latin typeface="Arial" panose="020B0604020202020204" pitchFamily="34" charset="0"/>
              <a:cs typeface="Arial" panose="020B0604020202020204" pitchFamily="34" charset="0"/>
            </a:endParaRPr>
          </a:p>
          <a:p>
            <a:pPr marL="467359" marR="656590" indent="-114300">
              <a:spcBef>
                <a:spcPts val="840"/>
              </a:spcBef>
              <a:buFont typeface="Arial"/>
              <a:buChar char="•"/>
              <a:tabLst>
                <a:tab pos="467995" algn="l"/>
              </a:tabLst>
            </a:pPr>
            <a:r>
              <a:rPr lang="en-US" sz="2100" dirty="0">
                <a:latin typeface="Arial" panose="020B0604020202020204" pitchFamily="34" charset="0"/>
                <a:cs typeface="Arial" panose="020B0604020202020204" pitchFamily="34" charset="0"/>
              </a:rPr>
              <a:t>From</a:t>
            </a:r>
            <a:r>
              <a:rPr lang="en-US" sz="2100" spc="-3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sociolinguistic</a:t>
            </a:r>
            <a:r>
              <a:rPr lang="en-US" sz="2100" spc="-3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perspective:</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any</a:t>
            </a:r>
            <a:r>
              <a:rPr lang="en-US" sz="2100" spc="-30"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symbolically </a:t>
            </a:r>
            <a:r>
              <a:rPr lang="en-US" sz="2100" dirty="0">
                <a:latin typeface="Arial" panose="020B0604020202020204" pitchFamily="34" charset="0"/>
                <a:cs typeface="Arial" panose="020B0604020202020204" pitchFamily="34" charset="0"/>
              </a:rPr>
              <a:t>encoded</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language.</a:t>
            </a:r>
            <a:endParaRPr lang="en-US" sz="2100" spc="-25" dirty="0">
              <a:latin typeface="Arial" panose="020B0604020202020204" pitchFamily="34" charset="0"/>
              <a:cs typeface="Arial" panose="020B0604020202020204" pitchFamily="34" charset="0"/>
            </a:endParaRPr>
          </a:p>
          <a:p>
            <a:pPr marL="353059" marR="656590">
              <a:spcBef>
                <a:spcPts val="840"/>
              </a:spcBef>
              <a:tabLst>
                <a:tab pos="467995" algn="l"/>
              </a:tabLst>
            </a:pPr>
            <a:r>
              <a:rPr lang="en-US" sz="2100" spc="-25" dirty="0">
                <a:latin typeface="Arial" panose="020B0604020202020204" pitchFamily="34" charset="0"/>
                <a:cs typeface="Arial" panose="020B0604020202020204" pitchFamily="34" charset="0"/>
              </a:rPr>
              <a:t>T</a:t>
            </a:r>
            <a:r>
              <a:rPr lang="en-US" sz="2100" dirty="0">
                <a:latin typeface="Arial" panose="020B0604020202020204" pitchFamily="34" charset="0"/>
                <a:cs typeface="Arial" panose="020B0604020202020204" pitchFamily="34" charset="0"/>
              </a:rPr>
              <a:t>hese</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come</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in</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many</a:t>
            </a:r>
            <a:r>
              <a:rPr lang="en-US" sz="2100" spc="-25"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types:</a:t>
            </a:r>
            <a:endParaRPr lang="en-US" sz="2100" dirty="0">
              <a:latin typeface="Arial" panose="020B0604020202020204" pitchFamily="34" charset="0"/>
              <a:cs typeface="Arial" panose="020B0604020202020204" pitchFamily="34" charset="0"/>
            </a:endParaRPr>
          </a:p>
          <a:p>
            <a:pPr marL="695960" marR="780415" lvl="1" indent="-114300">
              <a:spcBef>
                <a:spcPts val="150"/>
              </a:spcBef>
              <a:buFont typeface="Arial"/>
              <a:buChar char="•"/>
              <a:tabLst>
                <a:tab pos="696595" algn="l"/>
              </a:tabLst>
            </a:pPr>
            <a:r>
              <a:rPr lang="en-US" sz="2100" dirty="0">
                <a:latin typeface="Arial" panose="020B0604020202020204" pitchFamily="34" charset="0"/>
                <a:cs typeface="Arial" panose="020B0604020202020204" pitchFamily="34" charset="0"/>
              </a:rPr>
              <a:t>Alphabetic</a:t>
            </a:r>
            <a:r>
              <a:rPr lang="en-US" sz="2100" spc="-4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symbols</a:t>
            </a:r>
            <a:r>
              <a:rPr lang="en-US" sz="2100" spc="-20"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(letters)</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to</a:t>
            </a:r>
            <a:r>
              <a:rPr lang="en-US" sz="2100" spc="-2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represent</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vowels</a:t>
            </a:r>
            <a:r>
              <a:rPr lang="en-US" sz="2100" spc="-20" dirty="0">
                <a:latin typeface="Arial" panose="020B0604020202020204" pitchFamily="34" charset="0"/>
                <a:cs typeface="Arial" panose="020B0604020202020204" pitchFamily="34" charset="0"/>
              </a:rPr>
              <a:t> </a:t>
            </a:r>
            <a:r>
              <a:rPr lang="en-US" sz="2100" spc="-25" dirty="0">
                <a:latin typeface="Arial" panose="020B0604020202020204" pitchFamily="34" charset="0"/>
                <a:cs typeface="Arial" panose="020B0604020202020204" pitchFamily="34" charset="0"/>
              </a:rPr>
              <a:t>and </a:t>
            </a:r>
            <a:r>
              <a:rPr lang="en-US" sz="2100" dirty="0">
                <a:latin typeface="Arial" panose="020B0604020202020204" pitchFamily="34" charset="0"/>
                <a:cs typeface="Arial" panose="020B0604020202020204" pitchFamily="34" charset="0"/>
              </a:rPr>
              <a:t>consonants</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(e.g.,</a:t>
            </a:r>
            <a:r>
              <a:rPr lang="en-US" sz="2100" spc="-25"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Latin)</a:t>
            </a:r>
            <a:endParaRPr lang="en-US" sz="2100" dirty="0">
              <a:latin typeface="Arial" panose="020B0604020202020204" pitchFamily="34" charset="0"/>
              <a:cs typeface="Arial" panose="020B0604020202020204" pitchFamily="34" charset="0"/>
            </a:endParaRPr>
          </a:p>
          <a:p>
            <a:pPr marL="695960" marR="420370" lvl="1" indent="-114300">
              <a:spcBef>
                <a:spcPts val="254"/>
              </a:spcBef>
              <a:buFont typeface="Arial"/>
              <a:buChar char="•"/>
              <a:tabLst>
                <a:tab pos="696595" algn="l"/>
              </a:tabLst>
            </a:pPr>
            <a:r>
              <a:rPr lang="en-US" sz="2100" dirty="0">
                <a:latin typeface="Arial" panose="020B0604020202020204" pitchFamily="34" charset="0"/>
                <a:cs typeface="Arial" panose="020B0604020202020204" pitchFamily="34" charset="0"/>
              </a:rPr>
              <a:t>Abjads</a:t>
            </a:r>
            <a:r>
              <a:rPr lang="en-US" sz="2100" spc="-4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symbols</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to</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represent</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consonants,</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with</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diacritics</a:t>
            </a:r>
            <a:r>
              <a:rPr lang="en-US" sz="2100" spc="-25" dirty="0">
                <a:latin typeface="Arial" panose="020B0604020202020204" pitchFamily="34" charset="0"/>
                <a:cs typeface="Arial" panose="020B0604020202020204" pitchFamily="34" charset="0"/>
              </a:rPr>
              <a:t> (or </a:t>
            </a:r>
            <a:r>
              <a:rPr lang="en-US" sz="2100" dirty="0">
                <a:latin typeface="Arial" panose="020B0604020202020204" pitchFamily="34" charset="0"/>
                <a:cs typeface="Arial" panose="020B0604020202020204" pitchFamily="34" charset="0"/>
              </a:rPr>
              <a:t>reused</a:t>
            </a:r>
            <a:r>
              <a:rPr lang="en-US" sz="2100" spc="-4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consonants)</a:t>
            </a:r>
            <a:r>
              <a:rPr lang="en-US" sz="2100" spc="-3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to</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represent</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vowels</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(e.g.,</a:t>
            </a:r>
            <a:r>
              <a:rPr lang="en-US" sz="2100" spc="-30"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Arabic, Hebrew)</a:t>
            </a:r>
            <a:endParaRPr lang="en-US" sz="2100" dirty="0">
              <a:latin typeface="Arial" panose="020B0604020202020204" pitchFamily="34" charset="0"/>
              <a:cs typeface="Arial" panose="020B0604020202020204" pitchFamily="34" charset="0"/>
            </a:endParaRPr>
          </a:p>
          <a:p>
            <a:pPr marL="695960" marR="710565" lvl="1" indent="-114300">
              <a:spcBef>
                <a:spcPts val="195"/>
              </a:spcBef>
              <a:buFont typeface="Arial"/>
              <a:buChar char="•"/>
              <a:tabLst>
                <a:tab pos="696595" algn="l"/>
              </a:tabLst>
            </a:pPr>
            <a:r>
              <a:rPr lang="en-US" sz="2100" dirty="0">
                <a:latin typeface="Arial" panose="020B0604020202020204" pitchFamily="34" charset="0"/>
                <a:cs typeface="Arial" panose="020B0604020202020204" pitchFamily="34" charset="0"/>
              </a:rPr>
              <a:t>Syllabic</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t>
            </a:r>
            <a:r>
              <a:rPr lang="en-US" sz="2100" spc="-2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Symbol</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systems</a:t>
            </a:r>
            <a:r>
              <a:rPr lang="en-US" sz="2100" spc="-20"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representing</a:t>
            </a:r>
            <a:r>
              <a:rPr lang="en-US" sz="2100" spc="-2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consonants</a:t>
            </a:r>
            <a:r>
              <a:rPr lang="en-US" sz="2100" spc="-15" dirty="0">
                <a:latin typeface="Arial" panose="020B0604020202020204" pitchFamily="34" charset="0"/>
                <a:cs typeface="Arial" panose="020B0604020202020204" pitchFamily="34" charset="0"/>
              </a:rPr>
              <a:t> </a:t>
            </a:r>
            <a:r>
              <a:rPr lang="en-US" sz="2100" spc="-20" dirty="0">
                <a:latin typeface="Arial" panose="020B0604020202020204" pitchFamily="34" charset="0"/>
                <a:cs typeface="Arial" panose="020B0604020202020204" pitchFamily="34" charset="0"/>
              </a:rPr>
              <a:t>plus </a:t>
            </a:r>
            <a:r>
              <a:rPr lang="en-US" sz="2100" dirty="0">
                <a:latin typeface="Arial" panose="020B0604020202020204" pitchFamily="34" charset="0"/>
                <a:cs typeface="Arial" panose="020B0604020202020204" pitchFamily="34" charset="0"/>
              </a:rPr>
              <a:t>inherent</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vowels</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(e.g.,</a:t>
            </a:r>
            <a:r>
              <a:rPr lang="en-US" sz="2100" spc="-30"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Devanagari)</a:t>
            </a:r>
            <a:endParaRPr lang="en-US" sz="2100" dirty="0">
              <a:latin typeface="Arial" panose="020B0604020202020204" pitchFamily="34" charset="0"/>
              <a:cs typeface="Arial" panose="020B0604020202020204" pitchFamily="34" charset="0"/>
            </a:endParaRPr>
          </a:p>
          <a:p>
            <a:pPr marL="695960" marR="680720" lvl="1" indent="-114300">
              <a:spcBef>
                <a:spcPts val="295"/>
              </a:spcBef>
              <a:buFont typeface="Arial"/>
              <a:buChar char="•"/>
              <a:tabLst>
                <a:tab pos="696595" algn="l"/>
              </a:tabLst>
            </a:pPr>
            <a:r>
              <a:rPr lang="en-US" sz="2100" spc="-10" dirty="0">
                <a:latin typeface="Arial" panose="020B0604020202020204" pitchFamily="34" charset="0"/>
                <a:cs typeface="Arial" panose="020B0604020202020204" pitchFamily="34" charset="0"/>
              </a:rPr>
              <a:t>Semanto-</a:t>
            </a:r>
            <a:r>
              <a:rPr lang="en-US" sz="2100" dirty="0">
                <a:latin typeface="Arial" panose="020B0604020202020204" pitchFamily="34" charset="0"/>
                <a:cs typeface="Arial" panose="020B0604020202020204" pitchFamily="34" charset="0"/>
              </a:rPr>
              <a:t>phonetic</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t>
            </a:r>
            <a:r>
              <a:rPr lang="en-US" sz="2100" spc="-1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Symbols</a:t>
            </a:r>
            <a:r>
              <a:rPr lang="en-US" sz="2100" spc="-1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that</a:t>
            </a:r>
            <a:r>
              <a:rPr lang="en-US" sz="2100" spc="-1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carry</a:t>
            </a:r>
            <a:r>
              <a:rPr lang="en-US" sz="2100" spc="-1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meaning</a:t>
            </a:r>
            <a:r>
              <a:rPr lang="en-US" sz="2100" spc="-10" dirty="0">
                <a:latin typeface="Arial" panose="020B0604020202020204" pitchFamily="34" charset="0"/>
                <a:cs typeface="Arial" panose="020B0604020202020204" pitchFamily="34" charset="0"/>
              </a:rPr>
              <a:t> and/or </a:t>
            </a:r>
            <a:r>
              <a:rPr lang="en-US" sz="2100" dirty="0">
                <a:latin typeface="Arial" panose="020B0604020202020204" pitchFamily="34" charset="0"/>
                <a:cs typeface="Arial" panose="020B0604020202020204" pitchFamily="34" charset="0"/>
              </a:rPr>
              <a:t>sounds</a:t>
            </a:r>
            <a:r>
              <a:rPr lang="en-US" sz="2100" spc="-1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(e.g.,</a:t>
            </a:r>
            <a:r>
              <a:rPr lang="en-US" sz="2100" spc="-10" dirty="0">
                <a:latin typeface="Arial" panose="020B0604020202020204" pitchFamily="34" charset="0"/>
                <a:cs typeface="Arial" panose="020B0604020202020204" pitchFamily="34" charset="0"/>
              </a:rPr>
              <a:t> Chinese)</a:t>
            </a:r>
            <a:endParaRPr lang="en-US" sz="2100" dirty="0">
              <a:latin typeface="Arial" panose="020B0604020202020204" pitchFamily="34" charset="0"/>
              <a:cs typeface="Arial" panose="020B0604020202020204" pitchFamily="34" charset="0"/>
            </a:endParaRPr>
          </a:p>
          <a:p>
            <a:pPr marL="467359" marR="784225" indent="-114300">
              <a:spcBef>
                <a:spcPts val="445"/>
              </a:spcBef>
              <a:buFont typeface="Arial"/>
              <a:buChar char="•"/>
              <a:tabLst>
                <a:tab pos="467995" algn="l"/>
              </a:tabLst>
            </a:pPr>
            <a:r>
              <a:rPr lang="en-US" sz="2100" dirty="0">
                <a:latin typeface="Arial" panose="020B0604020202020204" pitchFamily="34" charset="0"/>
                <a:cs typeface="Arial" panose="020B0604020202020204" pitchFamily="34" charset="0"/>
              </a:rPr>
              <a:t>Plus,</a:t>
            </a:r>
            <a:r>
              <a:rPr lang="en-US" sz="2100" spc="-2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there</a:t>
            </a:r>
            <a:r>
              <a:rPr lang="en-US" sz="2100" spc="-1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are</a:t>
            </a:r>
            <a:r>
              <a:rPr lang="en-US" sz="2100" spc="-2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additional</a:t>
            </a:r>
            <a:r>
              <a:rPr lang="en-US" sz="2100" spc="-1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writing</a:t>
            </a:r>
            <a:r>
              <a:rPr lang="en-US" sz="2100" spc="-15"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systems:</a:t>
            </a:r>
            <a:r>
              <a:rPr lang="en-US" sz="2100" spc="-15"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Braille, </a:t>
            </a:r>
            <a:r>
              <a:rPr lang="en-US" sz="2100" dirty="0">
                <a:latin typeface="Arial" panose="020B0604020202020204" pitchFamily="34" charset="0"/>
                <a:cs typeface="Arial" panose="020B0604020202020204" pitchFamily="34" charset="0"/>
              </a:rPr>
              <a:t>shorthand,</a:t>
            </a:r>
            <a:r>
              <a:rPr lang="en-US" sz="2100" spc="-3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phonetic</a:t>
            </a:r>
            <a:r>
              <a:rPr lang="en-US" sz="2100" spc="-25"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alphabets</a:t>
            </a: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119200"/>
      </p:ext>
    </p:extLst>
  </p:cSld>
  <p:clrMapOvr>
    <a:masterClrMapping/>
  </p:clrMapOvr>
  <mc:AlternateContent xmlns:mc="http://schemas.openxmlformats.org/markup-compatibility/2006" xmlns:p14="http://schemas.microsoft.com/office/powerpoint/2010/main">
    <mc:Choice Requires="p14">
      <p:transition spd="slow" p14:dur="2000" advTm="21907"/>
    </mc:Choice>
    <mc:Fallback xmlns="">
      <p:transition spd="slow" advTm="2190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168884-C2C8-817B-03B6-97E5A952A73D}"/>
              </a:ext>
            </a:extLst>
          </p:cNvPr>
          <p:cNvSpPr txBox="1"/>
          <p:nvPr/>
        </p:nvSpPr>
        <p:spPr>
          <a:xfrm>
            <a:off x="1963837" y="830002"/>
            <a:ext cx="7747321" cy="1761636"/>
          </a:xfrm>
          <a:prstGeom prst="rect">
            <a:avLst/>
          </a:prstGeom>
          <a:noFill/>
        </p:spPr>
        <p:txBody>
          <a:bodyPr wrap="square">
            <a:spAutoFit/>
          </a:bodyPr>
          <a:lstStyle/>
          <a:p>
            <a:pPr marL="353060">
              <a:lnSpc>
                <a:spcPct val="100000"/>
              </a:lnSpc>
            </a:pPr>
            <a:r>
              <a:rPr lang="en-US" sz="3000" b="0" dirty="0">
                <a:latin typeface="Arial" panose="020B0604020202020204" pitchFamily="34" charset="0"/>
                <a:cs typeface="Arial" panose="020B0604020202020204" pitchFamily="34" charset="0"/>
              </a:rPr>
              <a:t>Create</a:t>
            </a:r>
            <a:r>
              <a:rPr lang="en-US" sz="3000" b="0" spc="-35" dirty="0">
                <a:latin typeface="Arial" panose="020B0604020202020204" pitchFamily="34" charset="0"/>
                <a:cs typeface="Arial" panose="020B0604020202020204" pitchFamily="34" charset="0"/>
              </a:rPr>
              <a:t> </a:t>
            </a:r>
            <a:r>
              <a:rPr lang="en-US" sz="3000" b="0" dirty="0">
                <a:latin typeface="Arial" panose="020B0604020202020204" pitchFamily="34" charset="0"/>
                <a:cs typeface="Arial" panose="020B0604020202020204" pitchFamily="34" charset="0"/>
              </a:rPr>
              <a:t>a</a:t>
            </a:r>
            <a:r>
              <a:rPr lang="en-US" sz="3000" b="0" spc="-25" dirty="0">
                <a:latin typeface="Arial" panose="020B0604020202020204" pitchFamily="34" charset="0"/>
                <a:cs typeface="Arial" panose="020B0604020202020204" pitchFamily="34" charset="0"/>
              </a:rPr>
              <a:t> </a:t>
            </a:r>
            <a:r>
              <a:rPr lang="en-US" sz="3000" b="0" spc="-10" dirty="0">
                <a:latin typeface="Arial" panose="020B0604020202020204" pitchFamily="34" charset="0"/>
                <a:cs typeface="Arial" panose="020B0604020202020204" pitchFamily="34" charset="0"/>
              </a:rPr>
              <a:t>term-</a:t>
            </a:r>
            <a:r>
              <a:rPr lang="en-US" sz="3000" b="0" dirty="0">
                <a:latin typeface="Arial" panose="020B0604020202020204" pitchFamily="34" charset="0"/>
                <a:cs typeface="Arial" panose="020B0604020202020204" pitchFamily="34" charset="0"/>
              </a:rPr>
              <a:t>document</a:t>
            </a:r>
            <a:r>
              <a:rPr lang="en-US" sz="3000" b="0" spc="-25" dirty="0">
                <a:latin typeface="Arial" panose="020B0604020202020204" pitchFamily="34" charset="0"/>
                <a:cs typeface="Arial" panose="020B0604020202020204" pitchFamily="34" charset="0"/>
              </a:rPr>
              <a:t> </a:t>
            </a:r>
            <a:r>
              <a:rPr lang="en-US" sz="3000" b="0" dirty="0">
                <a:latin typeface="Arial" panose="020B0604020202020204" pitchFamily="34" charset="0"/>
                <a:cs typeface="Arial" panose="020B0604020202020204" pitchFamily="34" charset="0"/>
              </a:rPr>
              <a:t>matrix</a:t>
            </a:r>
            <a:r>
              <a:rPr lang="en-US" sz="3000" b="0" spc="-25" dirty="0">
                <a:latin typeface="Arial" panose="020B0604020202020204" pitchFamily="34" charset="0"/>
                <a:cs typeface="Arial" panose="020B0604020202020204" pitchFamily="34" charset="0"/>
              </a:rPr>
              <a:t> </a:t>
            </a:r>
            <a:r>
              <a:rPr lang="en-US" sz="3000" b="0" spc="-10" dirty="0">
                <a:latin typeface="Arial" panose="020B0604020202020204" pitchFamily="34" charset="0"/>
                <a:cs typeface="Arial" panose="020B0604020202020204" pitchFamily="34" charset="0"/>
              </a:rPr>
              <a:t>"tdm"</a:t>
            </a:r>
            <a:endParaRPr lang="en-US" sz="3000" dirty="0">
              <a:latin typeface="Arial" panose="020B0604020202020204" pitchFamily="34" charset="0"/>
              <a:cs typeface="Arial" panose="020B0604020202020204" pitchFamily="34" charset="0"/>
            </a:endParaRPr>
          </a:p>
          <a:p>
            <a:pPr marL="267335" marR="1186815">
              <a:lnSpc>
                <a:spcPct val="124300"/>
              </a:lnSpc>
              <a:spcBef>
                <a:spcPts val="830"/>
              </a:spcBef>
            </a:pPr>
            <a:r>
              <a:rPr lang="en-US" sz="1800" dirty="0">
                <a:latin typeface="Courier" pitchFamily="2" charset="0"/>
                <a:cs typeface="Calibri"/>
              </a:rPr>
              <a:t>tdm</a:t>
            </a:r>
            <a:r>
              <a:rPr lang="en-US" sz="1800" spc="-20" dirty="0">
                <a:latin typeface="Courier" pitchFamily="2" charset="0"/>
                <a:cs typeface="Calibri"/>
              </a:rPr>
              <a:t> </a:t>
            </a:r>
            <a:r>
              <a:rPr lang="en-US" sz="1800" dirty="0">
                <a:latin typeface="Courier" pitchFamily="2" charset="0"/>
                <a:cs typeface="Calibri"/>
              </a:rPr>
              <a:t>&lt;-</a:t>
            </a:r>
            <a:r>
              <a:rPr lang="en-US" sz="1800" spc="-10" dirty="0">
                <a:latin typeface="Courier" pitchFamily="2" charset="0"/>
                <a:cs typeface="Calibri"/>
              </a:rPr>
              <a:t> </a:t>
            </a:r>
            <a:r>
              <a:rPr lang="en-US" sz="1800" spc="-10" dirty="0" err="1">
                <a:latin typeface="Courier" pitchFamily="2" charset="0"/>
                <a:cs typeface="Calibri"/>
              </a:rPr>
              <a:t>TermDocumentMatrix</a:t>
            </a:r>
            <a:r>
              <a:rPr lang="en-US" sz="1800" spc="-10" dirty="0">
                <a:latin typeface="Courier" pitchFamily="2" charset="0"/>
                <a:cs typeface="Calibri"/>
              </a:rPr>
              <a:t>(</a:t>
            </a:r>
            <a:r>
              <a:rPr lang="en-US" sz="1800" spc="-10" dirty="0" err="1">
                <a:latin typeface="Courier" pitchFamily="2" charset="0"/>
                <a:cs typeface="Calibri"/>
              </a:rPr>
              <a:t>wordCorpus</a:t>
            </a:r>
            <a:r>
              <a:rPr lang="en-US" sz="1800" spc="-10" dirty="0">
                <a:latin typeface="Courier" pitchFamily="2" charset="0"/>
                <a:cs typeface="Calibri"/>
              </a:rPr>
              <a:t>)</a:t>
            </a:r>
          </a:p>
          <a:p>
            <a:pPr marL="267335" marR="1186815">
              <a:lnSpc>
                <a:spcPct val="124300"/>
              </a:lnSpc>
              <a:spcBef>
                <a:spcPts val="830"/>
              </a:spcBef>
            </a:pPr>
            <a:r>
              <a:rPr lang="en-US" sz="1800" spc="-25" dirty="0">
                <a:latin typeface="Courier" pitchFamily="2" charset="0"/>
                <a:cs typeface="Calibri"/>
              </a:rPr>
              <a:t>tdm</a:t>
            </a:r>
            <a:endParaRPr lang="en-US" sz="1800" dirty="0">
              <a:latin typeface="Courier" pitchFamily="2" charset="0"/>
              <a:cs typeface="Calibri"/>
            </a:endParaRPr>
          </a:p>
          <a:p>
            <a:pPr marL="267335">
              <a:lnSpc>
                <a:spcPct val="100000"/>
              </a:lnSpc>
              <a:spcBef>
                <a:spcPts val="340"/>
              </a:spcBef>
            </a:pPr>
            <a:r>
              <a:rPr lang="en-US" sz="1800" spc="-10" dirty="0">
                <a:latin typeface="Courier" pitchFamily="2" charset="0"/>
                <a:cs typeface="Calibri"/>
              </a:rPr>
              <a:t>View(tdm)</a:t>
            </a:r>
            <a:endParaRPr lang="en-US" sz="1800" dirty="0">
              <a:latin typeface="Courier" pitchFamily="2" charset="0"/>
              <a:cs typeface="Calibri"/>
            </a:endParaRPr>
          </a:p>
        </p:txBody>
      </p:sp>
      <p:pic>
        <p:nvPicPr>
          <p:cNvPr id="55" name="Picture 54">
            <a:extLst>
              <a:ext uri="{FF2B5EF4-FFF2-40B4-BE49-F238E27FC236}">
                <a16:creationId xmlns:a16="http://schemas.microsoft.com/office/drawing/2014/main" id="{012890B6-F274-AC42-AD8A-9564787285F4}"/>
              </a:ext>
            </a:extLst>
          </p:cNvPr>
          <p:cNvPicPr>
            <a:picLocks noChangeAspect="1"/>
          </p:cNvPicPr>
          <p:nvPr/>
        </p:nvPicPr>
        <p:blipFill>
          <a:blip r:embed="rId2"/>
          <a:stretch>
            <a:fillRect/>
          </a:stretch>
        </p:blipFill>
        <p:spPr>
          <a:xfrm>
            <a:off x="2387600" y="4377080"/>
            <a:ext cx="5765800" cy="1524000"/>
          </a:xfrm>
          <a:prstGeom prst="rect">
            <a:avLst/>
          </a:prstGeom>
        </p:spPr>
      </p:pic>
      <p:pic>
        <p:nvPicPr>
          <p:cNvPr id="56" name="Picture 55">
            <a:extLst>
              <a:ext uri="{FF2B5EF4-FFF2-40B4-BE49-F238E27FC236}">
                <a16:creationId xmlns:a16="http://schemas.microsoft.com/office/drawing/2014/main" id="{68718AC9-9E6A-06FC-F8EE-022A0928ADFD}"/>
              </a:ext>
            </a:extLst>
          </p:cNvPr>
          <p:cNvPicPr>
            <a:picLocks noChangeAspect="1"/>
          </p:cNvPicPr>
          <p:nvPr/>
        </p:nvPicPr>
        <p:blipFill>
          <a:blip r:embed="rId3"/>
          <a:stretch>
            <a:fillRect/>
          </a:stretch>
        </p:blipFill>
        <p:spPr>
          <a:xfrm>
            <a:off x="4564444" y="1993063"/>
            <a:ext cx="5308600" cy="2273300"/>
          </a:xfrm>
          <a:prstGeom prst="rect">
            <a:avLst/>
          </a:prstGeom>
        </p:spPr>
      </p:pic>
    </p:spTree>
    <p:extLst>
      <p:ext uri="{BB962C8B-B14F-4D97-AF65-F5344CB8AC3E}">
        <p14:creationId xmlns:p14="http://schemas.microsoft.com/office/powerpoint/2010/main" val="2069298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2783711" y="963060"/>
            <a:ext cx="6099858" cy="523220"/>
          </a:xfrm>
          <a:prstGeom prst="rect">
            <a:avLst/>
          </a:prstGeom>
          <a:noFill/>
        </p:spPr>
        <p:txBody>
          <a:bodyPr wrap="square">
            <a:spAutoFit/>
          </a:bodyPr>
          <a:lstStyle/>
          <a:p>
            <a:r>
              <a:rPr lang="en-US" sz="2800" dirty="0"/>
              <a:t>Some things to do with a TDM</a:t>
            </a:r>
          </a:p>
        </p:txBody>
      </p:sp>
      <p:sp>
        <p:nvSpPr>
          <p:cNvPr id="10" name="TextBox 9">
            <a:extLst>
              <a:ext uri="{FF2B5EF4-FFF2-40B4-BE49-F238E27FC236}">
                <a16:creationId xmlns:a16="http://schemas.microsoft.com/office/drawing/2014/main" id="{569175DA-BFC8-073F-90EB-E61704A82A9B}"/>
              </a:ext>
            </a:extLst>
          </p:cNvPr>
          <p:cNvSpPr txBox="1"/>
          <p:nvPr/>
        </p:nvSpPr>
        <p:spPr>
          <a:xfrm>
            <a:off x="2471194" y="3858514"/>
            <a:ext cx="7621930" cy="175496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04775" marR="61595">
              <a:lnSpc>
                <a:spcPct val="107000"/>
              </a:lnSpc>
              <a:spcBef>
                <a:spcPts val="0"/>
              </a:spcBef>
              <a:spcAft>
                <a:spcPts val="20"/>
              </a:spcAft>
            </a:pPr>
            <a:r>
              <a:rPr lang="en-US" sz="1400" b="1">
                <a:solidFill>
                  <a:srgbClr val="000000"/>
                </a:solidFill>
                <a:effectLst/>
                <a:latin typeface="Courier New" panose="02070309020205020404" pitchFamily="49" charset="0"/>
                <a:ea typeface="Courier New" panose="02070309020205020404" pitchFamily="49" charset="0"/>
              </a:rPr>
              <a:t>&gt; </a:t>
            </a:r>
            <a:r>
              <a:rPr lang="en-US" sz="1400" b="1" err="1">
                <a:solidFill>
                  <a:srgbClr val="000000"/>
                </a:solidFill>
                <a:effectLst/>
                <a:latin typeface="Courier New" panose="02070309020205020404" pitchFamily="49" charset="0"/>
                <a:ea typeface="Courier New" panose="02070309020205020404" pitchFamily="49" charset="0"/>
              </a:rPr>
              <a:t>findAssocs</a:t>
            </a:r>
            <a:r>
              <a:rPr lang="en-US" sz="1400" b="1">
                <a:solidFill>
                  <a:srgbClr val="000000"/>
                </a:solidFill>
                <a:effectLst/>
                <a:latin typeface="Courier New" panose="02070309020205020404" pitchFamily="49" charset="0"/>
                <a:ea typeface="Courier New" panose="02070309020205020404" pitchFamily="49" charset="0"/>
              </a:rPr>
              <a:t>(tdm, </a:t>
            </a:r>
            <a:r>
              <a:rPr lang="en-US" sz="1400" b="1" err="1">
                <a:solidFill>
                  <a:srgbClr val="000000"/>
                </a:solidFill>
                <a:effectLst/>
                <a:latin typeface="Courier New" panose="02070309020205020404" pitchFamily="49" charset="0"/>
                <a:ea typeface="Courier New" panose="02070309020205020404" pitchFamily="49" charset="0"/>
              </a:rPr>
              <a:t>fTerms</a:t>
            </a:r>
            <a:r>
              <a:rPr lang="en-US" sz="1400" b="1">
                <a:solidFill>
                  <a:srgbClr val="000000"/>
                </a:solidFill>
                <a:effectLst/>
                <a:latin typeface="Courier New" panose="02070309020205020404" pitchFamily="49" charset="0"/>
                <a:ea typeface="Courier New" panose="02070309020205020404" pitchFamily="49" charset="0"/>
              </a:rPr>
              <a:t>, 0.4)</a:t>
            </a:r>
            <a:endParaRPr lang="en-US" sz="1400">
              <a:solidFill>
                <a:srgbClr val="000000"/>
              </a:solidFill>
              <a:effectLst/>
              <a:latin typeface="Calibri" panose="020F0502020204030204" pitchFamily="34" charset="0"/>
              <a:ea typeface="Calibri" panose="020F0502020204030204" pitchFamily="34" charset="0"/>
            </a:endParaRPr>
          </a:p>
          <a:p>
            <a:pPr marL="355600" marR="61595" indent="-250825">
              <a:lnSpc>
                <a:spcPct val="107000"/>
              </a:lnSpc>
              <a:spcBef>
                <a:spcPts val="0"/>
              </a:spcBef>
              <a:spcAft>
                <a:spcPts val="20"/>
              </a:spcAft>
            </a:pPr>
            <a:r>
              <a:rPr lang="en-US" sz="1400" b="1">
                <a:solidFill>
                  <a:srgbClr val="000000"/>
                </a:solidFill>
                <a:effectLst/>
                <a:latin typeface="Courier New" panose="02070309020205020404" pitchFamily="49" charset="0"/>
                <a:ea typeface="Courier New" panose="02070309020205020404" pitchFamily="49" charset="0"/>
              </a:rPr>
              <a:t>$people fighting     champion      charged constitution     district </a:t>
            </a:r>
            <a:endParaRPr lang="en-US" sz="1400">
              <a:solidFill>
                <a:srgbClr val="000000"/>
              </a:solidFill>
              <a:effectLst/>
              <a:latin typeface="Calibri" panose="020F0502020204030204" pitchFamily="34" charset="0"/>
              <a:ea typeface="Calibri" panose="020F0502020204030204" pitchFamily="34" charset="0"/>
            </a:endParaRPr>
          </a:p>
          <a:p>
            <a:pPr marL="104775" marR="61595" indent="457200">
              <a:lnSpc>
                <a:spcPct val="107000"/>
              </a:lnSpc>
              <a:spcBef>
                <a:spcPts val="0"/>
              </a:spcBef>
              <a:spcAft>
                <a:spcPts val="20"/>
              </a:spcAft>
            </a:pPr>
            <a:r>
              <a:rPr lang="en-US" sz="1400" b="1">
                <a:solidFill>
                  <a:srgbClr val="000000"/>
                </a:solidFill>
                <a:effectLst/>
                <a:latin typeface="Courier New" panose="02070309020205020404" pitchFamily="49" charset="0"/>
                <a:ea typeface="Courier New" panose="02070309020205020404" pitchFamily="49" charset="0"/>
              </a:rPr>
              <a:t>0.62         0.53         0.53         0.53         0.53 $children raising </a:t>
            </a:r>
            <a:endParaRPr lang="en-US" sz="1400">
              <a:solidFill>
                <a:srgbClr val="000000"/>
              </a:solidFill>
              <a:effectLst/>
              <a:latin typeface="Calibri" panose="020F0502020204030204" pitchFamily="34" charset="0"/>
              <a:ea typeface="Calibri" panose="020F0502020204030204" pitchFamily="34" charset="0"/>
            </a:endParaRPr>
          </a:p>
          <a:p>
            <a:pPr marL="358775" marR="61595">
              <a:lnSpc>
                <a:spcPct val="107000"/>
              </a:lnSpc>
              <a:spcBef>
                <a:spcPts val="0"/>
              </a:spcBef>
              <a:spcAft>
                <a:spcPts val="20"/>
              </a:spcAft>
            </a:pPr>
            <a:r>
              <a:rPr lang="en-US" sz="1400" b="1">
                <a:solidFill>
                  <a:srgbClr val="000000"/>
                </a:solidFill>
                <a:effectLst/>
                <a:latin typeface="Courier New" panose="02070309020205020404" pitchFamily="49" charset="0"/>
                <a:ea typeface="Courier New" panose="02070309020205020404" pitchFamily="49" charset="0"/>
              </a:rPr>
              <a:t>0.4 </a:t>
            </a:r>
            <a:endParaRPr lang="en-US" sz="1400">
              <a:solidFill>
                <a:srgbClr val="000000"/>
              </a:solidFill>
              <a:effectLst/>
              <a:latin typeface="Calibri" panose="020F0502020204030204" pitchFamily="34" charset="0"/>
              <a:ea typeface="Calibri" panose="020F0502020204030204" pitchFamily="34" charset="0"/>
            </a:endParaRPr>
          </a:p>
          <a:p>
            <a:pPr marL="355600" marR="3066415" indent="-250825">
              <a:lnSpc>
                <a:spcPct val="107000"/>
              </a:lnSpc>
              <a:spcBef>
                <a:spcPts val="0"/>
              </a:spcBef>
              <a:spcAft>
                <a:spcPts val="460"/>
              </a:spcAft>
            </a:pPr>
            <a:r>
              <a:rPr lang="en-US" sz="1400" b="1">
                <a:solidFill>
                  <a:srgbClr val="000000"/>
                </a:solidFill>
                <a:effectLst/>
                <a:latin typeface="Courier New" panose="02070309020205020404" pitchFamily="49" charset="0"/>
                <a:ea typeface="Courier New" panose="02070309020205020404" pitchFamily="49" charset="0"/>
              </a:rPr>
              <a:t>$families tax working </a:t>
            </a:r>
            <a:endParaRPr lang="en-US" sz="1400">
              <a:solidFill>
                <a:srgbClr val="000000"/>
              </a:solidFill>
              <a:effectLst/>
              <a:latin typeface="Calibri" panose="020F0502020204030204" pitchFamily="34" charset="0"/>
              <a:ea typeface="Calibri" panose="020F0502020204030204" pitchFamily="34" charset="0"/>
            </a:endParaRPr>
          </a:p>
          <a:p>
            <a:r>
              <a:rPr lang="en-US" sz="1400">
                <a:effectLst/>
              </a:rPr>
              <a:t>	</a:t>
            </a:r>
            <a:r>
              <a:rPr lang="en-US" sz="1400" b="1">
                <a:solidFill>
                  <a:srgbClr val="000000"/>
                </a:solidFill>
                <a:effectLst/>
                <a:latin typeface="Courier New" panose="02070309020205020404" pitchFamily="49" charset="0"/>
                <a:ea typeface="Courier New" panose="02070309020205020404" pitchFamily="49" charset="0"/>
              </a:rPr>
              <a:t>0.41    0.40 </a:t>
            </a:r>
            <a:endParaRPr lang="en-US" sz="1400"/>
          </a:p>
        </p:txBody>
      </p:sp>
      <p:sp>
        <p:nvSpPr>
          <p:cNvPr id="12" name="TextBox 11">
            <a:extLst>
              <a:ext uri="{FF2B5EF4-FFF2-40B4-BE49-F238E27FC236}">
                <a16:creationId xmlns:a16="http://schemas.microsoft.com/office/drawing/2014/main" id="{EA69B00A-DA17-F58D-99AE-155F67CC8A95}"/>
              </a:ext>
            </a:extLst>
          </p:cNvPr>
          <p:cNvSpPr txBox="1"/>
          <p:nvPr/>
        </p:nvSpPr>
        <p:spPr>
          <a:xfrm>
            <a:off x="2471194" y="2245558"/>
            <a:ext cx="6099858" cy="1056700"/>
          </a:xfrm>
          <a:prstGeom prst="rect">
            <a:avLst/>
          </a:prstGeom>
          <a:noFill/>
        </p:spPr>
        <p:txBody>
          <a:bodyPr wrap="square">
            <a:spAutoFit/>
          </a:bodyPr>
          <a:lstStyle/>
          <a:p>
            <a:pPr marL="12700">
              <a:lnSpc>
                <a:spcPct val="100000"/>
              </a:lnSpc>
              <a:spcBef>
                <a:spcPts val="505"/>
              </a:spcBef>
            </a:pPr>
            <a:r>
              <a:rPr lang="en-US" sz="1400" spc="-20" err="1">
                <a:latin typeface="Courier" pitchFamily="2" charset="0"/>
                <a:cs typeface="Calibri"/>
              </a:rPr>
              <a:t>fTerms</a:t>
            </a:r>
            <a:r>
              <a:rPr lang="en-US" sz="1400" spc="-20">
                <a:latin typeface="Courier" pitchFamily="2" charset="0"/>
                <a:cs typeface="Calibri"/>
              </a:rPr>
              <a:t> </a:t>
            </a:r>
            <a:r>
              <a:rPr lang="en-US" sz="1400">
                <a:latin typeface="Courier" pitchFamily="2" charset="0"/>
                <a:cs typeface="Calibri"/>
              </a:rPr>
              <a:t>&lt;-</a:t>
            </a:r>
            <a:r>
              <a:rPr lang="en-US" sz="1400" spc="-15">
                <a:latin typeface="Courier" pitchFamily="2" charset="0"/>
                <a:cs typeface="Calibri"/>
              </a:rPr>
              <a:t> </a:t>
            </a:r>
            <a:r>
              <a:rPr lang="en-US" sz="1400" spc="-10" err="1">
                <a:latin typeface="Courier" pitchFamily="2" charset="0"/>
                <a:cs typeface="Calibri"/>
              </a:rPr>
              <a:t>findFreqTerms</a:t>
            </a:r>
            <a:r>
              <a:rPr lang="en-US" sz="1400" spc="-10">
                <a:latin typeface="Courier" pitchFamily="2" charset="0"/>
                <a:cs typeface="Calibri"/>
              </a:rPr>
              <a:t>(tdm,</a:t>
            </a:r>
            <a:r>
              <a:rPr lang="en-US" sz="1400" spc="-15">
                <a:latin typeface="Courier" pitchFamily="2" charset="0"/>
                <a:cs typeface="Calibri"/>
              </a:rPr>
              <a:t> </a:t>
            </a:r>
            <a:r>
              <a:rPr lang="en-US" sz="1400" err="1">
                <a:latin typeface="Courier" pitchFamily="2" charset="0"/>
                <a:cs typeface="Calibri"/>
              </a:rPr>
              <a:t>lowfreq</a:t>
            </a:r>
            <a:r>
              <a:rPr lang="en-US" sz="1400" spc="-10">
                <a:latin typeface="Courier" pitchFamily="2" charset="0"/>
                <a:cs typeface="Calibri"/>
              </a:rPr>
              <a:t> </a:t>
            </a:r>
            <a:r>
              <a:rPr lang="en-US" sz="1400">
                <a:latin typeface="Courier" pitchFamily="2" charset="0"/>
                <a:cs typeface="Calibri"/>
              </a:rPr>
              <a:t>=</a:t>
            </a:r>
            <a:r>
              <a:rPr lang="en-US" sz="1400" spc="-10">
                <a:latin typeface="Courier" pitchFamily="2" charset="0"/>
                <a:cs typeface="Calibri"/>
              </a:rPr>
              <a:t> </a:t>
            </a:r>
            <a:r>
              <a:rPr lang="en-US" sz="1400" spc="-25">
                <a:latin typeface="Courier" pitchFamily="2" charset="0"/>
                <a:cs typeface="Calibri"/>
              </a:rPr>
              <a:t>20)</a:t>
            </a:r>
            <a:endParaRPr lang="en-US" sz="1400">
              <a:latin typeface="Courier" pitchFamily="2" charset="0"/>
              <a:cs typeface="Calibri"/>
            </a:endParaRPr>
          </a:p>
          <a:p>
            <a:pPr marL="12700">
              <a:lnSpc>
                <a:spcPct val="100000"/>
              </a:lnSpc>
              <a:spcBef>
                <a:spcPts val="409"/>
              </a:spcBef>
              <a:tabLst>
                <a:tab pos="2788285" algn="l"/>
              </a:tabLst>
            </a:pPr>
            <a:r>
              <a:rPr lang="en-US" sz="1400">
                <a:latin typeface="Courier" pitchFamily="2" charset="0"/>
                <a:cs typeface="Calibri"/>
              </a:rPr>
              <a:t>#</a:t>
            </a:r>
            <a:r>
              <a:rPr lang="en-US" sz="1400" spc="-20">
                <a:latin typeface="Courier" pitchFamily="2" charset="0"/>
                <a:cs typeface="Calibri"/>
              </a:rPr>
              <a:t> </a:t>
            </a:r>
            <a:r>
              <a:rPr lang="en-US" sz="1400">
                <a:latin typeface="Courier" pitchFamily="2" charset="0"/>
                <a:cs typeface="Calibri"/>
              </a:rPr>
              <a:t>Common</a:t>
            </a:r>
            <a:r>
              <a:rPr lang="en-US" sz="1400" spc="-15">
                <a:latin typeface="Courier" pitchFamily="2" charset="0"/>
                <a:cs typeface="Calibri"/>
              </a:rPr>
              <a:t> </a:t>
            </a:r>
            <a:r>
              <a:rPr lang="en-US" sz="1400">
                <a:latin typeface="Courier" pitchFamily="2" charset="0"/>
                <a:cs typeface="Calibri"/>
              </a:rPr>
              <a:t>terms:</a:t>
            </a:r>
            <a:r>
              <a:rPr lang="en-US" sz="1400" spc="-20">
                <a:latin typeface="Courier" pitchFamily="2" charset="0"/>
                <a:cs typeface="Calibri"/>
              </a:rPr>
              <a:t> </a:t>
            </a:r>
            <a:r>
              <a:rPr lang="en-US" sz="1400">
                <a:latin typeface="Courier" pitchFamily="2" charset="0"/>
                <a:cs typeface="Calibri"/>
              </a:rPr>
              <a:t>"tonight"</a:t>
            </a:r>
            <a:r>
              <a:rPr lang="en-US" sz="1400" spc="285">
                <a:latin typeface="Courier" pitchFamily="2" charset="0"/>
                <a:cs typeface="Calibri"/>
              </a:rPr>
              <a:t> </a:t>
            </a:r>
            <a:r>
              <a:rPr lang="en-US" sz="1400" spc="-20">
                <a:latin typeface="Courier" pitchFamily="2" charset="0"/>
                <a:cs typeface="Calibri"/>
              </a:rPr>
              <a:t>"new"</a:t>
            </a:r>
            <a:r>
              <a:rPr lang="en-US" sz="1400">
                <a:latin typeface="Courier" pitchFamily="2" charset="0"/>
                <a:cs typeface="Calibri"/>
              </a:rPr>
              <a:t>	</a:t>
            </a:r>
            <a:r>
              <a:rPr lang="en-US" sz="1400" spc="-10">
                <a:latin typeface="Courier" pitchFamily="2" charset="0"/>
                <a:cs typeface="Calibri"/>
              </a:rPr>
              <a:t>"people”</a:t>
            </a:r>
          </a:p>
          <a:p>
            <a:pPr marL="12700">
              <a:lnSpc>
                <a:spcPct val="100000"/>
              </a:lnSpc>
              <a:spcBef>
                <a:spcPts val="409"/>
              </a:spcBef>
              <a:tabLst>
                <a:tab pos="2788285" algn="l"/>
              </a:tabLst>
            </a:pPr>
            <a:r>
              <a:rPr lang="en-US" sz="1400">
                <a:latin typeface="Courier" pitchFamily="2" charset="0"/>
              </a:rPr>
              <a:t>#  "children" "family"   "will"     "families" "</a:t>
            </a:r>
            <a:r>
              <a:rPr lang="en-US" sz="1400" err="1">
                <a:latin typeface="Courier" pitchFamily="2" charset="0"/>
              </a:rPr>
              <a:t>america</a:t>
            </a:r>
            <a:r>
              <a:rPr lang="en-US" sz="1400">
                <a:latin typeface="Courier" pitchFamily="2" charset="0"/>
              </a:rPr>
              <a:t>" </a:t>
            </a:r>
            <a:r>
              <a:rPr lang="en-US" sz="1400" err="1">
                <a:latin typeface="Courier" pitchFamily="2" charset="0"/>
              </a:rPr>
              <a:t>findAssocs</a:t>
            </a:r>
            <a:r>
              <a:rPr lang="en-US" sz="1400">
                <a:latin typeface="Courier" pitchFamily="2" charset="0"/>
              </a:rPr>
              <a:t>(tdm, </a:t>
            </a:r>
            <a:r>
              <a:rPr lang="en-US" sz="1400" err="1">
                <a:latin typeface="Courier" pitchFamily="2" charset="0"/>
              </a:rPr>
              <a:t>fTerms</a:t>
            </a:r>
            <a:r>
              <a:rPr lang="en-US" sz="1400">
                <a:latin typeface="Courier" pitchFamily="2" charset="0"/>
              </a:rPr>
              <a:t>, 0.4) </a:t>
            </a:r>
            <a:endParaRPr lang="en-US" sz="1400">
              <a:latin typeface="Courier" pitchFamily="2" charset="0"/>
              <a:cs typeface="Calibri"/>
            </a:endParaRPr>
          </a:p>
        </p:txBody>
      </p:sp>
      <p:grpSp>
        <p:nvGrpSpPr>
          <p:cNvPr id="16" name="object 8">
            <a:extLst>
              <a:ext uri="{FF2B5EF4-FFF2-40B4-BE49-F238E27FC236}">
                <a16:creationId xmlns:a16="http://schemas.microsoft.com/office/drawing/2014/main" id="{7B225E8F-5C19-A193-FF10-AF112C303AEB}"/>
              </a:ext>
            </a:extLst>
          </p:cNvPr>
          <p:cNvGrpSpPr/>
          <p:nvPr/>
        </p:nvGrpSpPr>
        <p:grpSpPr>
          <a:xfrm>
            <a:off x="5973636" y="3551398"/>
            <a:ext cx="2187575" cy="463550"/>
            <a:chOff x="3762871" y="2825750"/>
            <a:chExt cx="2187575" cy="463550"/>
          </a:xfrm>
        </p:grpSpPr>
        <p:sp>
          <p:nvSpPr>
            <p:cNvPr id="17" name="object 9">
              <a:extLst>
                <a:ext uri="{FF2B5EF4-FFF2-40B4-BE49-F238E27FC236}">
                  <a16:creationId xmlns:a16="http://schemas.microsoft.com/office/drawing/2014/main" id="{30F31BF7-8076-180D-B438-FAB24D3D316F}"/>
                </a:ext>
              </a:extLst>
            </p:cNvPr>
            <p:cNvSpPr/>
            <p:nvPr/>
          </p:nvSpPr>
          <p:spPr>
            <a:xfrm>
              <a:off x="3769221" y="2832100"/>
              <a:ext cx="2174875" cy="450850"/>
            </a:xfrm>
            <a:custGeom>
              <a:avLst/>
              <a:gdLst/>
              <a:ahLst/>
              <a:cxnLst/>
              <a:rect l="l" t="t" r="r" b="b"/>
              <a:pathLst>
                <a:path w="2174875" h="450850">
                  <a:moveTo>
                    <a:pt x="2174378" y="0"/>
                  </a:moveTo>
                  <a:lnTo>
                    <a:pt x="726578" y="0"/>
                  </a:lnTo>
                  <a:lnTo>
                    <a:pt x="726578" y="228598"/>
                  </a:lnTo>
                  <a:lnTo>
                    <a:pt x="967878" y="228598"/>
                  </a:lnTo>
                  <a:lnTo>
                    <a:pt x="0" y="450603"/>
                  </a:lnTo>
                  <a:lnTo>
                    <a:pt x="1329828" y="228598"/>
                  </a:lnTo>
                  <a:lnTo>
                    <a:pt x="2174378" y="228598"/>
                  </a:lnTo>
                  <a:lnTo>
                    <a:pt x="2174378" y="0"/>
                  </a:lnTo>
                  <a:close/>
                </a:path>
              </a:pathLst>
            </a:custGeom>
            <a:solidFill>
              <a:srgbClr val="4472C4"/>
            </a:solidFill>
          </p:spPr>
          <p:txBody>
            <a:bodyPr wrap="square" lIns="0" tIns="0" rIns="0" bIns="0" rtlCol="0"/>
            <a:lstStyle/>
            <a:p>
              <a:endParaRPr/>
            </a:p>
          </p:txBody>
        </p:sp>
        <p:sp>
          <p:nvSpPr>
            <p:cNvPr id="18" name="object 10">
              <a:extLst>
                <a:ext uri="{FF2B5EF4-FFF2-40B4-BE49-F238E27FC236}">
                  <a16:creationId xmlns:a16="http://schemas.microsoft.com/office/drawing/2014/main" id="{BA4A333F-DF8D-6E76-98F7-32BF8DC61371}"/>
                </a:ext>
              </a:extLst>
            </p:cNvPr>
            <p:cNvSpPr/>
            <p:nvPr/>
          </p:nvSpPr>
          <p:spPr>
            <a:xfrm>
              <a:off x="3769221" y="2832100"/>
              <a:ext cx="2174875" cy="450850"/>
            </a:xfrm>
            <a:custGeom>
              <a:avLst/>
              <a:gdLst/>
              <a:ahLst/>
              <a:cxnLst/>
              <a:rect l="l" t="t" r="r" b="b"/>
              <a:pathLst>
                <a:path w="2174875" h="450850">
                  <a:moveTo>
                    <a:pt x="726579" y="0"/>
                  </a:moveTo>
                  <a:lnTo>
                    <a:pt x="967879" y="0"/>
                  </a:lnTo>
                  <a:lnTo>
                    <a:pt x="1329829" y="0"/>
                  </a:lnTo>
                  <a:lnTo>
                    <a:pt x="2174379" y="0"/>
                  </a:lnTo>
                  <a:lnTo>
                    <a:pt x="2174379" y="133350"/>
                  </a:lnTo>
                  <a:lnTo>
                    <a:pt x="2174379" y="190499"/>
                  </a:lnTo>
                  <a:lnTo>
                    <a:pt x="2174379" y="228598"/>
                  </a:lnTo>
                  <a:lnTo>
                    <a:pt x="1329829" y="228598"/>
                  </a:lnTo>
                  <a:lnTo>
                    <a:pt x="0" y="450603"/>
                  </a:lnTo>
                  <a:lnTo>
                    <a:pt x="967879" y="228598"/>
                  </a:lnTo>
                  <a:lnTo>
                    <a:pt x="726579" y="228598"/>
                  </a:lnTo>
                  <a:lnTo>
                    <a:pt x="726579" y="190499"/>
                  </a:lnTo>
                  <a:lnTo>
                    <a:pt x="726579" y="133350"/>
                  </a:lnTo>
                  <a:lnTo>
                    <a:pt x="726579" y="0"/>
                  </a:lnTo>
                  <a:close/>
                </a:path>
              </a:pathLst>
            </a:custGeom>
            <a:ln w="12700">
              <a:solidFill>
                <a:srgbClr val="2F528F"/>
              </a:solidFill>
            </a:ln>
          </p:spPr>
          <p:txBody>
            <a:bodyPr wrap="square" lIns="0" tIns="0" rIns="0" bIns="0" rtlCol="0"/>
            <a:lstStyle/>
            <a:p>
              <a:endParaRPr/>
            </a:p>
          </p:txBody>
        </p:sp>
      </p:grpSp>
      <p:sp>
        <p:nvSpPr>
          <p:cNvPr id="19" name="object 11">
            <a:extLst>
              <a:ext uri="{FF2B5EF4-FFF2-40B4-BE49-F238E27FC236}">
                <a16:creationId xmlns:a16="http://schemas.microsoft.com/office/drawing/2014/main" id="{C4E71319-41C3-EEF8-40DE-5E7708C1A7BE}"/>
              </a:ext>
            </a:extLst>
          </p:cNvPr>
          <p:cNvSpPr txBox="1"/>
          <p:nvPr/>
        </p:nvSpPr>
        <p:spPr>
          <a:xfrm>
            <a:off x="6308893" y="3213324"/>
            <a:ext cx="1689735" cy="528320"/>
          </a:xfrm>
          <a:prstGeom prst="rect">
            <a:avLst/>
          </a:prstGeom>
        </p:spPr>
        <p:txBody>
          <a:bodyPr vert="horz" wrap="square" lIns="0" tIns="12700" rIns="0" bIns="0" rtlCol="0">
            <a:spAutoFit/>
          </a:bodyPr>
          <a:lstStyle/>
          <a:p>
            <a:pPr marL="12700">
              <a:lnSpc>
                <a:spcPct val="100000"/>
              </a:lnSpc>
              <a:spcBef>
                <a:spcPts val="100"/>
              </a:spcBef>
            </a:pPr>
            <a:endParaRPr lang="en-US" sz="1400">
              <a:latin typeface="Calibri"/>
              <a:cs typeface="Calibri"/>
            </a:endParaRPr>
          </a:p>
          <a:p>
            <a:pPr marL="565785">
              <a:lnSpc>
                <a:spcPct val="100000"/>
              </a:lnSpc>
              <a:spcBef>
                <a:spcPts val="1195"/>
              </a:spcBef>
            </a:pPr>
            <a:r>
              <a:rPr sz="900">
                <a:solidFill>
                  <a:srgbClr val="FFFFFF"/>
                </a:solidFill>
                <a:latin typeface="Calibri"/>
                <a:cs typeface="Calibri"/>
              </a:rPr>
              <a:t>Note:</a:t>
            </a:r>
            <a:r>
              <a:rPr sz="900" spc="15">
                <a:solidFill>
                  <a:srgbClr val="FFFFFF"/>
                </a:solidFill>
                <a:latin typeface="Calibri"/>
                <a:cs typeface="Calibri"/>
              </a:rPr>
              <a:t> </a:t>
            </a:r>
            <a:r>
              <a:rPr sz="900" spc="-10">
                <a:solidFill>
                  <a:srgbClr val="FFFFFF"/>
                </a:solidFill>
                <a:latin typeface="Calibri"/>
                <a:cs typeface="Calibri"/>
              </a:rPr>
              <a:t>Excerpted</a:t>
            </a:r>
            <a:r>
              <a:rPr sz="900" spc="10">
                <a:solidFill>
                  <a:srgbClr val="FFFFFF"/>
                </a:solidFill>
                <a:latin typeface="Calibri"/>
                <a:cs typeface="Calibri"/>
              </a:rPr>
              <a:t> </a:t>
            </a:r>
            <a:r>
              <a:rPr sz="900" spc="-10">
                <a:solidFill>
                  <a:srgbClr val="FFFFFF"/>
                </a:solidFill>
                <a:latin typeface="Calibri"/>
                <a:cs typeface="Calibri"/>
              </a:rPr>
              <a:t>results.</a:t>
            </a:r>
            <a:endParaRPr sz="900">
              <a:latin typeface="Calibri"/>
              <a:cs typeface="Calibri"/>
            </a:endParaRPr>
          </a:p>
        </p:txBody>
      </p:sp>
    </p:spTree>
    <p:extLst>
      <p:ext uri="{BB962C8B-B14F-4D97-AF65-F5344CB8AC3E}">
        <p14:creationId xmlns:p14="http://schemas.microsoft.com/office/powerpoint/2010/main" val="138477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30B5C9-1F01-69C8-44BB-9DEB677CC8B9}"/>
              </a:ext>
            </a:extLst>
          </p:cNvPr>
          <p:cNvSpPr txBox="1"/>
          <p:nvPr/>
        </p:nvSpPr>
        <p:spPr>
          <a:xfrm>
            <a:off x="1591519" y="1084529"/>
            <a:ext cx="6099858" cy="1939955"/>
          </a:xfrm>
          <a:prstGeom prst="rect">
            <a:avLst/>
          </a:prstGeom>
          <a:noFill/>
        </p:spPr>
        <p:txBody>
          <a:bodyPr wrap="square">
            <a:spAutoFit/>
          </a:bodyPr>
          <a:lstStyle/>
          <a:p>
            <a:pPr marL="85725">
              <a:lnSpc>
                <a:spcPct val="100000"/>
              </a:lnSpc>
              <a:spcBef>
                <a:spcPts val="100"/>
              </a:spcBef>
            </a:pPr>
            <a:r>
              <a:rPr lang="en-US" sz="3200" b="0" dirty="0" err="1">
                <a:latin typeface="Arial" panose="020B0604020202020204" pitchFamily="34" charset="0"/>
                <a:cs typeface="Arial" panose="020B0604020202020204" pitchFamily="34" charset="0"/>
              </a:rPr>
              <a:t>Zipf’s</a:t>
            </a:r>
            <a:r>
              <a:rPr lang="en-US" sz="3200" b="0" spc="-35" dirty="0">
                <a:latin typeface="Arial" panose="020B0604020202020204" pitchFamily="34" charset="0"/>
                <a:cs typeface="Arial" panose="020B0604020202020204" pitchFamily="34" charset="0"/>
              </a:rPr>
              <a:t> </a:t>
            </a:r>
            <a:r>
              <a:rPr lang="en-US" sz="3200" b="0" dirty="0">
                <a:latin typeface="Arial" panose="020B0604020202020204" pitchFamily="34" charset="0"/>
                <a:cs typeface="Arial" panose="020B0604020202020204" pitchFamily="34" charset="0"/>
              </a:rPr>
              <a:t>Law:</a:t>
            </a:r>
            <a:r>
              <a:rPr lang="en-US" sz="3200" b="0" spc="-30" dirty="0">
                <a:latin typeface="Arial" panose="020B0604020202020204" pitchFamily="34" charset="0"/>
                <a:cs typeface="Arial" panose="020B0604020202020204" pitchFamily="34" charset="0"/>
              </a:rPr>
              <a:t> </a:t>
            </a:r>
            <a:r>
              <a:rPr lang="en-US" sz="3200" b="0" spc="-10" dirty="0" err="1">
                <a:latin typeface="Arial" panose="020B0604020202020204" pitchFamily="34" charset="0"/>
                <a:cs typeface="Arial" panose="020B0604020202020204" pitchFamily="34" charset="0"/>
              </a:rPr>
              <a:t>Zipf_plot</a:t>
            </a:r>
            <a:r>
              <a:rPr lang="en-US" sz="3200" b="0" spc="-10" dirty="0">
                <a:latin typeface="Arial" panose="020B0604020202020204" pitchFamily="34" charset="0"/>
                <a:cs typeface="Arial" panose="020B0604020202020204" pitchFamily="34" charset="0"/>
              </a:rPr>
              <a:t>(tdm)</a:t>
            </a:r>
            <a:endParaRPr lang="en-US" sz="3200" dirty="0">
              <a:latin typeface="Arial" panose="020B0604020202020204" pitchFamily="34" charset="0"/>
              <a:cs typeface="Arial" panose="020B0604020202020204" pitchFamily="34" charset="0"/>
            </a:endParaRPr>
          </a:p>
          <a:p>
            <a:pPr marL="114300" marR="5080" indent="-114300">
              <a:lnSpc>
                <a:spcPts val="1610"/>
              </a:lnSpc>
              <a:spcBef>
                <a:spcPts val="1200"/>
              </a:spcBef>
              <a:buFont typeface="Arial"/>
              <a:buChar char="•"/>
              <a:tabLst>
                <a:tab pos="114300" algn="l"/>
              </a:tabLst>
            </a:pPr>
            <a:r>
              <a:rPr lang="en-US" sz="1800" dirty="0">
                <a:latin typeface="Calibri"/>
                <a:cs typeface="Calibri"/>
              </a:rPr>
              <a:t>The</a:t>
            </a:r>
            <a:r>
              <a:rPr lang="en-US" sz="1800" spc="-35" dirty="0">
                <a:latin typeface="Calibri"/>
                <a:cs typeface="Calibri"/>
              </a:rPr>
              <a:t> </a:t>
            </a:r>
            <a:r>
              <a:rPr lang="en-US" sz="1800" dirty="0">
                <a:latin typeface="Calibri"/>
                <a:cs typeface="Calibri"/>
              </a:rPr>
              <a:t>numeric</a:t>
            </a:r>
            <a:r>
              <a:rPr lang="en-US" sz="1800" spc="-15" dirty="0">
                <a:latin typeface="Calibri"/>
                <a:cs typeface="Calibri"/>
              </a:rPr>
              <a:t> </a:t>
            </a:r>
            <a:r>
              <a:rPr lang="en-US" sz="1800" dirty="0">
                <a:latin typeface="Calibri"/>
                <a:cs typeface="Calibri"/>
              </a:rPr>
              <a:t>frequency</a:t>
            </a:r>
            <a:r>
              <a:rPr lang="en-US" sz="1800" spc="-20" dirty="0">
                <a:latin typeface="Calibri"/>
                <a:cs typeface="Calibri"/>
              </a:rPr>
              <a:t> </a:t>
            </a:r>
            <a:r>
              <a:rPr lang="en-US" sz="1800" dirty="0">
                <a:latin typeface="Calibri"/>
                <a:cs typeface="Calibri"/>
              </a:rPr>
              <a:t>of</a:t>
            </a:r>
            <a:r>
              <a:rPr lang="en-US" sz="1800" spc="-25" dirty="0">
                <a:latin typeface="Calibri"/>
                <a:cs typeface="Calibri"/>
              </a:rPr>
              <a:t> </a:t>
            </a:r>
            <a:r>
              <a:rPr lang="en-US" sz="1800" dirty="0">
                <a:latin typeface="Calibri"/>
                <a:cs typeface="Calibri"/>
              </a:rPr>
              <a:t>any</a:t>
            </a:r>
            <a:r>
              <a:rPr lang="en-US" sz="1800" spc="-20" dirty="0">
                <a:latin typeface="Calibri"/>
                <a:cs typeface="Calibri"/>
              </a:rPr>
              <a:t> </a:t>
            </a:r>
            <a:r>
              <a:rPr lang="en-US" sz="1800" dirty="0">
                <a:latin typeface="Calibri"/>
                <a:cs typeface="Calibri"/>
              </a:rPr>
              <a:t>word</a:t>
            </a:r>
            <a:r>
              <a:rPr lang="en-US" sz="1800" spc="-15" dirty="0">
                <a:latin typeface="Calibri"/>
                <a:cs typeface="Calibri"/>
              </a:rPr>
              <a:t> </a:t>
            </a:r>
            <a:r>
              <a:rPr lang="en-US" sz="1800" dirty="0">
                <a:latin typeface="Calibri"/>
                <a:cs typeface="Calibri"/>
              </a:rPr>
              <a:t>in</a:t>
            </a:r>
            <a:r>
              <a:rPr lang="en-US" sz="1800" spc="-20" dirty="0">
                <a:latin typeface="Calibri"/>
                <a:cs typeface="Calibri"/>
              </a:rPr>
              <a:t> </a:t>
            </a:r>
            <a:r>
              <a:rPr lang="en-US" sz="1800" dirty="0">
                <a:latin typeface="Calibri"/>
                <a:cs typeface="Calibri"/>
              </a:rPr>
              <a:t>an</a:t>
            </a:r>
            <a:r>
              <a:rPr lang="en-US" sz="1800" spc="-15" dirty="0">
                <a:latin typeface="Calibri"/>
                <a:cs typeface="Calibri"/>
              </a:rPr>
              <a:t> </a:t>
            </a:r>
            <a:r>
              <a:rPr lang="en-US" sz="1800" dirty="0">
                <a:latin typeface="Calibri"/>
                <a:cs typeface="Calibri"/>
              </a:rPr>
              <a:t>NL</a:t>
            </a:r>
            <a:r>
              <a:rPr lang="en-US" sz="1800" spc="-15" dirty="0">
                <a:latin typeface="Calibri"/>
                <a:cs typeface="Calibri"/>
              </a:rPr>
              <a:t> </a:t>
            </a:r>
            <a:r>
              <a:rPr lang="en-US" sz="1800" dirty="0">
                <a:latin typeface="Calibri"/>
                <a:cs typeface="Calibri"/>
              </a:rPr>
              <a:t>corpus</a:t>
            </a:r>
            <a:r>
              <a:rPr lang="en-US" sz="1800" spc="-15" dirty="0">
                <a:latin typeface="Calibri"/>
                <a:cs typeface="Calibri"/>
              </a:rPr>
              <a:t> </a:t>
            </a:r>
            <a:r>
              <a:rPr lang="en-US" sz="1800" spc="-25" dirty="0">
                <a:latin typeface="Calibri"/>
                <a:cs typeface="Calibri"/>
              </a:rPr>
              <a:t>is </a:t>
            </a:r>
            <a:r>
              <a:rPr lang="en-US" sz="1800" spc="-10" dirty="0">
                <a:latin typeface="Calibri"/>
                <a:cs typeface="Calibri"/>
              </a:rPr>
              <a:t>negatively</a:t>
            </a:r>
            <a:r>
              <a:rPr lang="en-US" sz="1800" spc="-40" dirty="0">
                <a:latin typeface="Calibri"/>
                <a:cs typeface="Calibri"/>
              </a:rPr>
              <a:t> </a:t>
            </a:r>
            <a:r>
              <a:rPr lang="en-US" sz="1800" dirty="0">
                <a:latin typeface="Calibri"/>
                <a:cs typeface="Calibri"/>
              </a:rPr>
              <a:t>related</a:t>
            </a:r>
            <a:r>
              <a:rPr lang="en-US" sz="1800" spc="-25" dirty="0">
                <a:latin typeface="Calibri"/>
                <a:cs typeface="Calibri"/>
              </a:rPr>
              <a:t> </a:t>
            </a:r>
            <a:r>
              <a:rPr lang="en-US" sz="1800" dirty="0">
                <a:latin typeface="Calibri"/>
                <a:cs typeface="Calibri"/>
              </a:rPr>
              <a:t>to</a:t>
            </a:r>
            <a:r>
              <a:rPr lang="en-US" sz="1800" spc="-20" dirty="0">
                <a:latin typeface="Calibri"/>
                <a:cs typeface="Calibri"/>
              </a:rPr>
              <a:t> </a:t>
            </a:r>
            <a:r>
              <a:rPr lang="en-US" sz="1800" dirty="0">
                <a:latin typeface="Calibri"/>
                <a:cs typeface="Calibri"/>
              </a:rPr>
              <a:t>its</a:t>
            </a:r>
            <a:r>
              <a:rPr lang="en-US" sz="1800" spc="-20" dirty="0">
                <a:latin typeface="Calibri"/>
                <a:cs typeface="Calibri"/>
              </a:rPr>
              <a:t> </a:t>
            </a:r>
            <a:r>
              <a:rPr lang="en-US" sz="1800" dirty="0">
                <a:latin typeface="Calibri"/>
                <a:cs typeface="Calibri"/>
              </a:rPr>
              <a:t>frequency</a:t>
            </a:r>
            <a:r>
              <a:rPr lang="en-US" sz="1800" spc="-20" dirty="0">
                <a:latin typeface="Calibri"/>
                <a:cs typeface="Calibri"/>
              </a:rPr>
              <a:t> </a:t>
            </a:r>
            <a:r>
              <a:rPr lang="en-US" sz="1800" spc="-10" dirty="0">
                <a:latin typeface="Calibri"/>
                <a:cs typeface="Calibri"/>
              </a:rPr>
              <a:t>rank.</a:t>
            </a:r>
            <a:endParaRPr lang="en-US" sz="1800" dirty="0">
              <a:latin typeface="Calibri"/>
              <a:cs typeface="Calibri"/>
            </a:endParaRPr>
          </a:p>
          <a:p>
            <a:pPr marL="114300" marR="17780" indent="-114300">
              <a:lnSpc>
                <a:spcPct val="89300"/>
              </a:lnSpc>
              <a:spcBef>
                <a:spcPts val="445"/>
              </a:spcBef>
              <a:buFont typeface="Arial"/>
              <a:buChar char="•"/>
              <a:tabLst>
                <a:tab pos="114300" algn="l"/>
              </a:tabLst>
            </a:pPr>
            <a:r>
              <a:rPr lang="en-US" sz="1800" dirty="0">
                <a:latin typeface="Calibri"/>
                <a:cs typeface="Calibri"/>
              </a:rPr>
              <a:t>Example:</a:t>
            </a:r>
            <a:r>
              <a:rPr lang="en-US" sz="1800" spc="-30" dirty="0">
                <a:latin typeface="Calibri"/>
                <a:cs typeface="Calibri"/>
              </a:rPr>
              <a:t> </a:t>
            </a:r>
            <a:r>
              <a:rPr lang="en-US" sz="1800" dirty="0">
                <a:latin typeface="Calibri"/>
                <a:cs typeface="Calibri"/>
              </a:rPr>
              <a:t>Most</a:t>
            </a:r>
            <a:r>
              <a:rPr lang="en-US" sz="1800" spc="-25" dirty="0">
                <a:latin typeface="Calibri"/>
                <a:cs typeface="Calibri"/>
              </a:rPr>
              <a:t> </a:t>
            </a:r>
            <a:r>
              <a:rPr lang="en-US" sz="1800" dirty="0">
                <a:latin typeface="Calibri"/>
                <a:cs typeface="Calibri"/>
              </a:rPr>
              <a:t>frequent</a:t>
            </a:r>
            <a:r>
              <a:rPr lang="en-US" sz="1800" spc="-25" dirty="0">
                <a:latin typeface="Calibri"/>
                <a:cs typeface="Calibri"/>
              </a:rPr>
              <a:t> </a:t>
            </a:r>
            <a:r>
              <a:rPr lang="en-US" sz="1800" dirty="0">
                <a:latin typeface="Calibri"/>
                <a:cs typeface="Calibri"/>
              </a:rPr>
              <a:t>word</a:t>
            </a:r>
            <a:r>
              <a:rPr lang="en-US" sz="1800" spc="-25" dirty="0">
                <a:latin typeface="Calibri"/>
                <a:cs typeface="Calibri"/>
              </a:rPr>
              <a:t> </a:t>
            </a:r>
            <a:r>
              <a:rPr lang="en-US" sz="1800" dirty="0">
                <a:latin typeface="Calibri"/>
                <a:cs typeface="Calibri"/>
              </a:rPr>
              <a:t>occurs</a:t>
            </a:r>
            <a:r>
              <a:rPr lang="en-US" sz="1800" spc="-25" dirty="0">
                <a:latin typeface="Calibri"/>
                <a:cs typeface="Calibri"/>
              </a:rPr>
              <a:t> </a:t>
            </a:r>
            <a:r>
              <a:rPr lang="en-US" sz="1800" dirty="0">
                <a:latin typeface="Calibri"/>
                <a:cs typeface="Calibri"/>
              </a:rPr>
              <a:t>2X</a:t>
            </a:r>
            <a:r>
              <a:rPr lang="en-US" sz="1800" spc="-25" dirty="0">
                <a:latin typeface="Calibri"/>
                <a:cs typeface="Calibri"/>
              </a:rPr>
              <a:t> </a:t>
            </a:r>
            <a:r>
              <a:rPr lang="en-US" sz="1800" dirty="0">
                <a:latin typeface="Calibri"/>
                <a:cs typeface="Calibri"/>
              </a:rPr>
              <a:t>as</a:t>
            </a:r>
            <a:r>
              <a:rPr lang="en-US" sz="1800" spc="-15" dirty="0">
                <a:latin typeface="Calibri"/>
                <a:cs typeface="Calibri"/>
              </a:rPr>
              <a:t> </a:t>
            </a:r>
            <a:r>
              <a:rPr lang="en-US" sz="1800" dirty="0">
                <a:latin typeface="Calibri"/>
                <a:cs typeface="Calibri"/>
              </a:rPr>
              <a:t>much</a:t>
            </a:r>
            <a:r>
              <a:rPr lang="en-US" sz="1800" spc="-20" dirty="0">
                <a:latin typeface="Calibri"/>
                <a:cs typeface="Calibri"/>
              </a:rPr>
              <a:t> </a:t>
            </a:r>
            <a:r>
              <a:rPr lang="en-US" sz="1800" spc="-25" dirty="0">
                <a:latin typeface="Calibri"/>
                <a:cs typeface="Calibri"/>
              </a:rPr>
              <a:t>as </a:t>
            </a:r>
            <a:r>
              <a:rPr lang="en-US" sz="1800" dirty="0">
                <a:latin typeface="Calibri"/>
                <a:cs typeface="Calibri"/>
              </a:rPr>
              <a:t>the</a:t>
            </a:r>
            <a:r>
              <a:rPr lang="en-US" sz="1800" spc="-30" dirty="0">
                <a:latin typeface="Calibri"/>
                <a:cs typeface="Calibri"/>
              </a:rPr>
              <a:t> </a:t>
            </a:r>
            <a:r>
              <a:rPr lang="en-US" sz="1800" dirty="0">
                <a:latin typeface="Calibri"/>
                <a:cs typeface="Calibri"/>
              </a:rPr>
              <a:t>next</a:t>
            </a:r>
            <a:r>
              <a:rPr lang="en-US" sz="1800" spc="-15" dirty="0">
                <a:latin typeface="Calibri"/>
                <a:cs typeface="Calibri"/>
              </a:rPr>
              <a:t> </a:t>
            </a:r>
            <a:r>
              <a:rPr lang="en-US" sz="1800" dirty="0">
                <a:latin typeface="Calibri"/>
                <a:cs typeface="Calibri"/>
              </a:rPr>
              <a:t>most</a:t>
            </a:r>
            <a:r>
              <a:rPr lang="en-US" sz="1800" spc="-15" dirty="0">
                <a:latin typeface="Calibri"/>
                <a:cs typeface="Calibri"/>
              </a:rPr>
              <a:t> </a:t>
            </a:r>
            <a:r>
              <a:rPr lang="en-US" sz="1800" dirty="0">
                <a:latin typeface="Calibri"/>
                <a:cs typeface="Calibri"/>
              </a:rPr>
              <a:t>frequent</a:t>
            </a:r>
            <a:r>
              <a:rPr lang="en-US" sz="1800" spc="-15" dirty="0">
                <a:latin typeface="Calibri"/>
                <a:cs typeface="Calibri"/>
              </a:rPr>
              <a:t> </a:t>
            </a:r>
            <a:r>
              <a:rPr lang="en-US" sz="1800" dirty="0">
                <a:latin typeface="Calibri"/>
                <a:cs typeface="Calibri"/>
              </a:rPr>
              <a:t>word,</a:t>
            </a:r>
            <a:r>
              <a:rPr lang="en-US" sz="1800" spc="-15" dirty="0">
                <a:latin typeface="Calibri"/>
                <a:cs typeface="Calibri"/>
              </a:rPr>
              <a:t> </a:t>
            </a:r>
            <a:r>
              <a:rPr lang="en-US" sz="1800" dirty="0">
                <a:latin typeface="Calibri"/>
                <a:cs typeface="Calibri"/>
              </a:rPr>
              <a:t>3X</a:t>
            </a:r>
            <a:r>
              <a:rPr lang="en-US" sz="1800" spc="-15" dirty="0">
                <a:latin typeface="Calibri"/>
                <a:cs typeface="Calibri"/>
              </a:rPr>
              <a:t> </a:t>
            </a:r>
            <a:r>
              <a:rPr lang="en-US" sz="1800" dirty="0">
                <a:latin typeface="Calibri"/>
                <a:cs typeface="Calibri"/>
              </a:rPr>
              <a:t>as</a:t>
            </a:r>
            <a:r>
              <a:rPr lang="en-US" sz="1800" spc="-15" dirty="0">
                <a:latin typeface="Calibri"/>
                <a:cs typeface="Calibri"/>
              </a:rPr>
              <a:t> </a:t>
            </a:r>
            <a:r>
              <a:rPr lang="en-US" sz="1800" dirty="0">
                <a:latin typeface="Calibri"/>
                <a:cs typeface="Calibri"/>
              </a:rPr>
              <a:t>much</a:t>
            </a:r>
            <a:r>
              <a:rPr lang="en-US" sz="1800" spc="-15" dirty="0">
                <a:latin typeface="Calibri"/>
                <a:cs typeface="Calibri"/>
              </a:rPr>
              <a:t> </a:t>
            </a:r>
            <a:r>
              <a:rPr lang="en-US" sz="1800" dirty="0">
                <a:latin typeface="Calibri"/>
                <a:cs typeface="Calibri"/>
              </a:rPr>
              <a:t>as</a:t>
            </a:r>
            <a:r>
              <a:rPr lang="en-US" sz="1800" spc="-10" dirty="0">
                <a:latin typeface="Calibri"/>
                <a:cs typeface="Calibri"/>
              </a:rPr>
              <a:t> </a:t>
            </a:r>
            <a:r>
              <a:rPr lang="en-US" sz="1800" dirty="0">
                <a:latin typeface="Calibri"/>
                <a:cs typeface="Calibri"/>
              </a:rPr>
              <a:t>the</a:t>
            </a:r>
            <a:r>
              <a:rPr lang="en-US" sz="1800" spc="-20" dirty="0">
                <a:latin typeface="Calibri"/>
                <a:cs typeface="Calibri"/>
              </a:rPr>
              <a:t> </a:t>
            </a:r>
            <a:r>
              <a:rPr lang="en-US" sz="1800" spc="-10" dirty="0">
                <a:latin typeface="Calibri"/>
                <a:cs typeface="Calibri"/>
              </a:rPr>
              <a:t>third </a:t>
            </a:r>
            <a:r>
              <a:rPr lang="en-US" sz="1800" dirty="0">
                <a:latin typeface="Calibri"/>
                <a:cs typeface="Calibri"/>
              </a:rPr>
              <a:t>most</a:t>
            </a:r>
            <a:r>
              <a:rPr lang="en-US" sz="1800" spc="-30" dirty="0">
                <a:latin typeface="Calibri"/>
                <a:cs typeface="Calibri"/>
              </a:rPr>
              <a:t> </a:t>
            </a:r>
            <a:r>
              <a:rPr lang="en-US" sz="1800" dirty="0">
                <a:latin typeface="Calibri"/>
                <a:cs typeface="Calibri"/>
              </a:rPr>
              <a:t>frequent</a:t>
            </a:r>
            <a:r>
              <a:rPr lang="en-US" sz="1800" spc="-30" dirty="0">
                <a:latin typeface="Calibri"/>
                <a:cs typeface="Calibri"/>
              </a:rPr>
              <a:t> </a:t>
            </a:r>
            <a:r>
              <a:rPr lang="en-US" sz="1800" dirty="0">
                <a:latin typeface="Calibri"/>
                <a:cs typeface="Calibri"/>
              </a:rPr>
              <a:t>word,</a:t>
            </a:r>
            <a:r>
              <a:rPr lang="en-US" sz="1800" spc="-25" dirty="0">
                <a:latin typeface="Calibri"/>
                <a:cs typeface="Calibri"/>
              </a:rPr>
              <a:t> </a:t>
            </a:r>
            <a:r>
              <a:rPr lang="en-US" sz="1800" dirty="0">
                <a:latin typeface="Calibri"/>
                <a:cs typeface="Calibri"/>
              </a:rPr>
              <a:t>etc.</a:t>
            </a:r>
            <a:r>
              <a:rPr lang="en-US" sz="1800" spc="-30" dirty="0">
                <a:latin typeface="Calibri"/>
                <a:cs typeface="Calibri"/>
              </a:rPr>
              <a:t> </a:t>
            </a:r>
            <a:r>
              <a:rPr lang="en-US" sz="1800" dirty="0">
                <a:latin typeface="Calibri"/>
                <a:cs typeface="Calibri"/>
              </a:rPr>
              <a:t>.</a:t>
            </a:r>
            <a:r>
              <a:rPr lang="en-US" sz="1800" spc="-25" dirty="0">
                <a:latin typeface="Calibri"/>
                <a:cs typeface="Calibri"/>
              </a:rPr>
              <a:t> </a:t>
            </a:r>
            <a:r>
              <a:rPr lang="en-US" sz="1800" spc="-50" dirty="0">
                <a:latin typeface="Calibri"/>
                <a:cs typeface="Calibri"/>
              </a:rPr>
              <a:t>.</a:t>
            </a:r>
            <a:endParaRPr lang="en-US" sz="1800" dirty="0">
              <a:latin typeface="Calibri"/>
              <a:cs typeface="Calibri"/>
            </a:endParaRPr>
          </a:p>
        </p:txBody>
      </p:sp>
      <p:grpSp>
        <p:nvGrpSpPr>
          <p:cNvPr id="23" name="object 15">
            <a:extLst>
              <a:ext uri="{FF2B5EF4-FFF2-40B4-BE49-F238E27FC236}">
                <a16:creationId xmlns:a16="http://schemas.microsoft.com/office/drawing/2014/main" id="{D1A31928-466C-7C48-0EC0-587AAA8F09CC}"/>
              </a:ext>
            </a:extLst>
          </p:cNvPr>
          <p:cNvGrpSpPr/>
          <p:nvPr/>
        </p:nvGrpSpPr>
        <p:grpSpPr>
          <a:xfrm>
            <a:off x="2081887" y="3024484"/>
            <a:ext cx="4509381" cy="3283918"/>
            <a:chOff x="2551176" y="7075423"/>
            <a:chExt cx="2822575" cy="1789430"/>
          </a:xfrm>
        </p:grpSpPr>
        <p:pic>
          <p:nvPicPr>
            <p:cNvPr id="24" name="object 16">
              <a:extLst>
                <a:ext uri="{FF2B5EF4-FFF2-40B4-BE49-F238E27FC236}">
                  <a16:creationId xmlns:a16="http://schemas.microsoft.com/office/drawing/2014/main" id="{C5836E14-32C4-06D3-FCE4-6DAACDDC0C2D}"/>
                </a:ext>
              </a:extLst>
            </p:cNvPr>
            <p:cNvPicPr/>
            <p:nvPr/>
          </p:nvPicPr>
          <p:blipFill>
            <a:blip r:embed="rId2" cstate="print"/>
            <a:stretch>
              <a:fillRect/>
            </a:stretch>
          </p:blipFill>
          <p:spPr>
            <a:xfrm>
              <a:off x="2551176" y="7075423"/>
              <a:ext cx="2822448" cy="1789176"/>
            </a:xfrm>
            <a:prstGeom prst="rect">
              <a:avLst/>
            </a:prstGeom>
          </p:spPr>
        </p:pic>
        <p:sp>
          <p:nvSpPr>
            <p:cNvPr id="25" name="object 17">
              <a:extLst>
                <a:ext uri="{FF2B5EF4-FFF2-40B4-BE49-F238E27FC236}">
                  <a16:creationId xmlns:a16="http://schemas.microsoft.com/office/drawing/2014/main" id="{F94A18D4-D0A4-05FE-D041-26C3E25CA244}"/>
                </a:ext>
              </a:extLst>
            </p:cNvPr>
            <p:cNvSpPr/>
            <p:nvPr/>
          </p:nvSpPr>
          <p:spPr>
            <a:xfrm>
              <a:off x="3464162" y="7416799"/>
              <a:ext cx="1527175" cy="304800"/>
            </a:xfrm>
            <a:custGeom>
              <a:avLst/>
              <a:gdLst/>
              <a:ahLst/>
              <a:cxnLst/>
              <a:rect l="l" t="t" r="r" b="b"/>
              <a:pathLst>
                <a:path w="1527175" h="304800">
                  <a:moveTo>
                    <a:pt x="1526937" y="0"/>
                  </a:moveTo>
                  <a:lnTo>
                    <a:pt x="612537" y="0"/>
                  </a:lnTo>
                  <a:lnTo>
                    <a:pt x="612537" y="50800"/>
                  </a:lnTo>
                  <a:lnTo>
                    <a:pt x="0" y="84993"/>
                  </a:lnTo>
                  <a:lnTo>
                    <a:pt x="612537" y="127000"/>
                  </a:lnTo>
                  <a:lnTo>
                    <a:pt x="612537" y="304800"/>
                  </a:lnTo>
                  <a:lnTo>
                    <a:pt x="1526937" y="304800"/>
                  </a:lnTo>
                  <a:lnTo>
                    <a:pt x="1526937" y="0"/>
                  </a:lnTo>
                  <a:close/>
                </a:path>
              </a:pathLst>
            </a:custGeom>
            <a:solidFill>
              <a:srgbClr val="4472C4"/>
            </a:solidFill>
          </p:spPr>
          <p:txBody>
            <a:bodyPr wrap="square" lIns="0" tIns="0" rIns="0" bIns="0" rtlCol="0"/>
            <a:lstStyle/>
            <a:p>
              <a:endParaRPr/>
            </a:p>
          </p:txBody>
        </p:sp>
        <p:sp>
          <p:nvSpPr>
            <p:cNvPr id="26" name="object 18">
              <a:extLst>
                <a:ext uri="{FF2B5EF4-FFF2-40B4-BE49-F238E27FC236}">
                  <a16:creationId xmlns:a16="http://schemas.microsoft.com/office/drawing/2014/main" id="{C94220C1-5590-066D-3CC0-95F80AB44CE2}"/>
                </a:ext>
              </a:extLst>
            </p:cNvPr>
            <p:cNvSpPr/>
            <p:nvPr/>
          </p:nvSpPr>
          <p:spPr>
            <a:xfrm>
              <a:off x="3464162" y="7416799"/>
              <a:ext cx="1527175" cy="304800"/>
            </a:xfrm>
            <a:custGeom>
              <a:avLst/>
              <a:gdLst/>
              <a:ahLst/>
              <a:cxnLst/>
              <a:rect l="l" t="t" r="r" b="b"/>
              <a:pathLst>
                <a:path w="1527175" h="304800">
                  <a:moveTo>
                    <a:pt x="612538" y="0"/>
                  </a:moveTo>
                  <a:lnTo>
                    <a:pt x="764938" y="0"/>
                  </a:lnTo>
                  <a:lnTo>
                    <a:pt x="993538" y="0"/>
                  </a:lnTo>
                  <a:lnTo>
                    <a:pt x="1526938" y="0"/>
                  </a:lnTo>
                  <a:lnTo>
                    <a:pt x="1526938" y="50800"/>
                  </a:lnTo>
                  <a:lnTo>
                    <a:pt x="1526938" y="127000"/>
                  </a:lnTo>
                  <a:lnTo>
                    <a:pt x="1526938" y="304800"/>
                  </a:lnTo>
                  <a:lnTo>
                    <a:pt x="993538" y="304800"/>
                  </a:lnTo>
                  <a:lnTo>
                    <a:pt x="764938" y="304800"/>
                  </a:lnTo>
                  <a:lnTo>
                    <a:pt x="612538" y="304800"/>
                  </a:lnTo>
                  <a:lnTo>
                    <a:pt x="612538" y="127000"/>
                  </a:lnTo>
                  <a:lnTo>
                    <a:pt x="0" y="84993"/>
                  </a:lnTo>
                  <a:lnTo>
                    <a:pt x="612538" y="50800"/>
                  </a:lnTo>
                  <a:lnTo>
                    <a:pt x="612538" y="0"/>
                  </a:lnTo>
                  <a:close/>
                </a:path>
              </a:pathLst>
            </a:custGeom>
            <a:ln w="12700">
              <a:solidFill>
                <a:srgbClr val="2F528F"/>
              </a:solidFill>
            </a:ln>
          </p:spPr>
          <p:txBody>
            <a:bodyPr wrap="square" lIns="0" tIns="0" rIns="0" bIns="0" rtlCol="0"/>
            <a:lstStyle/>
            <a:p>
              <a:endParaRPr/>
            </a:p>
          </p:txBody>
        </p:sp>
      </p:grpSp>
      <p:sp>
        <p:nvSpPr>
          <p:cNvPr id="30" name="object 19">
            <a:extLst>
              <a:ext uri="{FF2B5EF4-FFF2-40B4-BE49-F238E27FC236}">
                <a16:creationId xmlns:a16="http://schemas.microsoft.com/office/drawing/2014/main" id="{B1A743B1-FE7F-930E-5FBC-9AEF15A69F86}"/>
              </a:ext>
            </a:extLst>
          </p:cNvPr>
          <p:cNvSpPr txBox="1"/>
          <p:nvPr/>
        </p:nvSpPr>
        <p:spPr>
          <a:xfrm>
            <a:off x="4682918" y="3709883"/>
            <a:ext cx="1190126" cy="441531"/>
          </a:xfrm>
          <a:prstGeom prst="rect">
            <a:avLst/>
          </a:prstGeom>
        </p:spPr>
        <p:txBody>
          <a:bodyPr vert="horz" wrap="square" lIns="0" tIns="9525" rIns="0" bIns="0" rtlCol="0">
            <a:spAutoFit/>
          </a:bodyPr>
          <a:lstStyle/>
          <a:p>
            <a:pPr marL="7620" marR="5080" indent="-8255">
              <a:lnSpc>
                <a:spcPct val="102200"/>
              </a:lnSpc>
              <a:spcBef>
                <a:spcPts val="75"/>
              </a:spcBef>
            </a:pPr>
            <a:r>
              <a:rPr sz="1400">
                <a:solidFill>
                  <a:srgbClr val="FFFFFF"/>
                </a:solidFill>
                <a:latin typeface="Calibri"/>
                <a:cs typeface="Calibri"/>
              </a:rPr>
              <a:t>Straight</a:t>
            </a:r>
            <a:r>
              <a:rPr sz="1400" spc="-50">
                <a:solidFill>
                  <a:srgbClr val="FFFFFF"/>
                </a:solidFill>
                <a:latin typeface="Calibri"/>
                <a:cs typeface="Calibri"/>
              </a:rPr>
              <a:t> </a:t>
            </a:r>
            <a:r>
              <a:rPr sz="1400" spc="-20">
                <a:solidFill>
                  <a:srgbClr val="FFFFFF"/>
                </a:solidFill>
                <a:latin typeface="Calibri"/>
                <a:cs typeface="Calibri"/>
              </a:rPr>
              <a:t>line</a:t>
            </a:r>
            <a:r>
              <a:rPr sz="1400">
                <a:solidFill>
                  <a:srgbClr val="FFFFFF"/>
                </a:solidFill>
                <a:latin typeface="Calibri"/>
                <a:cs typeface="Calibri"/>
              </a:rPr>
              <a:t> shows</a:t>
            </a:r>
            <a:r>
              <a:rPr sz="1400" spc="-20">
                <a:solidFill>
                  <a:srgbClr val="FFFFFF"/>
                </a:solidFill>
                <a:latin typeface="Calibri"/>
                <a:cs typeface="Calibri"/>
              </a:rPr>
              <a:t> </a:t>
            </a:r>
            <a:r>
              <a:rPr sz="1400" spc="-10">
                <a:solidFill>
                  <a:srgbClr val="FFFFFF"/>
                </a:solidFill>
                <a:latin typeface="Calibri"/>
                <a:cs typeface="Calibri"/>
              </a:rPr>
              <a:t>ideal</a:t>
            </a:r>
            <a:endParaRPr sz="1400">
              <a:latin typeface="Calibri"/>
              <a:cs typeface="Calibri"/>
            </a:endParaRPr>
          </a:p>
        </p:txBody>
      </p:sp>
      <p:grpSp>
        <p:nvGrpSpPr>
          <p:cNvPr id="31" name="object 20">
            <a:extLst>
              <a:ext uri="{FF2B5EF4-FFF2-40B4-BE49-F238E27FC236}">
                <a16:creationId xmlns:a16="http://schemas.microsoft.com/office/drawing/2014/main" id="{68C07DDB-88BF-8EAC-8ABE-9B9FACDC3A52}"/>
              </a:ext>
            </a:extLst>
          </p:cNvPr>
          <p:cNvGrpSpPr/>
          <p:nvPr/>
        </p:nvGrpSpPr>
        <p:grpSpPr>
          <a:xfrm>
            <a:off x="1511590" y="3772235"/>
            <a:ext cx="1346200" cy="317500"/>
            <a:chOff x="1649534" y="7410450"/>
            <a:chExt cx="1346200" cy="317500"/>
          </a:xfrm>
        </p:grpSpPr>
        <p:sp>
          <p:nvSpPr>
            <p:cNvPr id="32" name="object 21">
              <a:extLst>
                <a:ext uri="{FF2B5EF4-FFF2-40B4-BE49-F238E27FC236}">
                  <a16:creationId xmlns:a16="http://schemas.microsoft.com/office/drawing/2014/main" id="{BB2BEBE3-7490-E517-58ED-3E945672F235}"/>
                </a:ext>
              </a:extLst>
            </p:cNvPr>
            <p:cNvSpPr/>
            <p:nvPr/>
          </p:nvSpPr>
          <p:spPr>
            <a:xfrm>
              <a:off x="1655876" y="7416799"/>
              <a:ext cx="1123950" cy="304800"/>
            </a:xfrm>
            <a:custGeom>
              <a:avLst/>
              <a:gdLst/>
              <a:ahLst/>
              <a:cxnLst/>
              <a:rect l="l" t="t" r="r" b="b"/>
              <a:pathLst>
                <a:path w="1123950" h="304800">
                  <a:moveTo>
                    <a:pt x="1123950" y="50800"/>
                  </a:moveTo>
                  <a:lnTo>
                    <a:pt x="914400" y="50800"/>
                  </a:lnTo>
                  <a:lnTo>
                    <a:pt x="914400" y="0"/>
                  </a:lnTo>
                  <a:lnTo>
                    <a:pt x="0" y="0"/>
                  </a:lnTo>
                  <a:lnTo>
                    <a:pt x="0" y="50800"/>
                  </a:lnTo>
                  <a:lnTo>
                    <a:pt x="0" y="114300"/>
                  </a:lnTo>
                  <a:lnTo>
                    <a:pt x="0" y="127000"/>
                  </a:lnTo>
                  <a:lnTo>
                    <a:pt x="0" y="304800"/>
                  </a:lnTo>
                  <a:lnTo>
                    <a:pt x="914400" y="304800"/>
                  </a:lnTo>
                  <a:lnTo>
                    <a:pt x="914400" y="127000"/>
                  </a:lnTo>
                  <a:lnTo>
                    <a:pt x="1123950" y="127000"/>
                  </a:lnTo>
                  <a:lnTo>
                    <a:pt x="1123950" y="114300"/>
                  </a:lnTo>
                  <a:lnTo>
                    <a:pt x="1123950" y="50800"/>
                  </a:lnTo>
                  <a:close/>
                </a:path>
              </a:pathLst>
            </a:custGeom>
            <a:solidFill>
              <a:srgbClr val="4472C4"/>
            </a:solidFill>
          </p:spPr>
          <p:txBody>
            <a:bodyPr wrap="square" lIns="0" tIns="0" rIns="0" bIns="0" rtlCol="0"/>
            <a:lstStyle/>
            <a:p>
              <a:endParaRPr/>
            </a:p>
          </p:txBody>
        </p:sp>
        <p:sp>
          <p:nvSpPr>
            <p:cNvPr id="33" name="object 22">
              <a:extLst>
                <a:ext uri="{FF2B5EF4-FFF2-40B4-BE49-F238E27FC236}">
                  <a16:creationId xmlns:a16="http://schemas.microsoft.com/office/drawing/2014/main" id="{6C16D244-9402-2ED2-2647-DE3D786ECC85}"/>
                </a:ext>
              </a:extLst>
            </p:cNvPr>
            <p:cNvSpPr/>
            <p:nvPr/>
          </p:nvSpPr>
          <p:spPr>
            <a:xfrm>
              <a:off x="1655884" y="7416800"/>
              <a:ext cx="1333500" cy="304800"/>
            </a:xfrm>
            <a:custGeom>
              <a:avLst/>
              <a:gdLst/>
              <a:ahLst/>
              <a:cxnLst/>
              <a:rect l="l" t="t" r="r" b="b"/>
              <a:pathLst>
                <a:path w="1333500" h="304800">
                  <a:moveTo>
                    <a:pt x="0" y="0"/>
                  </a:moveTo>
                  <a:lnTo>
                    <a:pt x="533400" y="0"/>
                  </a:lnTo>
                  <a:lnTo>
                    <a:pt x="762000" y="0"/>
                  </a:lnTo>
                  <a:lnTo>
                    <a:pt x="914400" y="0"/>
                  </a:lnTo>
                  <a:lnTo>
                    <a:pt x="914400" y="50800"/>
                  </a:lnTo>
                  <a:lnTo>
                    <a:pt x="1333497" y="114300"/>
                  </a:lnTo>
                  <a:lnTo>
                    <a:pt x="914400" y="127000"/>
                  </a:lnTo>
                  <a:lnTo>
                    <a:pt x="914400" y="304800"/>
                  </a:lnTo>
                  <a:lnTo>
                    <a:pt x="762000" y="304800"/>
                  </a:lnTo>
                  <a:lnTo>
                    <a:pt x="533400" y="304800"/>
                  </a:lnTo>
                  <a:lnTo>
                    <a:pt x="0" y="304800"/>
                  </a:lnTo>
                  <a:lnTo>
                    <a:pt x="0" y="127000"/>
                  </a:lnTo>
                  <a:lnTo>
                    <a:pt x="0" y="50800"/>
                  </a:lnTo>
                  <a:lnTo>
                    <a:pt x="0" y="0"/>
                  </a:lnTo>
                  <a:close/>
                </a:path>
              </a:pathLst>
            </a:custGeom>
            <a:ln w="12700">
              <a:solidFill>
                <a:srgbClr val="2F528F"/>
              </a:solidFill>
            </a:ln>
          </p:spPr>
          <p:txBody>
            <a:bodyPr wrap="square" lIns="0" tIns="0" rIns="0" bIns="0" rtlCol="0"/>
            <a:lstStyle/>
            <a:p>
              <a:endParaRPr/>
            </a:p>
          </p:txBody>
        </p:sp>
      </p:grpSp>
      <p:sp>
        <p:nvSpPr>
          <p:cNvPr id="34" name="object 23">
            <a:extLst>
              <a:ext uri="{FF2B5EF4-FFF2-40B4-BE49-F238E27FC236}">
                <a16:creationId xmlns:a16="http://schemas.microsoft.com/office/drawing/2014/main" id="{F7992F0D-8C5F-53AB-2B05-839ECD2F8F04}"/>
              </a:ext>
            </a:extLst>
          </p:cNvPr>
          <p:cNvSpPr txBox="1"/>
          <p:nvPr/>
        </p:nvSpPr>
        <p:spPr>
          <a:xfrm>
            <a:off x="1591519" y="3772234"/>
            <a:ext cx="611505" cy="287323"/>
          </a:xfrm>
          <a:prstGeom prst="rect">
            <a:avLst/>
          </a:prstGeom>
        </p:spPr>
        <p:txBody>
          <a:bodyPr vert="horz" wrap="square" lIns="0" tIns="9525" rIns="0" bIns="0" rtlCol="0">
            <a:spAutoFit/>
          </a:bodyPr>
          <a:lstStyle/>
          <a:p>
            <a:pPr marR="5080" indent="38735">
              <a:lnSpc>
                <a:spcPct val="102200"/>
              </a:lnSpc>
              <a:spcBef>
                <a:spcPts val="75"/>
              </a:spcBef>
            </a:pPr>
            <a:r>
              <a:rPr sz="900">
                <a:solidFill>
                  <a:srgbClr val="FFFFFF"/>
                </a:solidFill>
                <a:latin typeface="Calibri"/>
                <a:cs typeface="Calibri"/>
              </a:rPr>
              <a:t>Bumpy</a:t>
            </a:r>
            <a:r>
              <a:rPr sz="900" spc="-15">
                <a:solidFill>
                  <a:srgbClr val="FFFFFF"/>
                </a:solidFill>
                <a:latin typeface="Calibri"/>
                <a:cs typeface="Calibri"/>
              </a:rPr>
              <a:t> </a:t>
            </a:r>
            <a:r>
              <a:rPr sz="900" spc="-20">
                <a:solidFill>
                  <a:srgbClr val="FFFFFF"/>
                </a:solidFill>
                <a:latin typeface="Calibri"/>
                <a:cs typeface="Calibri"/>
              </a:rPr>
              <a:t>line</a:t>
            </a:r>
            <a:r>
              <a:rPr sz="900">
                <a:solidFill>
                  <a:srgbClr val="FFFFFF"/>
                </a:solidFill>
                <a:latin typeface="Calibri"/>
                <a:cs typeface="Calibri"/>
              </a:rPr>
              <a:t> shows</a:t>
            </a:r>
            <a:r>
              <a:rPr sz="900" spc="-30">
                <a:solidFill>
                  <a:srgbClr val="FFFFFF"/>
                </a:solidFill>
                <a:latin typeface="Calibri"/>
                <a:cs typeface="Calibri"/>
              </a:rPr>
              <a:t> </a:t>
            </a:r>
            <a:r>
              <a:rPr sz="900" spc="-10">
                <a:solidFill>
                  <a:srgbClr val="FFFFFF"/>
                </a:solidFill>
                <a:latin typeface="Calibri"/>
                <a:cs typeface="Calibri"/>
              </a:rPr>
              <a:t>actual</a:t>
            </a:r>
            <a:endParaRPr sz="900">
              <a:latin typeface="Calibri"/>
              <a:cs typeface="Calibri"/>
            </a:endParaRPr>
          </a:p>
        </p:txBody>
      </p:sp>
      <p:grpSp>
        <p:nvGrpSpPr>
          <p:cNvPr id="35" name="object 24">
            <a:extLst>
              <a:ext uri="{FF2B5EF4-FFF2-40B4-BE49-F238E27FC236}">
                <a16:creationId xmlns:a16="http://schemas.microsoft.com/office/drawing/2014/main" id="{7E66FF68-E4FE-26F6-EDE4-55066D812459}"/>
              </a:ext>
            </a:extLst>
          </p:cNvPr>
          <p:cNvGrpSpPr/>
          <p:nvPr/>
        </p:nvGrpSpPr>
        <p:grpSpPr>
          <a:xfrm>
            <a:off x="3019770" y="4095245"/>
            <a:ext cx="927100" cy="793115"/>
            <a:chOff x="3117850" y="7621100"/>
            <a:chExt cx="927100" cy="793115"/>
          </a:xfrm>
        </p:grpSpPr>
        <p:sp>
          <p:nvSpPr>
            <p:cNvPr id="36" name="object 25">
              <a:extLst>
                <a:ext uri="{FF2B5EF4-FFF2-40B4-BE49-F238E27FC236}">
                  <a16:creationId xmlns:a16="http://schemas.microsoft.com/office/drawing/2014/main" id="{3F2118D1-ABC7-B3BD-361D-D04471AA7476}"/>
                </a:ext>
              </a:extLst>
            </p:cNvPr>
            <p:cNvSpPr/>
            <p:nvPr/>
          </p:nvSpPr>
          <p:spPr>
            <a:xfrm>
              <a:off x="3124200" y="7627450"/>
              <a:ext cx="914400" cy="780415"/>
            </a:xfrm>
            <a:custGeom>
              <a:avLst/>
              <a:gdLst/>
              <a:ahLst/>
              <a:cxnLst/>
              <a:rect l="l" t="t" r="r" b="b"/>
              <a:pathLst>
                <a:path w="914400" h="780415">
                  <a:moveTo>
                    <a:pt x="20510" y="0"/>
                  </a:moveTo>
                  <a:lnTo>
                    <a:pt x="152400" y="360848"/>
                  </a:lnTo>
                  <a:lnTo>
                    <a:pt x="0" y="360848"/>
                  </a:lnTo>
                  <a:lnTo>
                    <a:pt x="0" y="779948"/>
                  </a:lnTo>
                  <a:lnTo>
                    <a:pt x="914400" y="779948"/>
                  </a:lnTo>
                  <a:lnTo>
                    <a:pt x="914400" y="360848"/>
                  </a:lnTo>
                  <a:lnTo>
                    <a:pt x="381000" y="360848"/>
                  </a:lnTo>
                  <a:lnTo>
                    <a:pt x="20510" y="0"/>
                  </a:lnTo>
                  <a:close/>
                </a:path>
              </a:pathLst>
            </a:custGeom>
            <a:solidFill>
              <a:srgbClr val="4472C4"/>
            </a:solidFill>
          </p:spPr>
          <p:txBody>
            <a:bodyPr wrap="square" lIns="0" tIns="0" rIns="0" bIns="0" rtlCol="0"/>
            <a:lstStyle/>
            <a:p>
              <a:endParaRPr/>
            </a:p>
          </p:txBody>
        </p:sp>
        <p:sp>
          <p:nvSpPr>
            <p:cNvPr id="37" name="object 26">
              <a:extLst>
                <a:ext uri="{FF2B5EF4-FFF2-40B4-BE49-F238E27FC236}">
                  <a16:creationId xmlns:a16="http://schemas.microsoft.com/office/drawing/2014/main" id="{67DDBB2B-26F2-0AC2-39B8-F7A94B5F9267}"/>
                </a:ext>
              </a:extLst>
            </p:cNvPr>
            <p:cNvSpPr/>
            <p:nvPr/>
          </p:nvSpPr>
          <p:spPr>
            <a:xfrm>
              <a:off x="3124200" y="7627450"/>
              <a:ext cx="914400" cy="780415"/>
            </a:xfrm>
            <a:custGeom>
              <a:avLst/>
              <a:gdLst/>
              <a:ahLst/>
              <a:cxnLst/>
              <a:rect l="l" t="t" r="r" b="b"/>
              <a:pathLst>
                <a:path w="914400" h="780415">
                  <a:moveTo>
                    <a:pt x="0" y="360849"/>
                  </a:moveTo>
                  <a:lnTo>
                    <a:pt x="152400" y="360849"/>
                  </a:lnTo>
                  <a:lnTo>
                    <a:pt x="20510" y="0"/>
                  </a:lnTo>
                  <a:lnTo>
                    <a:pt x="381000" y="360849"/>
                  </a:lnTo>
                  <a:lnTo>
                    <a:pt x="914400" y="360849"/>
                  </a:lnTo>
                  <a:lnTo>
                    <a:pt x="914400" y="430699"/>
                  </a:lnTo>
                  <a:lnTo>
                    <a:pt x="914400" y="535474"/>
                  </a:lnTo>
                  <a:lnTo>
                    <a:pt x="914400" y="779949"/>
                  </a:lnTo>
                  <a:lnTo>
                    <a:pt x="381000" y="779949"/>
                  </a:lnTo>
                  <a:lnTo>
                    <a:pt x="152400" y="779949"/>
                  </a:lnTo>
                  <a:lnTo>
                    <a:pt x="0" y="779949"/>
                  </a:lnTo>
                  <a:lnTo>
                    <a:pt x="0" y="535474"/>
                  </a:lnTo>
                  <a:lnTo>
                    <a:pt x="0" y="430699"/>
                  </a:lnTo>
                  <a:lnTo>
                    <a:pt x="0" y="360849"/>
                  </a:lnTo>
                  <a:close/>
                </a:path>
              </a:pathLst>
            </a:custGeom>
            <a:ln w="12700">
              <a:solidFill>
                <a:srgbClr val="2F528F"/>
              </a:solidFill>
            </a:ln>
          </p:spPr>
          <p:txBody>
            <a:bodyPr wrap="square" lIns="0" tIns="0" rIns="0" bIns="0" rtlCol="0"/>
            <a:lstStyle/>
            <a:p>
              <a:endParaRPr/>
            </a:p>
          </p:txBody>
        </p:sp>
      </p:grpSp>
      <p:sp>
        <p:nvSpPr>
          <p:cNvPr id="38" name="object 27">
            <a:extLst>
              <a:ext uri="{FF2B5EF4-FFF2-40B4-BE49-F238E27FC236}">
                <a16:creationId xmlns:a16="http://schemas.microsoft.com/office/drawing/2014/main" id="{3507533F-BB92-6402-6477-834866301261}"/>
              </a:ext>
            </a:extLst>
          </p:cNvPr>
          <p:cNvSpPr txBox="1"/>
          <p:nvPr/>
        </p:nvSpPr>
        <p:spPr>
          <a:xfrm>
            <a:off x="3086762" y="4491802"/>
            <a:ext cx="914400" cy="381964"/>
          </a:xfrm>
          <a:prstGeom prst="rect">
            <a:avLst/>
          </a:prstGeom>
        </p:spPr>
        <p:txBody>
          <a:bodyPr vert="horz" wrap="square" lIns="0" tIns="9525" rIns="0" bIns="0" rtlCol="0">
            <a:spAutoFit/>
          </a:bodyPr>
          <a:lstStyle/>
          <a:p>
            <a:pPr marR="5080" indent="13970">
              <a:lnSpc>
                <a:spcPct val="102200"/>
              </a:lnSpc>
              <a:spcBef>
                <a:spcPts val="75"/>
              </a:spcBef>
            </a:pPr>
            <a:r>
              <a:rPr sz="800">
                <a:solidFill>
                  <a:srgbClr val="FFFFFF"/>
                </a:solidFill>
                <a:latin typeface="Calibri"/>
                <a:cs typeface="Calibri"/>
              </a:rPr>
              <a:t>High</a:t>
            </a:r>
            <a:r>
              <a:rPr sz="800" spc="-10">
                <a:solidFill>
                  <a:srgbClr val="FFFFFF"/>
                </a:solidFill>
                <a:latin typeface="Calibri"/>
                <a:cs typeface="Calibri"/>
              </a:rPr>
              <a:t> </a:t>
            </a:r>
            <a:r>
              <a:rPr sz="800">
                <a:solidFill>
                  <a:srgbClr val="FFFFFF"/>
                </a:solidFill>
                <a:latin typeface="Calibri"/>
                <a:cs typeface="Calibri"/>
              </a:rPr>
              <a:t>rank</a:t>
            </a:r>
            <a:r>
              <a:rPr sz="800" spc="-15">
                <a:solidFill>
                  <a:srgbClr val="FFFFFF"/>
                </a:solidFill>
                <a:latin typeface="Calibri"/>
                <a:cs typeface="Calibri"/>
              </a:rPr>
              <a:t> </a:t>
            </a:r>
            <a:r>
              <a:rPr sz="800" spc="-10">
                <a:solidFill>
                  <a:srgbClr val="FFFFFF"/>
                </a:solidFill>
                <a:latin typeface="Calibri"/>
                <a:cs typeface="Calibri"/>
              </a:rPr>
              <a:t>words</a:t>
            </a:r>
            <a:r>
              <a:rPr sz="800">
                <a:solidFill>
                  <a:srgbClr val="FFFFFF"/>
                </a:solidFill>
                <a:latin typeface="Calibri"/>
                <a:cs typeface="Calibri"/>
              </a:rPr>
              <a:t> are</a:t>
            </a:r>
            <a:r>
              <a:rPr sz="800" spc="-20">
                <a:solidFill>
                  <a:srgbClr val="FFFFFF"/>
                </a:solidFill>
                <a:latin typeface="Calibri"/>
                <a:cs typeface="Calibri"/>
              </a:rPr>
              <a:t> </a:t>
            </a:r>
            <a:r>
              <a:rPr sz="800">
                <a:solidFill>
                  <a:srgbClr val="FFFFFF"/>
                </a:solidFill>
                <a:latin typeface="Calibri"/>
                <a:cs typeface="Calibri"/>
              </a:rPr>
              <a:t>less</a:t>
            </a:r>
            <a:r>
              <a:rPr sz="800" spc="-10">
                <a:solidFill>
                  <a:srgbClr val="FFFFFF"/>
                </a:solidFill>
                <a:latin typeface="Calibri"/>
                <a:cs typeface="Calibri"/>
              </a:rPr>
              <a:t> frequent</a:t>
            </a:r>
            <a:r>
              <a:rPr sz="800">
                <a:solidFill>
                  <a:srgbClr val="FFFFFF"/>
                </a:solidFill>
                <a:latin typeface="Calibri"/>
                <a:cs typeface="Calibri"/>
              </a:rPr>
              <a:t> than </a:t>
            </a:r>
            <a:r>
              <a:rPr sz="800" spc="-10">
                <a:solidFill>
                  <a:srgbClr val="FFFFFF"/>
                </a:solidFill>
                <a:latin typeface="Calibri"/>
                <a:cs typeface="Calibri"/>
              </a:rPr>
              <a:t>expected</a:t>
            </a:r>
            <a:endParaRPr sz="800">
              <a:latin typeface="Calibri"/>
              <a:cs typeface="Calibri"/>
            </a:endParaRPr>
          </a:p>
        </p:txBody>
      </p:sp>
    </p:spTree>
    <p:extLst>
      <p:ext uri="{BB962C8B-B14F-4D97-AF65-F5344CB8AC3E}">
        <p14:creationId xmlns:p14="http://schemas.microsoft.com/office/powerpoint/2010/main" val="1924476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83FE58-FC40-7569-D8E4-003FF0E35A5D}"/>
              </a:ext>
            </a:extLst>
          </p:cNvPr>
          <p:cNvSpPr txBox="1"/>
          <p:nvPr/>
        </p:nvSpPr>
        <p:spPr>
          <a:xfrm>
            <a:off x="1059084" y="681448"/>
            <a:ext cx="8223812" cy="3383490"/>
          </a:xfrm>
          <a:prstGeom prst="rect">
            <a:avLst/>
          </a:prstGeom>
          <a:noFill/>
        </p:spPr>
        <p:txBody>
          <a:bodyPr wrap="square">
            <a:spAutoFit/>
          </a:bodyPr>
          <a:lstStyle/>
          <a:p>
            <a:pPr marL="12700">
              <a:lnSpc>
                <a:spcPct val="100000"/>
              </a:lnSpc>
              <a:spcBef>
                <a:spcPts val="100"/>
              </a:spcBef>
            </a:pPr>
            <a:r>
              <a:rPr lang="en-US" sz="3000" b="0" spc="-10" dirty="0">
                <a:latin typeface="Arial" panose="020B0604020202020204" pitchFamily="34" charset="0"/>
                <a:cs typeface="Arial" panose="020B0604020202020204" pitchFamily="34" charset="0"/>
              </a:rPr>
              <a:t>Aggregate</a:t>
            </a:r>
            <a:r>
              <a:rPr lang="en-US" sz="3000" b="0" spc="-50" dirty="0">
                <a:latin typeface="Arial" panose="020B0604020202020204" pitchFamily="34" charset="0"/>
                <a:cs typeface="Arial" panose="020B0604020202020204" pitchFamily="34" charset="0"/>
              </a:rPr>
              <a:t> </a:t>
            </a:r>
            <a:r>
              <a:rPr lang="en-US" sz="3000" b="0" dirty="0">
                <a:latin typeface="Arial" panose="020B0604020202020204" pitchFamily="34" charset="0"/>
                <a:cs typeface="Arial" panose="020B0604020202020204" pitchFamily="34" charset="0"/>
              </a:rPr>
              <a:t>TDM</a:t>
            </a:r>
            <a:r>
              <a:rPr lang="en-US" sz="3000" b="0" spc="-35" dirty="0">
                <a:latin typeface="Arial" panose="020B0604020202020204" pitchFamily="34" charset="0"/>
                <a:cs typeface="Arial" panose="020B0604020202020204" pitchFamily="34" charset="0"/>
              </a:rPr>
              <a:t> </a:t>
            </a:r>
            <a:r>
              <a:rPr lang="en-US" sz="3000" b="0" dirty="0">
                <a:latin typeface="Arial" panose="020B0604020202020204" pitchFamily="34" charset="0"/>
                <a:cs typeface="Arial" panose="020B0604020202020204" pitchFamily="34" charset="0"/>
              </a:rPr>
              <a:t>into</a:t>
            </a:r>
            <a:r>
              <a:rPr lang="en-US" sz="3000" b="0" spc="-35" dirty="0">
                <a:latin typeface="Arial" panose="020B0604020202020204" pitchFamily="34" charset="0"/>
                <a:cs typeface="Arial" panose="020B0604020202020204" pitchFamily="34" charset="0"/>
              </a:rPr>
              <a:t> </a:t>
            </a:r>
            <a:r>
              <a:rPr lang="en-US" sz="3000" b="0" dirty="0">
                <a:latin typeface="Arial" panose="020B0604020202020204" pitchFamily="34" charset="0"/>
                <a:cs typeface="Arial" panose="020B0604020202020204" pitchFamily="34" charset="0"/>
              </a:rPr>
              <a:t>vector</a:t>
            </a:r>
            <a:r>
              <a:rPr lang="en-US" sz="3000" b="0" spc="-40" dirty="0">
                <a:latin typeface="Arial" panose="020B0604020202020204" pitchFamily="34" charset="0"/>
                <a:cs typeface="Arial" panose="020B0604020202020204" pitchFamily="34" charset="0"/>
              </a:rPr>
              <a:t> </a:t>
            </a:r>
            <a:r>
              <a:rPr lang="en-US" sz="3000" b="0" dirty="0">
                <a:latin typeface="Arial" panose="020B0604020202020204" pitchFamily="34" charset="0"/>
                <a:cs typeface="Arial" panose="020B0604020202020204" pitchFamily="34" charset="0"/>
              </a:rPr>
              <a:t>of</a:t>
            </a:r>
            <a:r>
              <a:rPr lang="en-US" sz="3000" b="0" spc="-30" dirty="0">
                <a:latin typeface="Arial" panose="020B0604020202020204" pitchFamily="34" charset="0"/>
                <a:cs typeface="Arial" panose="020B0604020202020204" pitchFamily="34" charset="0"/>
              </a:rPr>
              <a:t> </a:t>
            </a:r>
            <a:r>
              <a:rPr lang="en-US" sz="3000" b="0" dirty="0">
                <a:latin typeface="Arial" panose="020B0604020202020204" pitchFamily="34" charset="0"/>
                <a:cs typeface="Arial" panose="020B0604020202020204" pitchFamily="34" charset="0"/>
              </a:rPr>
              <a:t>word</a:t>
            </a:r>
            <a:r>
              <a:rPr lang="en-US" sz="3000" b="0" spc="-35" dirty="0">
                <a:latin typeface="Arial" panose="020B0604020202020204" pitchFamily="34" charset="0"/>
                <a:cs typeface="Arial" panose="020B0604020202020204" pitchFamily="34" charset="0"/>
              </a:rPr>
              <a:t> </a:t>
            </a:r>
            <a:r>
              <a:rPr lang="en-US" sz="3000" b="0" spc="-10" dirty="0">
                <a:latin typeface="Arial" panose="020B0604020202020204" pitchFamily="34" charset="0"/>
                <a:cs typeface="Arial" panose="020B0604020202020204" pitchFamily="34" charset="0"/>
              </a:rPr>
              <a:t>counts</a:t>
            </a:r>
            <a:endParaRPr lang="en-US" sz="3000" dirty="0">
              <a:latin typeface="Arial" panose="020B0604020202020204" pitchFamily="34" charset="0"/>
              <a:cs typeface="Arial" panose="020B0604020202020204" pitchFamily="34" charset="0"/>
            </a:endParaRPr>
          </a:p>
          <a:p>
            <a:pPr marL="184785">
              <a:lnSpc>
                <a:spcPct val="100000"/>
              </a:lnSpc>
              <a:spcBef>
                <a:spcPts val="1225"/>
              </a:spcBef>
            </a:pPr>
            <a:r>
              <a:rPr lang="en-US" sz="1400" dirty="0">
                <a:latin typeface="Courier" pitchFamily="2" charset="0"/>
                <a:cs typeface="Calibri"/>
              </a:rPr>
              <a:t>m</a:t>
            </a:r>
            <a:r>
              <a:rPr lang="en-US" sz="1400" spc="-35" dirty="0">
                <a:latin typeface="Courier" pitchFamily="2" charset="0"/>
                <a:cs typeface="Calibri"/>
              </a:rPr>
              <a:t> </a:t>
            </a:r>
            <a:r>
              <a:rPr lang="en-US" sz="1400" spc="-10" dirty="0">
                <a:latin typeface="Courier" pitchFamily="2" charset="0"/>
                <a:cs typeface="Calibri"/>
              </a:rPr>
              <a:t>&lt;-</a:t>
            </a:r>
            <a:r>
              <a:rPr lang="en-US" sz="1400" dirty="0">
                <a:latin typeface="Courier" pitchFamily="2" charset="0"/>
                <a:cs typeface="Calibri"/>
              </a:rPr>
              <a:t> </a:t>
            </a:r>
            <a:r>
              <a:rPr lang="en-US" sz="1400" spc="-30" dirty="0" err="1">
                <a:latin typeface="Courier" pitchFamily="2" charset="0"/>
                <a:cs typeface="Calibri"/>
              </a:rPr>
              <a:t>as.matrix</a:t>
            </a:r>
            <a:r>
              <a:rPr lang="en-US" sz="1400" spc="-30" dirty="0">
                <a:latin typeface="Courier" pitchFamily="2" charset="0"/>
                <a:cs typeface="Calibri"/>
              </a:rPr>
              <a:t>(tdm)</a:t>
            </a:r>
            <a:r>
              <a:rPr lang="en-US" sz="1400" dirty="0">
                <a:latin typeface="Courier" pitchFamily="2" charset="0"/>
                <a:cs typeface="Calibri"/>
              </a:rPr>
              <a:t> #</a:t>
            </a:r>
            <a:r>
              <a:rPr lang="en-US" sz="1400" spc="-15" dirty="0">
                <a:latin typeface="Courier" pitchFamily="2" charset="0"/>
                <a:cs typeface="Calibri"/>
              </a:rPr>
              <a:t> </a:t>
            </a:r>
            <a:r>
              <a:rPr lang="en-US" sz="1400" spc="-30" dirty="0">
                <a:latin typeface="Courier" pitchFamily="2" charset="0"/>
                <a:cs typeface="Calibri"/>
              </a:rPr>
              <a:t>Coerce</a:t>
            </a:r>
            <a:r>
              <a:rPr lang="en-US" sz="1400" spc="-15" dirty="0">
                <a:latin typeface="Courier" pitchFamily="2" charset="0"/>
                <a:cs typeface="Calibri"/>
              </a:rPr>
              <a:t> </a:t>
            </a:r>
            <a:r>
              <a:rPr lang="en-US" sz="1400" spc="-20" dirty="0">
                <a:latin typeface="Courier" pitchFamily="2" charset="0"/>
                <a:cs typeface="Calibri"/>
              </a:rPr>
              <a:t>to</a:t>
            </a:r>
            <a:r>
              <a:rPr lang="en-US" sz="1400" spc="-10" dirty="0">
                <a:latin typeface="Courier" pitchFamily="2" charset="0"/>
                <a:cs typeface="Calibri"/>
              </a:rPr>
              <a:t> </a:t>
            </a:r>
            <a:r>
              <a:rPr lang="en-US" sz="1400" spc="-30" dirty="0">
                <a:latin typeface="Courier" pitchFamily="2" charset="0"/>
                <a:cs typeface="Calibri"/>
              </a:rPr>
              <a:t>regular</a:t>
            </a:r>
            <a:r>
              <a:rPr lang="en-US" sz="1400" dirty="0">
                <a:latin typeface="Courier" pitchFamily="2" charset="0"/>
                <a:cs typeface="Calibri"/>
              </a:rPr>
              <a:t> </a:t>
            </a:r>
            <a:r>
              <a:rPr lang="en-US" sz="1400" spc="-10" dirty="0">
                <a:latin typeface="Courier" pitchFamily="2" charset="0"/>
                <a:cs typeface="Calibri"/>
              </a:rPr>
              <a:t>matrix</a:t>
            </a:r>
            <a:endParaRPr lang="en-US" sz="1400" dirty="0">
              <a:latin typeface="Courier" pitchFamily="2" charset="0"/>
              <a:cs typeface="Calibri"/>
            </a:endParaRPr>
          </a:p>
          <a:p>
            <a:pPr>
              <a:lnSpc>
                <a:spcPct val="100000"/>
              </a:lnSpc>
              <a:spcBef>
                <a:spcPts val="30"/>
              </a:spcBef>
            </a:pPr>
            <a:endParaRPr lang="en-US" sz="1400" dirty="0">
              <a:latin typeface="Courier" pitchFamily="2" charset="0"/>
              <a:cs typeface="Calibri"/>
            </a:endParaRPr>
          </a:p>
          <a:p>
            <a:pPr marL="184785" marR="1842135">
              <a:lnSpc>
                <a:spcPct val="125000"/>
              </a:lnSpc>
            </a:pPr>
            <a:r>
              <a:rPr lang="en-US" sz="1400" dirty="0">
                <a:latin typeface="Courier" pitchFamily="2" charset="0"/>
                <a:cs typeface="Calibri"/>
              </a:rPr>
              <a:t>#</a:t>
            </a:r>
            <a:r>
              <a:rPr lang="en-US" sz="1400" spc="-35" dirty="0">
                <a:latin typeface="Courier" pitchFamily="2" charset="0"/>
                <a:cs typeface="Calibri"/>
              </a:rPr>
              <a:t> </a:t>
            </a:r>
            <a:r>
              <a:rPr lang="en-US" sz="1400" spc="-30" dirty="0">
                <a:latin typeface="Courier" pitchFamily="2" charset="0"/>
                <a:cs typeface="Calibri"/>
              </a:rPr>
              <a:t>create</a:t>
            </a:r>
            <a:r>
              <a:rPr lang="en-US" sz="1400" spc="-15" dirty="0">
                <a:latin typeface="Courier" pitchFamily="2" charset="0"/>
                <a:cs typeface="Calibri"/>
              </a:rPr>
              <a:t> </a:t>
            </a:r>
            <a:r>
              <a:rPr lang="en-US" sz="1400" dirty="0">
                <a:latin typeface="Courier" pitchFamily="2" charset="0"/>
                <a:cs typeface="Calibri"/>
              </a:rPr>
              <a:t>a</a:t>
            </a:r>
            <a:r>
              <a:rPr lang="en-US" sz="1400" spc="-25" dirty="0">
                <a:latin typeface="Courier" pitchFamily="2" charset="0"/>
                <a:cs typeface="Calibri"/>
              </a:rPr>
              <a:t> </a:t>
            </a:r>
            <a:r>
              <a:rPr lang="en-US" sz="1400" spc="-20" dirty="0">
                <a:latin typeface="Courier" pitchFamily="2" charset="0"/>
                <a:cs typeface="Calibri"/>
              </a:rPr>
              <a:t>list</a:t>
            </a:r>
            <a:r>
              <a:rPr lang="en-US" sz="1400" spc="-15" dirty="0">
                <a:latin typeface="Courier" pitchFamily="2" charset="0"/>
                <a:cs typeface="Calibri"/>
              </a:rPr>
              <a:t> </a:t>
            </a:r>
            <a:r>
              <a:rPr lang="en-US" sz="1400" spc="-20" dirty="0">
                <a:latin typeface="Courier" pitchFamily="2" charset="0"/>
                <a:cs typeface="Calibri"/>
              </a:rPr>
              <a:t>of</a:t>
            </a:r>
            <a:r>
              <a:rPr lang="en-US" sz="1400" spc="-10" dirty="0">
                <a:latin typeface="Courier" pitchFamily="2" charset="0"/>
                <a:cs typeface="Calibri"/>
              </a:rPr>
              <a:t> </a:t>
            </a:r>
            <a:r>
              <a:rPr lang="en-US" sz="1400" spc="-30" dirty="0">
                <a:latin typeface="Courier" pitchFamily="2" charset="0"/>
                <a:cs typeface="Calibri"/>
              </a:rPr>
              <a:t>counts</a:t>
            </a:r>
            <a:r>
              <a:rPr lang="en-US" sz="1400" spc="-20" dirty="0">
                <a:latin typeface="Courier" pitchFamily="2" charset="0"/>
                <a:cs typeface="Calibri"/>
              </a:rPr>
              <a:t> for</a:t>
            </a:r>
            <a:r>
              <a:rPr lang="en-US" sz="1400" spc="-10" dirty="0">
                <a:latin typeface="Courier" pitchFamily="2" charset="0"/>
                <a:cs typeface="Calibri"/>
              </a:rPr>
              <a:t> </a:t>
            </a:r>
            <a:r>
              <a:rPr lang="en-US" sz="1400" spc="-25" dirty="0">
                <a:latin typeface="Courier" pitchFamily="2" charset="0"/>
                <a:cs typeface="Calibri"/>
              </a:rPr>
              <a:t>each </a:t>
            </a:r>
            <a:r>
              <a:rPr lang="en-US" sz="1400" spc="-30" dirty="0">
                <a:latin typeface="Courier" pitchFamily="2" charset="0"/>
                <a:cs typeface="Calibri"/>
              </a:rPr>
              <a:t>word</a:t>
            </a:r>
            <a:r>
              <a:rPr lang="en-US" sz="1400" spc="-20" dirty="0">
                <a:latin typeface="Courier" pitchFamily="2" charset="0"/>
                <a:cs typeface="Calibri"/>
              </a:rPr>
              <a:t> </a:t>
            </a:r>
            <a:r>
              <a:rPr lang="en-US" sz="1400" spc="-30" dirty="0">
                <a:latin typeface="Courier" pitchFamily="2" charset="0"/>
                <a:cs typeface="Calibri"/>
              </a:rPr>
              <a:t>named</a:t>
            </a:r>
            <a:r>
              <a:rPr lang="en-US" sz="1400" spc="-20" dirty="0">
                <a:latin typeface="Courier" pitchFamily="2" charset="0"/>
                <a:cs typeface="Calibri"/>
              </a:rPr>
              <a:t> </a:t>
            </a:r>
            <a:r>
              <a:rPr lang="en-US" sz="1400" spc="-30" dirty="0">
                <a:latin typeface="Courier" pitchFamily="2" charset="0"/>
                <a:cs typeface="Calibri"/>
              </a:rPr>
              <a:t>"</a:t>
            </a:r>
            <a:r>
              <a:rPr lang="en-US" sz="1400" spc="-30" dirty="0" err="1">
                <a:latin typeface="Courier" pitchFamily="2" charset="0"/>
                <a:cs typeface="Calibri"/>
              </a:rPr>
              <a:t>wordCounts</a:t>
            </a:r>
            <a:r>
              <a:rPr lang="en-US" sz="1400" spc="-30" dirty="0">
                <a:latin typeface="Courier" pitchFamily="2" charset="0"/>
                <a:cs typeface="Calibri"/>
              </a:rPr>
              <a:t>"</a:t>
            </a:r>
            <a:r>
              <a:rPr lang="en-US" sz="1400" spc="500" dirty="0">
                <a:latin typeface="Courier" pitchFamily="2" charset="0"/>
                <a:cs typeface="Calibri"/>
              </a:rPr>
              <a:t> </a:t>
            </a:r>
            <a:r>
              <a:rPr lang="en-US" sz="1400" spc="-35" dirty="0" err="1">
                <a:latin typeface="Courier" pitchFamily="2" charset="0"/>
                <a:cs typeface="Calibri"/>
              </a:rPr>
              <a:t>wordCounts</a:t>
            </a:r>
            <a:r>
              <a:rPr lang="en-US" sz="1400" spc="-5" dirty="0">
                <a:latin typeface="Courier" pitchFamily="2" charset="0"/>
                <a:cs typeface="Calibri"/>
              </a:rPr>
              <a:t> </a:t>
            </a:r>
            <a:r>
              <a:rPr lang="en-US" sz="1400" spc="-10" dirty="0">
                <a:latin typeface="Courier" pitchFamily="2" charset="0"/>
                <a:cs typeface="Calibri"/>
              </a:rPr>
              <a:t>&lt;-</a:t>
            </a:r>
            <a:r>
              <a:rPr lang="en-US" sz="1400" spc="5" dirty="0">
                <a:latin typeface="Courier" pitchFamily="2" charset="0"/>
                <a:cs typeface="Calibri"/>
              </a:rPr>
              <a:t> </a:t>
            </a:r>
            <a:r>
              <a:rPr lang="en-US" sz="1400" spc="-10" dirty="0" err="1">
                <a:latin typeface="Courier" pitchFamily="2" charset="0"/>
                <a:cs typeface="Calibri"/>
              </a:rPr>
              <a:t>rowSums</a:t>
            </a:r>
            <a:r>
              <a:rPr lang="en-US" sz="1400" spc="-10" dirty="0">
                <a:latin typeface="Courier" pitchFamily="2" charset="0"/>
                <a:cs typeface="Calibri"/>
              </a:rPr>
              <a:t>(m)</a:t>
            </a:r>
            <a:endParaRPr lang="en-US" sz="1400" dirty="0">
              <a:latin typeface="Courier" pitchFamily="2" charset="0"/>
              <a:cs typeface="Calibri"/>
            </a:endParaRPr>
          </a:p>
          <a:p>
            <a:pPr>
              <a:lnSpc>
                <a:spcPct val="100000"/>
              </a:lnSpc>
              <a:spcBef>
                <a:spcPts val="5"/>
              </a:spcBef>
            </a:pPr>
            <a:endParaRPr lang="en-US" sz="1400" dirty="0">
              <a:latin typeface="Courier" pitchFamily="2" charset="0"/>
              <a:cs typeface="Calibri"/>
            </a:endParaRPr>
          </a:p>
          <a:p>
            <a:pPr marL="184785" marR="2167890">
              <a:lnSpc>
                <a:spcPct val="125000"/>
              </a:lnSpc>
            </a:pPr>
            <a:r>
              <a:rPr lang="en-US" sz="1400" dirty="0">
                <a:latin typeface="Courier" pitchFamily="2" charset="0"/>
                <a:cs typeface="Calibri"/>
              </a:rPr>
              <a:t>#</a:t>
            </a:r>
            <a:r>
              <a:rPr lang="en-US" sz="1400" spc="-15" dirty="0">
                <a:latin typeface="Courier" pitchFamily="2" charset="0"/>
                <a:cs typeface="Calibri"/>
              </a:rPr>
              <a:t> </a:t>
            </a:r>
            <a:r>
              <a:rPr lang="en-US" sz="1400" spc="-20" dirty="0">
                <a:latin typeface="Courier" pitchFamily="2" charset="0"/>
                <a:cs typeface="Calibri"/>
              </a:rPr>
              <a:t>sort</a:t>
            </a:r>
            <a:r>
              <a:rPr lang="en-US" sz="1400" spc="-10" dirty="0">
                <a:latin typeface="Courier" pitchFamily="2" charset="0"/>
                <a:cs typeface="Calibri"/>
              </a:rPr>
              <a:t> </a:t>
            </a:r>
            <a:r>
              <a:rPr lang="en-US" sz="1400" spc="-35" dirty="0">
                <a:latin typeface="Courier" pitchFamily="2" charset="0"/>
                <a:cs typeface="Calibri"/>
              </a:rPr>
              <a:t>words</a:t>
            </a:r>
            <a:r>
              <a:rPr lang="en-US" sz="1400" spc="-5" dirty="0">
                <a:latin typeface="Courier" pitchFamily="2" charset="0"/>
                <a:cs typeface="Calibri"/>
              </a:rPr>
              <a:t> </a:t>
            </a:r>
            <a:r>
              <a:rPr lang="en-US" sz="1400" spc="-10" dirty="0">
                <a:latin typeface="Courier" pitchFamily="2" charset="0"/>
                <a:cs typeface="Calibri"/>
              </a:rPr>
              <a:t>in</a:t>
            </a:r>
            <a:r>
              <a:rPr lang="en-US" sz="1400" spc="-15" dirty="0">
                <a:latin typeface="Courier" pitchFamily="2" charset="0"/>
                <a:cs typeface="Calibri"/>
              </a:rPr>
              <a:t> </a:t>
            </a:r>
            <a:r>
              <a:rPr lang="en-US" sz="1400" spc="-35" dirty="0">
                <a:latin typeface="Courier" pitchFamily="2" charset="0"/>
                <a:cs typeface="Calibri"/>
              </a:rPr>
              <a:t>"</a:t>
            </a:r>
            <a:r>
              <a:rPr lang="en-US" sz="1400" spc="-35" dirty="0" err="1">
                <a:latin typeface="Courier" pitchFamily="2" charset="0"/>
                <a:cs typeface="Calibri"/>
              </a:rPr>
              <a:t>wordCounts</a:t>
            </a:r>
            <a:r>
              <a:rPr lang="en-US" sz="1400" spc="-35" dirty="0">
                <a:latin typeface="Courier" pitchFamily="2" charset="0"/>
                <a:cs typeface="Calibri"/>
              </a:rPr>
              <a:t>"</a:t>
            </a:r>
            <a:r>
              <a:rPr lang="en-US" sz="1400" spc="-10" dirty="0">
                <a:latin typeface="Courier" pitchFamily="2" charset="0"/>
                <a:cs typeface="Calibri"/>
              </a:rPr>
              <a:t> </a:t>
            </a:r>
            <a:r>
              <a:rPr lang="en-US" sz="1400" spc="-20" dirty="0">
                <a:latin typeface="Courier" pitchFamily="2" charset="0"/>
                <a:cs typeface="Calibri"/>
              </a:rPr>
              <a:t>by</a:t>
            </a:r>
            <a:r>
              <a:rPr lang="en-US" sz="1400" spc="-10" dirty="0">
                <a:latin typeface="Courier" pitchFamily="2" charset="0"/>
                <a:cs typeface="Calibri"/>
              </a:rPr>
              <a:t> frequency</a:t>
            </a:r>
            <a:r>
              <a:rPr lang="en-US" sz="1400" spc="500" dirty="0">
                <a:latin typeface="Courier" pitchFamily="2" charset="0"/>
                <a:cs typeface="Calibri"/>
              </a:rPr>
              <a:t> </a:t>
            </a:r>
            <a:r>
              <a:rPr lang="en-US" sz="1400" spc="-35" dirty="0" err="1">
                <a:latin typeface="Courier" pitchFamily="2" charset="0"/>
                <a:cs typeface="Calibri"/>
              </a:rPr>
              <a:t>wordCounts</a:t>
            </a:r>
            <a:r>
              <a:rPr lang="en-US" sz="1400" spc="5" dirty="0">
                <a:latin typeface="Courier" pitchFamily="2" charset="0"/>
                <a:cs typeface="Calibri"/>
              </a:rPr>
              <a:t> </a:t>
            </a:r>
            <a:r>
              <a:rPr lang="en-US" sz="1400" spc="-10" dirty="0">
                <a:latin typeface="Courier" pitchFamily="2" charset="0"/>
                <a:cs typeface="Calibri"/>
              </a:rPr>
              <a:t>&lt;-</a:t>
            </a:r>
            <a:r>
              <a:rPr lang="en-US" sz="1400" spc="15" dirty="0">
                <a:latin typeface="Courier" pitchFamily="2" charset="0"/>
                <a:cs typeface="Calibri"/>
              </a:rPr>
              <a:t> </a:t>
            </a:r>
            <a:r>
              <a:rPr lang="en-US" sz="1400" spc="-30" dirty="0">
                <a:latin typeface="Courier" pitchFamily="2" charset="0"/>
                <a:cs typeface="Calibri"/>
              </a:rPr>
              <a:t>sort(</a:t>
            </a:r>
            <a:r>
              <a:rPr lang="en-US" sz="1400" spc="-30" dirty="0" err="1">
                <a:latin typeface="Courier" pitchFamily="2" charset="0"/>
                <a:cs typeface="Calibri"/>
              </a:rPr>
              <a:t>wordCounts</a:t>
            </a:r>
            <a:r>
              <a:rPr lang="en-US" sz="1400" spc="-30" dirty="0">
                <a:latin typeface="Courier" pitchFamily="2" charset="0"/>
                <a:cs typeface="Calibri"/>
              </a:rPr>
              <a:t>,</a:t>
            </a:r>
            <a:r>
              <a:rPr lang="en-US" sz="1400" spc="25" dirty="0">
                <a:latin typeface="Courier" pitchFamily="2" charset="0"/>
                <a:cs typeface="Calibri"/>
              </a:rPr>
              <a:t> </a:t>
            </a:r>
            <a:r>
              <a:rPr lang="en-US" sz="1400" spc="-20" dirty="0">
                <a:latin typeface="Courier" pitchFamily="2" charset="0"/>
                <a:cs typeface="Calibri"/>
              </a:rPr>
              <a:t>decreasing=TRUE)</a:t>
            </a:r>
            <a:endParaRPr lang="en-US" sz="1400" dirty="0">
              <a:latin typeface="Courier" pitchFamily="2" charset="0"/>
              <a:cs typeface="Calibri"/>
            </a:endParaRPr>
          </a:p>
          <a:p>
            <a:pPr>
              <a:lnSpc>
                <a:spcPct val="100000"/>
              </a:lnSpc>
              <a:spcBef>
                <a:spcPts val="5"/>
              </a:spcBef>
            </a:pPr>
            <a:endParaRPr lang="en-US" sz="1400" dirty="0">
              <a:latin typeface="Courier" pitchFamily="2" charset="0"/>
              <a:cs typeface="Calibri"/>
            </a:endParaRPr>
          </a:p>
          <a:p>
            <a:pPr marL="184785" marR="1299210">
              <a:lnSpc>
                <a:spcPct val="114999"/>
              </a:lnSpc>
            </a:pPr>
            <a:r>
              <a:rPr lang="en-US" sz="1400" dirty="0">
                <a:latin typeface="Courier" pitchFamily="2" charset="0"/>
                <a:cs typeface="Calibri"/>
              </a:rPr>
              <a:t>#</a:t>
            </a:r>
            <a:r>
              <a:rPr lang="en-US" sz="1400" spc="-25" dirty="0">
                <a:latin typeface="Courier" pitchFamily="2" charset="0"/>
                <a:cs typeface="Calibri"/>
              </a:rPr>
              <a:t> check</a:t>
            </a:r>
            <a:r>
              <a:rPr lang="en-US" sz="1400" spc="-15" dirty="0">
                <a:latin typeface="Courier" pitchFamily="2" charset="0"/>
                <a:cs typeface="Calibri"/>
              </a:rPr>
              <a:t> </a:t>
            </a:r>
            <a:r>
              <a:rPr lang="en-US" sz="1400" spc="-20" dirty="0">
                <a:latin typeface="Courier" pitchFamily="2" charset="0"/>
                <a:cs typeface="Calibri"/>
              </a:rPr>
              <a:t>the </a:t>
            </a:r>
            <a:r>
              <a:rPr lang="en-US" sz="1400" spc="-25" dirty="0">
                <a:latin typeface="Courier" pitchFamily="2" charset="0"/>
                <a:cs typeface="Calibri"/>
              </a:rPr>
              <a:t>first</a:t>
            </a:r>
            <a:r>
              <a:rPr lang="en-US" sz="1400" spc="-15" dirty="0">
                <a:latin typeface="Courier" pitchFamily="2" charset="0"/>
                <a:cs typeface="Calibri"/>
              </a:rPr>
              <a:t> </a:t>
            </a:r>
            <a:r>
              <a:rPr lang="en-US" sz="1400" spc="-30" dirty="0">
                <a:latin typeface="Courier" pitchFamily="2" charset="0"/>
                <a:cs typeface="Calibri"/>
              </a:rPr>
              <a:t>several</a:t>
            </a:r>
            <a:r>
              <a:rPr lang="en-US" sz="1400" spc="-5" dirty="0">
                <a:latin typeface="Courier" pitchFamily="2" charset="0"/>
                <a:cs typeface="Calibri"/>
              </a:rPr>
              <a:t> </a:t>
            </a:r>
            <a:r>
              <a:rPr lang="en-US" sz="1400" spc="-25" dirty="0">
                <a:latin typeface="Courier" pitchFamily="2" charset="0"/>
                <a:cs typeface="Calibri"/>
              </a:rPr>
              <a:t>items</a:t>
            </a:r>
            <a:r>
              <a:rPr lang="en-US" sz="1400" spc="-20" dirty="0">
                <a:latin typeface="Courier" pitchFamily="2" charset="0"/>
                <a:cs typeface="Calibri"/>
              </a:rPr>
              <a:t> </a:t>
            </a:r>
            <a:r>
              <a:rPr lang="en-US" sz="1400" spc="-10" dirty="0">
                <a:latin typeface="Courier" pitchFamily="2" charset="0"/>
                <a:cs typeface="Calibri"/>
              </a:rPr>
              <a:t>in</a:t>
            </a:r>
            <a:r>
              <a:rPr lang="en-US" sz="1400" spc="-20" dirty="0">
                <a:latin typeface="Courier" pitchFamily="2" charset="0"/>
                <a:cs typeface="Calibri"/>
              </a:rPr>
              <a:t> </a:t>
            </a:r>
            <a:r>
              <a:rPr lang="en-US" sz="1400" spc="-35" dirty="0">
                <a:latin typeface="Courier" pitchFamily="2" charset="0"/>
                <a:cs typeface="Calibri"/>
              </a:rPr>
              <a:t>"</a:t>
            </a:r>
            <a:r>
              <a:rPr lang="en-US" sz="1400" spc="-35" dirty="0" err="1">
                <a:latin typeface="Courier" pitchFamily="2" charset="0"/>
                <a:cs typeface="Calibri"/>
              </a:rPr>
              <a:t>wordCounts</a:t>
            </a:r>
            <a:r>
              <a:rPr lang="en-US" sz="1400" spc="-35" dirty="0">
                <a:latin typeface="Courier" pitchFamily="2" charset="0"/>
                <a:cs typeface="Calibri"/>
              </a:rPr>
              <a:t>"</a:t>
            </a:r>
            <a:r>
              <a:rPr lang="en-US" sz="1400" spc="-15" dirty="0">
                <a:latin typeface="Courier" pitchFamily="2" charset="0"/>
                <a:cs typeface="Calibri"/>
              </a:rPr>
              <a:t> </a:t>
            </a:r>
            <a:r>
              <a:rPr lang="en-US" sz="1400" spc="-20" dirty="0">
                <a:latin typeface="Courier" pitchFamily="2" charset="0"/>
                <a:cs typeface="Calibri"/>
              </a:rPr>
              <a:t>to</a:t>
            </a:r>
            <a:r>
              <a:rPr lang="en-US" sz="1400" spc="-30" dirty="0">
                <a:latin typeface="Courier" pitchFamily="2" charset="0"/>
                <a:cs typeface="Calibri"/>
              </a:rPr>
              <a:t> </a:t>
            </a:r>
            <a:r>
              <a:rPr lang="en-US" sz="1400" spc="-20" dirty="0">
                <a:latin typeface="Courier" pitchFamily="2" charset="0"/>
                <a:cs typeface="Calibri"/>
              </a:rPr>
              <a:t>see</a:t>
            </a:r>
            <a:r>
              <a:rPr lang="en-US" sz="1400" spc="-15" dirty="0">
                <a:latin typeface="Courier" pitchFamily="2" charset="0"/>
                <a:cs typeface="Calibri"/>
              </a:rPr>
              <a:t> </a:t>
            </a:r>
            <a:r>
              <a:rPr lang="en-US" sz="1400" dirty="0">
                <a:latin typeface="Courier" pitchFamily="2" charset="0"/>
                <a:cs typeface="Calibri"/>
              </a:rPr>
              <a:t>if</a:t>
            </a:r>
            <a:r>
              <a:rPr lang="en-US" sz="1400" spc="-10" dirty="0">
                <a:latin typeface="Courier" pitchFamily="2" charset="0"/>
                <a:cs typeface="Calibri"/>
              </a:rPr>
              <a:t> </a:t>
            </a:r>
            <a:r>
              <a:rPr lang="en-US" sz="1400" dirty="0">
                <a:latin typeface="Courier" pitchFamily="2" charset="0"/>
                <a:cs typeface="Calibri"/>
              </a:rPr>
              <a:t>it</a:t>
            </a:r>
            <a:r>
              <a:rPr lang="en-US" sz="1400" spc="-10" dirty="0">
                <a:latin typeface="Courier" pitchFamily="2" charset="0"/>
                <a:cs typeface="Calibri"/>
              </a:rPr>
              <a:t> </a:t>
            </a:r>
            <a:r>
              <a:rPr lang="en-US" sz="1400" dirty="0">
                <a:latin typeface="Courier" pitchFamily="2" charset="0"/>
                <a:cs typeface="Calibri"/>
              </a:rPr>
              <a:t>is</a:t>
            </a:r>
            <a:r>
              <a:rPr lang="en-US" sz="1400" spc="-15" dirty="0">
                <a:latin typeface="Courier" pitchFamily="2" charset="0"/>
                <a:cs typeface="Calibri"/>
              </a:rPr>
              <a:t> </a:t>
            </a:r>
            <a:r>
              <a:rPr lang="en-US" sz="1400" spc="-20" dirty="0">
                <a:latin typeface="Courier" pitchFamily="2" charset="0"/>
                <a:cs typeface="Calibri"/>
              </a:rPr>
              <a:t>built</a:t>
            </a:r>
            <a:r>
              <a:rPr lang="en-US" sz="1400" spc="-10" dirty="0">
                <a:latin typeface="Courier" pitchFamily="2" charset="0"/>
                <a:cs typeface="Calibri"/>
              </a:rPr>
              <a:t> correctly</a:t>
            </a:r>
            <a:r>
              <a:rPr lang="en-US" sz="1400" spc="500" dirty="0">
                <a:latin typeface="Courier" pitchFamily="2" charset="0"/>
                <a:cs typeface="Calibri"/>
              </a:rPr>
              <a:t> </a:t>
            </a:r>
            <a:r>
              <a:rPr lang="en-US" sz="1400" spc="-10" dirty="0">
                <a:latin typeface="Courier" pitchFamily="2" charset="0"/>
                <a:cs typeface="Calibri"/>
              </a:rPr>
              <a:t>head(</a:t>
            </a:r>
            <a:r>
              <a:rPr lang="en-US" sz="1400" spc="-10" dirty="0" err="1">
                <a:latin typeface="Courier" pitchFamily="2" charset="0"/>
                <a:cs typeface="Calibri"/>
              </a:rPr>
              <a:t>wordCounts</a:t>
            </a:r>
            <a:r>
              <a:rPr lang="en-US" sz="1400" spc="-10" dirty="0">
                <a:latin typeface="Courier" pitchFamily="2" charset="0"/>
                <a:cs typeface="Calibri"/>
              </a:rPr>
              <a:t>)</a:t>
            </a:r>
            <a:endParaRPr lang="en-US" sz="1400" dirty="0">
              <a:latin typeface="Courier" pitchFamily="2" charset="0"/>
              <a:cs typeface="Calibri"/>
            </a:endParaRPr>
          </a:p>
          <a:p>
            <a:pPr marL="184785">
              <a:lnSpc>
                <a:spcPct val="100000"/>
              </a:lnSpc>
              <a:spcBef>
                <a:spcPts val="240"/>
              </a:spcBef>
            </a:pPr>
            <a:r>
              <a:rPr lang="en-US" sz="1400" spc="-35" dirty="0" err="1">
                <a:latin typeface="Courier" pitchFamily="2" charset="0"/>
                <a:cs typeface="Calibri"/>
              </a:rPr>
              <a:t>totalWords</a:t>
            </a:r>
            <a:r>
              <a:rPr lang="en-US" sz="1400" spc="-5" dirty="0">
                <a:latin typeface="Courier" pitchFamily="2" charset="0"/>
                <a:cs typeface="Calibri"/>
              </a:rPr>
              <a:t> </a:t>
            </a:r>
            <a:r>
              <a:rPr lang="en-US" sz="1400" spc="-10" dirty="0">
                <a:latin typeface="Courier" pitchFamily="2" charset="0"/>
                <a:cs typeface="Calibri"/>
              </a:rPr>
              <a:t>&lt;-</a:t>
            </a:r>
            <a:r>
              <a:rPr lang="en-US" sz="1400" spc="5" dirty="0">
                <a:latin typeface="Courier" pitchFamily="2" charset="0"/>
                <a:cs typeface="Calibri"/>
              </a:rPr>
              <a:t> </a:t>
            </a:r>
            <a:r>
              <a:rPr lang="en-US" sz="1400" spc="-35" dirty="0">
                <a:latin typeface="Courier" pitchFamily="2" charset="0"/>
                <a:cs typeface="Calibri"/>
              </a:rPr>
              <a:t>sum(</a:t>
            </a:r>
            <a:r>
              <a:rPr lang="en-US" sz="1400" spc="-35" dirty="0" err="1">
                <a:latin typeface="Courier" pitchFamily="2" charset="0"/>
                <a:cs typeface="Calibri"/>
              </a:rPr>
              <a:t>wordCounts</a:t>
            </a:r>
            <a:r>
              <a:rPr lang="en-US" sz="1400" spc="-35" dirty="0">
                <a:latin typeface="Courier" pitchFamily="2" charset="0"/>
                <a:cs typeface="Calibri"/>
              </a:rPr>
              <a:t>)</a:t>
            </a:r>
            <a:r>
              <a:rPr lang="en-US" sz="1400" dirty="0">
                <a:latin typeface="Courier" pitchFamily="2" charset="0"/>
                <a:cs typeface="Calibri"/>
              </a:rPr>
              <a:t> #</a:t>
            </a:r>
            <a:r>
              <a:rPr lang="en-US" sz="1400" spc="-5" dirty="0">
                <a:latin typeface="Courier" pitchFamily="2" charset="0"/>
                <a:cs typeface="Calibri"/>
              </a:rPr>
              <a:t> </a:t>
            </a:r>
            <a:r>
              <a:rPr lang="en-US" sz="1400" spc="-30" dirty="0">
                <a:latin typeface="Courier" pitchFamily="2" charset="0"/>
                <a:cs typeface="Calibri"/>
              </a:rPr>
              <a:t>Calculate</a:t>
            </a:r>
            <a:r>
              <a:rPr lang="en-US" sz="1400" spc="-10" dirty="0">
                <a:latin typeface="Courier" pitchFamily="2" charset="0"/>
                <a:cs typeface="Calibri"/>
              </a:rPr>
              <a:t> </a:t>
            </a:r>
            <a:r>
              <a:rPr lang="en-US" sz="1400" spc="-20" dirty="0">
                <a:latin typeface="Courier" pitchFamily="2" charset="0"/>
                <a:cs typeface="Calibri"/>
              </a:rPr>
              <a:t>the</a:t>
            </a:r>
            <a:r>
              <a:rPr lang="en-US" sz="1400" spc="-10" dirty="0">
                <a:latin typeface="Courier" pitchFamily="2" charset="0"/>
                <a:cs typeface="Calibri"/>
              </a:rPr>
              <a:t> </a:t>
            </a:r>
            <a:r>
              <a:rPr lang="en-US" sz="1400" spc="-30" dirty="0">
                <a:latin typeface="Courier" pitchFamily="2" charset="0"/>
                <a:cs typeface="Calibri"/>
              </a:rPr>
              <a:t>total</a:t>
            </a:r>
            <a:r>
              <a:rPr lang="en-US" sz="1400" spc="10" dirty="0">
                <a:latin typeface="Courier" pitchFamily="2" charset="0"/>
                <a:cs typeface="Calibri"/>
              </a:rPr>
              <a:t> </a:t>
            </a:r>
            <a:r>
              <a:rPr lang="en-US" sz="1400" spc="-30" dirty="0">
                <a:latin typeface="Courier" pitchFamily="2" charset="0"/>
                <a:cs typeface="Calibri"/>
              </a:rPr>
              <a:t>number</a:t>
            </a:r>
            <a:r>
              <a:rPr lang="en-US" sz="1400" spc="5" dirty="0">
                <a:latin typeface="Courier" pitchFamily="2" charset="0"/>
                <a:cs typeface="Calibri"/>
              </a:rPr>
              <a:t> </a:t>
            </a:r>
            <a:r>
              <a:rPr lang="en-US" sz="1400" spc="-10" dirty="0">
                <a:latin typeface="Courier" pitchFamily="2" charset="0"/>
                <a:cs typeface="Calibri"/>
              </a:rPr>
              <a:t>of</a:t>
            </a:r>
            <a:r>
              <a:rPr lang="en-US" sz="1400" spc="10" dirty="0">
                <a:latin typeface="Courier" pitchFamily="2" charset="0"/>
                <a:cs typeface="Calibri"/>
              </a:rPr>
              <a:t> </a:t>
            </a:r>
            <a:r>
              <a:rPr lang="en-US" sz="1400" spc="-10" dirty="0">
                <a:latin typeface="Courier" pitchFamily="2" charset="0"/>
                <a:cs typeface="Calibri"/>
              </a:rPr>
              <a:t>occurrences</a:t>
            </a:r>
            <a:endParaRPr lang="en-US" sz="1400" dirty="0">
              <a:latin typeface="Courier" pitchFamily="2" charset="0"/>
              <a:cs typeface="Calibri"/>
            </a:endParaRPr>
          </a:p>
        </p:txBody>
      </p:sp>
      <p:pic>
        <p:nvPicPr>
          <p:cNvPr id="6" name="Picture 5">
            <a:extLst>
              <a:ext uri="{FF2B5EF4-FFF2-40B4-BE49-F238E27FC236}">
                <a16:creationId xmlns:a16="http://schemas.microsoft.com/office/drawing/2014/main" id="{32E0EE61-2A2B-4AB8-44B2-838D2A35E473}"/>
              </a:ext>
            </a:extLst>
          </p:cNvPr>
          <p:cNvPicPr>
            <a:picLocks noChangeAspect="1"/>
          </p:cNvPicPr>
          <p:nvPr/>
        </p:nvPicPr>
        <p:blipFill>
          <a:blip r:embed="rId2"/>
          <a:stretch>
            <a:fillRect/>
          </a:stretch>
        </p:blipFill>
        <p:spPr>
          <a:xfrm>
            <a:off x="2249990" y="4500060"/>
            <a:ext cx="5842000" cy="774700"/>
          </a:xfrm>
          <a:prstGeom prst="rect">
            <a:avLst/>
          </a:prstGeom>
        </p:spPr>
      </p:pic>
    </p:spTree>
    <p:extLst>
      <p:ext uri="{BB962C8B-B14F-4D97-AF65-F5344CB8AC3E}">
        <p14:creationId xmlns:p14="http://schemas.microsoft.com/office/powerpoint/2010/main" val="349030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36B4019-320E-DD53-E5C1-0CD2B27F874D}"/>
              </a:ext>
            </a:extLst>
          </p:cNvPr>
          <p:cNvGrpSpPr/>
          <p:nvPr/>
        </p:nvGrpSpPr>
        <p:grpSpPr>
          <a:xfrm>
            <a:off x="2970353" y="1317939"/>
            <a:ext cx="6251294" cy="4222122"/>
            <a:chOff x="222250" y="318932"/>
            <a:chExt cx="4499286" cy="3009230"/>
          </a:xfrm>
        </p:grpSpPr>
        <p:sp>
          <p:nvSpPr>
            <p:cNvPr id="29" name="Rectangle 28">
              <a:extLst>
                <a:ext uri="{FF2B5EF4-FFF2-40B4-BE49-F238E27FC236}">
                  <a16:creationId xmlns:a16="http://schemas.microsoft.com/office/drawing/2014/main" id="{D09D1947-6C95-EADC-C253-E6FD60E86F71}"/>
                </a:ext>
              </a:extLst>
            </p:cNvPr>
            <p:cNvSpPr/>
            <p:nvPr/>
          </p:nvSpPr>
          <p:spPr>
            <a:xfrm>
              <a:off x="353695" y="318932"/>
              <a:ext cx="3205178" cy="45361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Word Count Bar Plots</a:t>
              </a:r>
              <a:endPar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93E6F8A0-E8EE-4E52-8E9F-3D5695C8B345}"/>
                </a:ext>
              </a:extLst>
            </p:cNvPr>
            <p:cNvPicPr/>
            <p:nvPr/>
          </p:nvPicPr>
          <p:blipFill>
            <a:blip r:embed="rId2"/>
            <a:stretch>
              <a:fillRect/>
            </a:stretch>
          </p:blipFill>
          <p:spPr>
            <a:xfrm>
              <a:off x="222250" y="578866"/>
              <a:ext cx="4114800" cy="1420368"/>
            </a:xfrm>
            <a:prstGeom prst="rect">
              <a:avLst/>
            </a:prstGeom>
          </p:spPr>
        </p:pic>
        <p:sp>
          <p:nvSpPr>
            <p:cNvPr id="31" name="Rectangle 30">
              <a:extLst>
                <a:ext uri="{FF2B5EF4-FFF2-40B4-BE49-F238E27FC236}">
                  <a16:creationId xmlns:a16="http://schemas.microsoft.com/office/drawing/2014/main" id="{951B7812-2FE7-CB44-603D-2037F07FDD5A}"/>
                </a:ext>
              </a:extLst>
            </p:cNvPr>
            <p:cNvSpPr/>
            <p:nvPr/>
          </p:nvSpPr>
          <p:spPr>
            <a:xfrm>
              <a:off x="1167518" y="864301"/>
              <a:ext cx="2412374" cy="672692"/>
            </a:xfrm>
            <a:prstGeom prst="rect">
              <a:avLst/>
            </a:prstGeom>
            <a:ln>
              <a:noFill/>
            </a:ln>
          </p:spPr>
          <p:txBody>
            <a:bodyPr vert="horz" lIns="0" tIns="0" rIns="0" bIns="0" rtlCol="0">
              <a:noAutofit/>
            </a:bodyPr>
            <a:lstStyle/>
            <a:p>
              <a:pPr marL="0" marR="0">
                <a:spcBef>
                  <a:spcPts val="0"/>
                </a:spcBef>
                <a:spcAft>
                  <a:spcPts val="200"/>
                </a:spcAft>
              </a:pPr>
              <a:r>
                <a:rPr lang="en-US" spc="-15" baseline="6172" err="1">
                  <a:latin typeface="Courier" pitchFamily="2" charset="0"/>
                  <a:cs typeface="Calibri"/>
                </a:rPr>
                <a:t>barplot</a:t>
              </a:r>
              <a:r>
                <a:rPr lang="en-US" spc="-15" baseline="6172">
                  <a:latin typeface="Courier" pitchFamily="2" charset="0"/>
                  <a:cs typeface="Calibri"/>
                </a:rPr>
                <a:t>(</a:t>
              </a:r>
              <a:r>
                <a:rPr lang="en-US" spc="-15" baseline="6172" err="1">
                  <a:latin typeface="Courier" pitchFamily="2" charset="0"/>
                  <a:cs typeface="Calibri"/>
                </a:rPr>
                <a:t>wordCounts</a:t>
              </a:r>
              <a:r>
                <a:rPr lang="en-US" spc="-15" baseline="6172">
                  <a:latin typeface="Courier" pitchFamily="2" charset="0"/>
                  <a:cs typeface="Calibri"/>
                </a:rPr>
                <a:t>)</a:t>
              </a:r>
              <a:r>
                <a:rPr lang="en-US" baseline="6172">
                  <a:latin typeface="Calibri"/>
                  <a:cs typeface="Calibri"/>
                </a:rPr>
                <a:t>	</a:t>
              </a:r>
              <a:r>
                <a:rPr lang="en-US">
                  <a:solidFill>
                    <a:srgbClr val="FFFFFF"/>
                  </a:solidFill>
                  <a:latin typeface="Calibri"/>
                  <a:cs typeface="Calibri"/>
                </a:rPr>
                <a:t>sub</a:t>
              </a:r>
            </a:p>
            <a:p>
              <a:pPr marL="0" marR="0">
                <a:spcBef>
                  <a:spcPts val="0"/>
                </a:spcBef>
                <a:spcAft>
                  <a:spcPts val="200"/>
                </a:spcAft>
              </a:pPr>
              <a:r>
                <a:rPr lang="en-US" baseline="6172">
                  <a:latin typeface="Calibri"/>
                  <a:cs typeface="Calibri"/>
                </a:rPr>
                <a:t>Raw</a:t>
              </a:r>
              <a:r>
                <a:rPr lang="en-US" spc="-30" baseline="6172">
                  <a:latin typeface="Calibri"/>
                  <a:cs typeface="Calibri"/>
                </a:rPr>
                <a:t> </a:t>
              </a:r>
              <a:r>
                <a:rPr lang="en-US" baseline="6172">
                  <a:latin typeface="Calibri"/>
                  <a:cs typeface="Calibri"/>
                </a:rPr>
                <a:t>frequencies,</a:t>
              </a:r>
              <a:r>
                <a:rPr lang="en-US" spc="-22" baseline="6172">
                  <a:latin typeface="Calibri"/>
                  <a:cs typeface="Calibri"/>
                </a:rPr>
                <a:t> </a:t>
              </a:r>
              <a:r>
                <a:rPr lang="en-US" baseline="6172">
                  <a:latin typeface="Calibri"/>
                  <a:cs typeface="Calibri"/>
                </a:rPr>
                <a:t>term</a:t>
              </a:r>
              <a:r>
                <a:rPr lang="en-US" spc="-22" baseline="6172">
                  <a:latin typeface="Calibri"/>
                  <a:cs typeface="Calibri"/>
                </a:rPr>
                <a:t> </a:t>
              </a:r>
              <a:r>
                <a:rPr lang="en-US" baseline="6172">
                  <a:latin typeface="Calibri"/>
                  <a:cs typeface="Calibri"/>
                </a:rPr>
                <a:t>by</a:t>
              </a:r>
              <a:r>
                <a:rPr lang="en-US" spc="-22" baseline="6172">
                  <a:latin typeface="Calibri"/>
                  <a:cs typeface="Calibri"/>
                </a:rPr>
                <a:t> </a:t>
              </a:r>
              <a:r>
                <a:rPr lang="en-US" baseline="6172">
                  <a:latin typeface="Calibri"/>
                  <a:cs typeface="Calibri"/>
                </a:rPr>
                <a:t>term,</a:t>
              </a:r>
              <a:r>
                <a:rPr lang="en-US" spc="-22" baseline="6172">
                  <a:latin typeface="Calibri"/>
                  <a:cs typeface="Calibri"/>
                </a:rPr>
                <a:t> </a:t>
              </a:r>
              <a:r>
                <a:rPr lang="en-US" baseline="6172">
                  <a:latin typeface="Calibri"/>
                  <a:cs typeface="Calibri"/>
                </a:rPr>
                <a:t>for</a:t>
              </a:r>
              <a:r>
                <a:rPr lang="en-US" spc="-22" baseline="6172">
                  <a:latin typeface="Calibri"/>
                  <a:cs typeface="Calibri"/>
                </a:rPr>
                <a:t> </a:t>
              </a:r>
              <a:r>
                <a:rPr lang="en-US" baseline="6172">
                  <a:latin typeface="Calibri"/>
                  <a:cs typeface="Calibri"/>
                </a:rPr>
                <a:t>1211</a:t>
              </a:r>
              <a:r>
                <a:rPr lang="en-US" spc="-22" baseline="6172">
                  <a:latin typeface="Calibri"/>
                  <a:cs typeface="Calibri"/>
                </a:rPr>
                <a:t> </a:t>
              </a:r>
              <a:r>
                <a:rPr lang="en-US" spc="-30" baseline="6172">
                  <a:latin typeface="Calibri"/>
                  <a:cs typeface="Calibri"/>
                </a:rPr>
                <a:t>terms</a:t>
              </a:r>
              <a:endParaRPr lang="en-US">
                <a:solidFill>
                  <a:srgbClr val="000000"/>
                </a:solidFill>
                <a:effectLst/>
                <a:latin typeface="Calibri" panose="020F0502020204030204" pitchFamily="34" charset="0"/>
                <a:ea typeface="Calibri" panose="020F0502020204030204" pitchFamily="34" charset="0"/>
              </a:endParaRPr>
            </a:p>
          </p:txBody>
        </p:sp>
        <p:pic>
          <p:nvPicPr>
            <p:cNvPr id="36" name="Picture 35">
              <a:extLst>
                <a:ext uri="{FF2B5EF4-FFF2-40B4-BE49-F238E27FC236}">
                  <a16:creationId xmlns:a16="http://schemas.microsoft.com/office/drawing/2014/main" id="{3A9260C3-92B3-E93B-E80A-58E8421AC7F1}"/>
                </a:ext>
              </a:extLst>
            </p:cNvPr>
            <p:cNvPicPr/>
            <p:nvPr/>
          </p:nvPicPr>
          <p:blipFill>
            <a:blip r:embed="rId3"/>
            <a:stretch>
              <a:fillRect/>
            </a:stretch>
          </p:blipFill>
          <p:spPr>
            <a:xfrm>
              <a:off x="222250" y="1898650"/>
              <a:ext cx="4230624" cy="1429512"/>
            </a:xfrm>
            <a:prstGeom prst="rect">
              <a:avLst/>
            </a:prstGeom>
          </p:spPr>
        </p:pic>
        <p:sp>
          <p:nvSpPr>
            <p:cNvPr id="47" name="Shape 975">
              <a:extLst>
                <a:ext uri="{FF2B5EF4-FFF2-40B4-BE49-F238E27FC236}">
                  <a16:creationId xmlns:a16="http://schemas.microsoft.com/office/drawing/2014/main" id="{8FA1FF70-A609-685D-367B-206F28CA5C7E}"/>
                </a:ext>
              </a:extLst>
            </p:cNvPr>
            <p:cNvSpPr/>
            <p:nvPr/>
          </p:nvSpPr>
          <p:spPr>
            <a:xfrm>
              <a:off x="3498850" y="717550"/>
              <a:ext cx="952500" cy="959393"/>
            </a:xfrm>
            <a:custGeom>
              <a:avLst/>
              <a:gdLst/>
              <a:ahLst/>
              <a:cxnLst/>
              <a:rect l="0" t="0" r="0" b="0"/>
              <a:pathLst>
                <a:path w="952500" h="959393">
                  <a:moveTo>
                    <a:pt x="0" y="0"/>
                  </a:moveTo>
                  <a:lnTo>
                    <a:pt x="158750" y="0"/>
                  </a:lnTo>
                  <a:lnTo>
                    <a:pt x="952500" y="0"/>
                  </a:lnTo>
                  <a:lnTo>
                    <a:pt x="952500" y="333339"/>
                  </a:lnTo>
                  <a:lnTo>
                    <a:pt x="952500" y="571440"/>
                  </a:lnTo>
                  <a:lnTo>
                    <a:pt x="396875" y="571440"/>
                  </a:lnTo>
                  <a:lnTo>
                    <a:pt x="425424" y="959393"/>
                  </a:lnTo>
                  <a:lnTo>
                    <a:pt x="158750" y="571440"/>
                  </a:lnTo>
                  <a:lnTo>
                    <a:pt x="0" y="571440"/>
                  </a:lnTo>
                  <a:lnTo>
                    <a:pt x="0" y="333339"/>
                  </a:lnTo>
                  <a:lnTo>
                    <a:pt x="0" y="0"/>
                  </a:lnTo>
                  <a:close/>
                </a:path>
              </a:pathLst>
            </a:custGeom>
            <a:ln w="0" cap="flat">
              <a:miter lim="127000"/>
            </a:ln>
          </p:spPr>
          <p:style>
            <a:lnRef idx="0">
              <a:srgbClr val="000000">
                <a:alpha val="0"/>
              </a:srgbClr>
            </a:lnRef>
            <a:fillRef idx="1">
              <a:srgbClr val="4471C4"/>
            </a:fillRef>
            <a:effectRef idx="0">
              <a:scrgbClr r="0" g="0" b="0"/>
            </a:effectRef>
            <a:fontRef idx="none"/>
          </p:style>
          <p:txBody>
            <a:bodyPr/>
            <a:lstStyle/>
            <a:p>
              <a:endParaRPr lang="en-US"/>
            </a:p>
          </p:txBody>
        </p:sp>
        <p:sp>
          <p:nvSpPr>
            <p:cNvPr id="48" name="Shape 976">
              <a:extLst>
                <a:ext uri="{FF2B5EF4-FFF2-40B4-BE49-F238E27FC236}">
                  <a16:creationId xmlns:a16="http://schemas.microsoft.com/office/drawing/2014/main" id="{13237885-6ADD-4EA7-B72C-A34A4F6072D8}"/>
                </a:ext>
              </a:extLst>
            </p:cNvPr>
            <p:cNvSpPr/>
            <p:nvPr/>
          </p:nvSpPr>
          <p:spPr>
            <a:xfrm>
              <a:off x="3498850" y="717550"/>
              <a:ext cx="952500" cy="959393"/>
            </a:xfrm>
            <a:custGeom>
              <a:avLst/>
              <a:gdLst/>
              <a:ahLst/>
              <a:cxnLst/>
              <a:rect l="0" t="0" r="0" b="0"/>
              <a:pathLst>
                <a:path w="952500" h="959393">
                  <a:moveTo>
                    <a:pt x="0" y="0"/>
                  </a:moveTo>
                  <a:lnTo>
                    <a:pt x="158750" y="0"/>
                  </a:lnTo>
                  <a:lnTo>
                    <a:pt x="158750" y="0"/>
                  </a:lnTo>
                  <a:lnTo>
                    <a:pt x="952500" y="0"/>
                  </a:lnTo>
                  <a:lnTo>
                    <a:pt x="952500" y="333339"/>
                  </a:lnTo>
                  <a:lnTo>
                    <a:pt x="952500" y="333339"/>
                  </a:lnTo>
                  <a:lnTo>
                    <a:pt x="952500" y="571439"/>
                  </a:lnTo>
                  <a:lnTo>
                    <a:pt x="396875" y="571439"/>
                  </a:lnTo>
                  <a:lnTo>
                    <a:pt x="425425" y="959393"/>
                  </a:lnTo>
                  <a:lnTo>
                    <a:pt x="158750" y="571439"/>
                  </a:lnTo>
                  <a:lnTo>
                    <a:pt x="0" y="571439"/>
                  </a:lnTo>
                  <a:lnTo>
                    <a:pt x="0" y="333339"/>
                  </a:lnTo>
                  <a:lnTo>
                    <a:pt x="0" y="333339"/>
                  </a:lnTo>
                  <a:close/>
                </a:path>
              </a:pathLst>
            </a:custGeom>
            <a:ln w="12700" cap="flat">
              <a:miter lim="101600"/>
            </a:ln>
          </p:spPr>
          <p:style>
            <a:lnRef idx="1">
              <a:srgbClr val="2E518E"/>
            </a:lnRef>
            <a:fillRef idx="0">
              <a:srgbClr val="000000">
                <a:alpha val="0"/>
              </a:srgbClr>
            </a:fillRef>
            <a:effectRef idx="0">
              <a:scrgbClr r="0" g="0" b="0"/>
            </a:effectRef>
            <a:fontRef idx="none"/>
          </p:style>
          <p:txBody>
            <a:bodyPr/>
            <a:lstStyle/>
            <a:p>
              <a:endParaRPr lang="en-US"/>
            </a:p>
          </p:txBody>
        </p:sp>
        <p:sp>
          <p:nvSpPr>
            <p:cNvPr id="49" name="Rectangle 48">
              <a:extLst>
                <a:ext uri="{FF2B5EF4-FFF2-40B4-BE49-F238E27FC236}">
                  <a16:creationId xmlns:a16="http://schemas.microsoft.com/office/drawing/2014/main" id="{BF972C36-CBD5-7BE8-3ADE-3621094CBFC7}"/>
                </a:ext>
              </a:extLst>
            </p:cNvPr>
            <p:cNvSpPr/>
            <p:nvPr/>
          </p:nvSpPr>
          <p:spPr>
            <a:xfrm>
              <a:off x="3558191" y="723019"/>
              <a:ext cx="1142940" cy="185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FFFFFF"/>
                  </a:solidFill>
                  <a:effectLst/>
                  <a:latin typeface="Calibri" panose="020F0502020204030204" pitchFamily="34" charset="0"/>
                  <a:ea typeface="Calibri" panose="020F0502020204030204" pitchFamily="34" charset="0"/>
                </a:rPr>
                <a:t>Note: only a small </a:t>
              </a:r>
              <a:endParaRPr lang="en-US" sz="1100">
                <a:solidFill>
                  <a:srgbClr val="000000"/>
                </a:solidFill>
                <a:effectLst/>
                <a:latin typeface="Calibri" panose="020F0502020204030204" pitchFamily="34" charset="0"/>
                <a:ea typeface="Calibri" panose="020F0502020204030204" pitchFamily="34" charset="0"/>
              </a:endParaRPr>
            </a:p>
          </p:txBody>
        </p:sp>
        <p:sp>
          <p:nvSpPr>
            <p:cNvPr id="50" name="Rectangle 49">
              <a:extLst>
                <a:ext uri="{FF2B5EF4-FFF2-40B4-BE49-F238E27FC236}">
                  <a16:creationId xmlns:a16="http://schemas.microsoft.com/office/drawing/2014/main" id="{BF757157-A72D-62A5-8D8F-961E401B30B6}"/>
                </a:ext>
              </a:extLst>
            </p:cNvPr>
            <p:cNvSpPr/>
            <p:nvPr/>
          </p:nvSpPr>
          <p:spPr>
            <a:xfrm>
              <a:off x="3546094" y="860179"/>
              <a:ext cx="1175442" cy="185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FFFFFF"/>
                  </a:solidFill>
                  <a:effectLst/>
                  <a:latin typeface="Calibri" panose="020F0502020204030204" pitchFamily="34" charset="0"/>
                  <a:ea typeface="Calibri" panose="020F0502020204030204" pitchFamily="34" charset="0"/>
                </a:rPr>
                <a:t>subset of the term </a:t>
              </a:r>
              <a:endParaRPr lang="en-US" sz="1100">
                <a:solidFill>
                  <a:srgbClr val="000000"/>
                </a:solidFill>
                <a:effectLst/>
                <a:latin typeface="Calibri" panose="020F0502020204030204" pitchFamily="34" charset="0"/>
                <a:ea typeface="Calibri" panose="020F0502020204030204" pitchFamily="34" charset="0"/>
              </a:endParaRPr>
            </a:p>
          </p:txBody>
        </p:sp>
        <p:sp>
          <p:nvSpPr>
            <p:cNvPr id="51" name="Rectangle 50">
              <a:extLst>
                <a:ext uri="{FF2B5EF4-FFF2-40B4-BE49-F238E27FC236}">
                  <a16:creationId xmlns:a16="http://schemas.microsoft.com/office/drawing/2014/main" id="{B7656A1B-BCCE-1B33-E3CE-0DBF991F3974}"/>
                </a:ext>
              </a:extLst>
            </p:cNvPr>
            <p:cNvSpPr/>
            <p:nvPr/>
          </p:nvSpPr>
          <p:spPr>
            <a:xfrm>
              <a:off x="3585941" y="1000388"/>
              <a:ext cx="1069940" cy="185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FFFFFF"/>
                  </a:solidFill>
                  <a:effectLst/>
                  <a:latin typeface="Calibri" panose="020F0502020204030204" pitchFamily="34" charset="0"/>
                  <a:ea typeface="Calibri" panose="020F0502020204030204" pitchFamily="34" charset="0"/>
                </a:rPr>
                <a:t>labels are shown </a:t>
              </a:r>
              <a:endParaRPr lang="en-US" sz="1100">
                <a:solidFill>
                  <a:srgbClr val="000000"/>
                </a:solidFill>
                <a:effectLst/>
                <a:latin typeface="Calibri" panose="020F0502020204030204" pitchFamily="34" charset="0"/>
                <a:ea typeface="Calibri" panose="020F0502020204030204" pitchFamily="34" charset="0"/>
              </a:endParaRPr>
            </a:p>
          </p:txBody>
        </p:sp>
        <p:sp>
          <p:nvSpPr>
            <p:cNvPr id="52" name="Rectangle 51">
              <a:extLst>
                <a:ext uri="{FF2B5EF4-FFF2-40B4-BE49-F238E27FC236}">
                  <a16:creationId xmlns:a16="http://schemas.microsoft.com/office/drawing/2014/main" id="{71A82234-4AEB-E2A8-82EB-02C537E37495}"/>
                </a:ext>
              </a:extLst>
            </p:cNvPr>
            <p:cNvSpPr/>
            <p:nvPr/>
          </p:nvSpPr>
          <p:spPr>
            <a:xfrm>
              <a:off x="3678778" y="1140596"/>
              <a:ext cx="787732" cy="185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FFFFFF"/>
                  </a:solidFill>
                  <a:effectLst/>
                  <a:latin typeface="Calibri" panose="020F0502020204030204" pitchFamily="34" charset="0"/>
                  <a:ea typeface="Calibri" panose="020F0502020204030204" pitchFamily="34" charset="0"/>
                </a:rPr>
                <a:t>due to space</a:t>
              </a:r>
              <a:endParaRPr lang="en-US" sz="1100">
                <a:solidFill>
                  <a:srgbClr val="000000"/>
                </a:solidFill>
                <a:effectLst/>
                <a:latin typeface="Calibri" panose="020F0502020204030204" pitchFamily="34" charset="0"/>
                <a:ea typeface="Calibri" panose="020F0502020204030204" pitchFamily="34" charset="0"/>
              </a:endParaRPr>
            </a:p>
          </p:txBody>
        </p:sp>
      </p:grpSp>
      <p:sp>
        <p:nvSpPr>
          <p:cNvPr id="55" name="TextBox 54">
            <a:extLst>
              <a:ext uri="{FF2B5EF4-FFF2-40B4-BE49-F238E27FC236}">
                <a16:creationId xmlns:a16="http://schemas.microsoft.com/office/drawing/2014/main" id="{CCEF3A34-0E3F-6491-5BC0-10F6AB0B34D8}"/>
              </a:ext>
            </a:extLst>
          </p:cNvPr>
          <p:cNvSpPr txBox="1"/>
          <p:nvPr/>
        </p:nvSpPr>
        <p:spPr>
          <a:xfrm>
            <a:off x="3030568" y="3912549"/>
            <a:ext cx="6099858" cy="647293"/>
          </a:xfrm>
          <a:prstGeom prst="rect">
            <a:avLst/>
          </a:prstGeom>
          <a:noFill/>
        </p:spPr>
        <p:txBody>
          <a:bodyPr wrap="square">
            <a:spAutoFit/>
          </a:bodyPr>
          <a:lstStyle/>
          <a:p>
            <a:pPr marL="247015">
              <a:lnSpc>
                <a:spcPct val="100000"/>
              </a:lnSpc>
              <a:spcBef>
                <a:spcPts val="5"/>
              </a:spcBef>
            </a:pPr>
            <a:r>
              <a:rPr lang="en-US" sz="1200" spc="-10" dirty="0">
                <a:latin typeface="Calibri"/>
                <a:cs typeface="Calibri"/>
              </a:rPr>
              <a:t>	        </a:t>
            </a:r>
            <a:r>
              <a:rPr lang="en-US" sz="1200" spc="-10" dirty="0" err="1">
                <a:latin typeface="Courier" pitchFamily="2" charset="0"/>
                <a:cs typeface="Calibri"/>
              </a:rPr>
              <a:t>barplot</a:t>
            </a:r>
            <a:r>
              <a:rPr lang="en-US" sz="1200" spc="-10" dirty="0">
                <a:latin typeface="Courier" pitchFamily="2" charset="0"/>
                <a:cs typeface="Calibri"/>
              </a:rPr>
              <a:t>(table(</a:t>
            </a:r>
            <a:r>
              <a:rPr lang="en-US" sz="1200" spc="-10" dirty="0" err="1">
                <a:latin typeface="Courier" pitchFamily="2" charset="0"/>
                <a:cs typeface="Calibri"/>
              </a:rPr>
              <a:t>wordCounts</a:t>
            </a:r>
            <a:r>
              <a:rPr lang="en-US" sz="1200" spc="-10" dirty="0">
                <a:latin typeface="Courier" pitchFamily="2" charset="0"/>
                <a:cs typeface="Calibri"/>
              </a:rPr>
              <a:t>))</a:t>
            </a:r>
            <a:endParaRPr lang="en-US" sz="1200" dirty="0">
              <a:latin typeface="Courier" pitchFamily="2" charset="0"/>
              <a:cs typeface="Calibri"/>
            </a:endParaRPr>
          </a:p>
          <a:p>
            <a:pPr marL="1174115" marR="918210">
              <a:lnSpc>
                <a:spcPct val="102200"/>
              </a:lnSpc>
            </a:pPr>
            <a:r>
              <a:rPr lang="en-US" sz="1200" spc="-10" dirty="0">
                <a:latin typeface="Calibri"/>
                <a:cs typeface="Calibri"/>
              </a:rPr>
              <a:t>Tabulation</a:t>
            </a:r>
            <a:r>
              <a:rPr lang="en-US" sz="1200" spc="-20" dirty="0">
                <a:latin typeface="Calibri"/>
                <a:cs typeface="Calibri"/>
              </a:rPr>
              <a:t> </a:t>
            </a:r>
            <a:r>
              <a:rPr lang="en-US" sz="1200" dirty="0">
                <a:latin typeface="Calibri"/>
                <a:cs typeface="Calibri"/>
              </a:rPr>
              <a:t>of</a:t>
            </a:r>
            <a:r>
              <a:rPr lang="en-US" sz="1200" spc="-10" dirty="0">
                <a:latin typeface="Calibri"/>
                <a:cs typeface="Calibri"/>
              </a:rPr>
              <a:t> </a:t>
            </a:r>
            <a:r>
              <a:rPr lang="en-US" sz="1200" dirty="0">
                <a:latin typeface="Calibri"/>
                <a:cs typeface="Calibri"/>
              </a:rPr>
              <a:t>frequency</a:t>
            </a:r>
            <a:r>
              <a:rPr lang="en-US" sz="1200" spc="-10" dirty="0">
                <a:latin typeface="Calibri"/>
                <a:cs typeface="Calibri"/>
              </a:rPr>
              <a:t> </a:t>
            </a:r>
            <a:r>
              <a:rPr lang="en-US" sz="1200" dirty="0">
                <a:latin typeface="Calibri"/>
                <a:cs typeface="Calibri"/>
              </a:rPr>
              <a:t>values</a:t>
            </a:r>
            <a:r>
              <a:rPr lang="en-US" sz="1200" spc="-10" dirty="0">
                <a:latin typeface="Calibri"/>
                <a:cs typeface="Calibri"/>
              </a:rPr>
              <a:t> </a:t>
            </a:r>
            <a:r>
              <a:rPr lang="en-US" sz="1200" dirty="0">
                <a:latin typeface="Calibri"/>
                <a:cs typeface="Calibri"/>
              </a:rPr>
              <a:t>(i.e.,</a:t>
            </a:r>
            <a:r>
              <a:rPr lang="en-US" sz="1200" spc="-10" dirty="0">
                <a:latin typeface="Calibri"/>
                <a:cs typeface="Calibri"/>
              </a:rPr>
              <a:t> </a:t>
            </a:r>
            <a:r>
              <a:rPr lang="en-US" sz="1200" dirty="0">
                <a:latin typeface="Calibri"/>
                <a:cs typeface="Calibri"/>
              </a:rPr>
              <a:t>how</a:t>
            </a:r>
            <a:r>
              <a:rPr lang="en-US" sz="1200" spc="-10" dirty="0">
                <a:latin typeface="Calibri"/>
                <a:cs typeface="Calibri"/>
              </a:rPr>
              <a:t> </a:t>
            </a:r>
            <a:r>
              <a:rPr lang="en-US" sz="1200" dirty="0">
                <a:latin typeface="Calibri"/>
                <a:cs typeface="Calibri"/>
              </a:rPr>
              <a:t>many</a:t>
            </a:r>
            <a:r>
              <a:rPr lang="en-US" sz="1200" spc="-10" dirty="0">
                <a:latin typeface="Calibri"/>
                <a:cs typeface="Calibri"/>
              </a:rPr>
              <a:t> </a:t>
            </a:r>
            <a:r>
              <a:rPr lang="en-US" sz="1200" spc="-20" dirty="0">
                <a:latin typeface="Calibri"/>
                <a:cs typeface="Calibri"/>
              </a:rPr>
              <a:t>terms</a:t>
            </a:r>
            <a:r>
              <a:rPr lang="en-US" sz="1200" dirty="0">
                <a:latin typeface="Calibri"/>
                <a:cs typeface="Calibri"/>
              </a:rPr>
              <a:t> occurred</a:t>
            </a:r>
            <a:r>
              <a:rPr lang="en-US" sz="1200" spc="-10" dirty="0">
                <a:latin typeface="Calibri"/>
                <a:cs typeface="Calibri"/>
              </a:rPr>
              <a:t> </a:t>
            </a:r>
            <a:r>
              <a:rPr lang="en-US" sz="1200" dirty="0">
                <a:latin typeface="Calibri"/>
                <a:cs typeface="Calibri"/>
              </a:rPr>
              <a:t>at</a:t>
            </a:r>
            <a:r>
              <a:rPr lang="en-US" sz="1200" spc="-10" dirty="0">
                <a:latin typeface="Calibri"/>
                <a:cs typeface="Calibri"/>
              </a:rPr>
              <a:t> </a:t>
            </a:r>
            <a:r>
              <a:rPr lang="en-US" sz="1200" dirty="0">
                <a:latin typeface="Calibri"/>
                <a:cs typeface="Calibri"/>
              </a:rPr>
              <a:t>the</a:t>
            </a:r>
            <a:r>
              <a:rPr lang="en-US" sz="1200" spc="-10" dirty="0">
                <a:latin typeface="Calibri"/>
                <a:cs typeface="Calibri"/>
              </a:rPr>
              <a:t> </a:t>
            </a:r>
            <a:r>
              <a:rPr lang="en-US" sz="1200" dirty="0">
                <a:latin typeface="Calibri"/>
                <a:cs typeface="Calibri"/>
              </a:rPr>
              <a:t>frequency</a:t>
            </a:r>
            <a:r>
              <a:rPr lang="en-US" sz="1200" spc="-10" dirty="0">
                <a:latin typeface="Calibri"/>
                <a:cs typeface="Calibri"/>
              </a:rPr>
              <a:t> </a:t>
            </a:r>
            <a:r>
              <a:rPr lang="en-US" sz="1200" dirty="0">
                <a:latin typeface="Calibri"/>
                <a:cs typeface="Calibri"/>
              </a:rPr>
              <a:t>shown</a:t>
            </a:r>
            <a:r>
              <a:rPr lang="en-US" sz="1200" spc="-10" dirty="0">
                <a:latin typeface="Calibri"/>
                <a:cs typeface="Calibri"/>
              </a:rPr>
              <a:t> </a:t>
            </a:r>
            <a:r>
              <a:rPr lang="en-US" sz="1200" dirty="0">
                <a:latin typeface="Calibri"/>
                <a:cs typeface="Calibri"/>
              </a:rPr>
              <a:t>on</a:t>
            </a:r>
            <a:r>
              <a:rPr lang="en-US" sz="1200" spc="-10" dirty="0">
                <a:latin typeface="Calibri"/>
                <a:cs typeface="Calibri"/>
              </a:rPr>
              <a:t> </a:t>
            </a:r>
            <a:r>
              <a:rPr lang="en-US" sz="1200" dirty="0">
                <a:latin typeface="Calibri"/>
                <a:cs typeface="Calibri"/>
              </a:rPr>
              <a:t>the</a:t>
            </a:r>
            <a:r>
              <a:rPr lang="en-US" sz="1200" spc="-5" dirty="0">
                <a:latin typeface="Calibri"/>
                <a:cs typeface="Calibri"/>
              </a:rPr>
              <a:t> </a:t>
            </a:r>
            <a:r>
              <a:rPr lang="en-US" sz="1200" spc="-15" dirty="0">
                <a:latin typeface="Calibri"/>
                <a:cs typeface="Calibri"/>
              </a:rPr>
              <a:t>x-</a:t>
            </a:r>
            <a:r>
              <a:rPr lang="en-US" sz="1200" spc="-20" dirty="0">
                <a:latin typeface="Calibri"/>
                <a:cs typeface="Calibri"/>
              </a:rPr>
              <a:t>axis)</a:t>
            </a:r>
            <a:endParaRPr lang="en-US" sz="1200" dirty="0">
              <a:latin typeface="Calibri"/>
              <a:cs typeface="Calibri"/>
            </a:endParaRPr>
          </a:p>
        </p:txBody>
      </p:sp>
    </p:spTree>
    <p:extLst>
      <p:ext uri="{BB962C8B-B14F-4D97-AF65-F5344CB8AC3E}">
        <p14:creationId xmlns:p14="http://schemas.microsoft.com/office/powerpoint/2010/main" val="286792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4472BF-CD20-B747-787D-1AB2938B8ABE}"/>
              </a:ext>
            </a:extLst>
          </p:cNvPr>
          <p:cNvPicPr/>
          <p:nvPr/>
        </p:nvPicPr>
        <p:blipFill>
          <a:blip r:embed="rId2"/>
          <a:stretch>
            <a:fillRect/>
          </a:stretch>
        </p:blipFill>
        <p:spPr>
          <a:xfrm>
            <a:off x="925968" y="2928216"/>
            <a:ext cx="9648148" cy="3366915"/>
          </a:xfrm>
          <a:prstGeom prst="rect">
            <a:avLst/>
          </a:prstGeom>
        </p:spPr>
      </p:pic>
      <p:sp>
        <p:nvSpPr>
          <p:cNvPr id="3" name="TextBox 2">
            <a:extLst>
              <a:ext uri="{FF2B5EF4-FFF2-40B4-BE49-F238E27FC236}">
                <a16:creationId xmlns:a16="http://schemas.microsoft.com/office/drawing/2014/main" id="{F8B78A8E-B2B2-F3FB-4108-605A4008B491}"/>
              </a:ext>
            </a:extLst>
          </p:cNvPr>
          <p:cNvSpPr txBox="1"/>
          <p:nvPr/>
        </p:nvSpPr>
        <p:spPr>
          <a:xfrm>
            <a:off x="1424328" y="945439"/>
            <a:ext cx="9149788" cy="2192331"/>
          </a:xfrm>
          <a:prstGeom prst="rect">
            <a:avLst/>
          </a:prstGeom>
          <a:noFill/>
        </p:spPr>
        <p:txBody>
          <a:bodyPr wrap="square">
            <a:spAutoFit/>
          </a:bodyPr>
          <a:lstStyle/>
          <a:p>
            <a:pPr marL="353060">
              <a:lnSpc>
                <a:spcPct val="100000"/>
              </a:lnSpc>
            </a:pPr>
            <a:r>
              <a:rPr lang="en-US" sz="4000" b="0" dirty="0">
                <a:latin typeface="Arial" panose="020B0604020202020204" pitchFamily="34" charset="0"/>
                <a:cs typeface="Arial" panose="020B0604020202020204" pitchFamily="34" charset="0"/>
              </a:rPr>
              <a:t>Positive</a:t>
            </a:r>
            <a:r>
              <a:rPr lang="en-US" sz="4000" b="0" spc="-65" dirty="0">
                <a:latin typeface="Arial" panose="020B0604020202020204" pitchFamily="34" charset="0"/>
                <a:cs typeface="Arial" panose="020B0604020202020204" pitchFamily="34" charset="0"/>
              </a:rPr>
              <a:t> </a:t>
            </a:r>
            <a:r>
              <a:rPr lang="en-US" sz="4000" b="0" spc="-10" dirty="0">
                <a:latin typeface="Arial" panose="020B0604020202020204" pitchFamily="34" charset="0"/>
                <a:cs typeface="Arial" panose="020B0604020202020204" pitchFamily="34" charset="0"/>
              </a:rPr>
              <a:t>Word</a:t>
            </a:r>
            <a:r>
              <a:rPr lang="en-US" sz="4000" b="0" spc="-55" dirty="0">
                <a:latin typeface="Arial" panose="020B0604020202020204" pitchFamily="34" charset="0"/>
                <a:cs typeface="Arial" panose="020B0604020202020204" pitchFamily="34" charset="0"/>
              </a:rPr>
              <a:t> </a:t>
            </a:r>
            <a:r>
              <a:rPr lang="en-US" sz="4000" b="0" dirty="0">
                <a:latin typeface="Arial" panose="020B0604020202020204" pitchFamily="34" charset="0"/>
                <a:cs typeface="Arial" panose="020B0604020202020204" pitchFamily="34" charset="0"/>
              </a:rPr>
              <a:t>Matches:</a:t>
            </a:r>
            <a:r>
              <a:rPr lang="en-US" sz="4000" b="0" spc="-50" dirty="0">
                <a:latin typeface="Arial" panose="020B0604020202020204" pitchFamily="34" charset="0"/>
                <a:cs typeface="Arial" panose="020B0604020202020204" pitchFamily="34" charset="0"/>
              </a:rPr>
              <a:t> </a:t>
            </a:r>
            <a:r>
              <a:rPr lang="en-US" sz="4000" b="0" dirty="0">
                <a:latin typeface="Arial" panose="020B0604020202020204" pitchFamily="34" charset="0"/>
                <a:cs typeface="Arial" panose="020B0604020202020204" pitchFamily="34" charset="0"/>
              </a:rPr>
              <a:t>7.8%</a:t>
            </a:r>
            <a:r>
              <a:rPr lang="en-US" sz="4000" b="0" spc="-55" dirty="0">
                <a:latin typeface="Arial" panose="020B0604020202020204" pitchFamily="34" charset="0"/>
                <a:cs typeface="Arial" panose="020B0604020202020204" pitchFamily="34" charset="0"/>
              </a:rPr>
              <a:t> </a:t>
            </a:r>
            <a:r>
              <a:rPr lang="en-US" sz="4000" b="0" dirty="0">
                <a:latin typeface="Arial" panose="020B0604020202020204" pitchFamily="34" charset="0"/>
                <a:cs typeface="Arial" panose="020B0604020202020204" pitchFamily="34" charset="0"/>
              </a:rPr>
              <a:t>of</a:t>
            </a:r>
            <a:r>
              <a:rPr lang="en-US" sz="4000" b="0" spc="-45" dirty="0">
                <a:latin typeface="Arial" panose="020B0604020202020204" pitchFamily="34" charset="0"/>
                <a:cs typeface="Arial" panose="020B0604020202020204" pitchFamily="34" charset="0"/>
              </a:rPr>
              <a:t> </a:t>
            </a:r>
            <a:r>
              <a:rPr lang="en-US" sz="4000" b="0" spc="-10" dirty="0">
                <a:latin typeface="Arial" panose="020B0604020202020204" pitchFamily="34" charset="0"/>
                <a:cs typeface="Arial" panose="020B0604020202020204" pitchFamily="34" charset="0"/>
              </a:rPr>
              <a:t>total</a:t>
            </a:r>
            <a:endParaRPr lang="en-US" sz="4000" dirty="0">
              <a:latin typeface="Arial" panose="020B0604020202020204" pitchFamily="34" charset="0"/>
              <a:cs typeface="Arial" panose="020B0604020202020204" pitchFamily="34" charset="0"/>
            </a:endParaRPr>
          </a:p>
          <a:p>
            <a:pPr marL="267335" marR="878840">
              <a:lnSpc>
                <a:spcPct val="115999"/>
              </a:lnSpc>
              <a:spcBef>
                <a:spcPts val="930"/>
              </a:spcBef>
            </a:pPr>
            <a:r>
              <a:rPr lang="en-US" sz="1600" dirty="0" err="1">
                <a:latin typeface="Courier" pitchFamily="2" charset="0"/>
                <a:cs typeface="Calibri"/>
              </a:rPr>
              <a:t>matchedP</a:t>
            </a:r>
            <a:r>
              <a:rPr lang="en-US" sz="1600" spc="15" dirty="0">
                <a:latin typeface="Courier" pitchFamily="2" charset="0"/>
                <a:cs typeface="Calibri"/>
              </a:rPr>
              <a:t> </a:t>
            </a:r>
            <a:r>
              <a:rPr lang="en-US" sz="1600" dirty="0">
                <a:latin typeface="Courier" pitchFamily="2" charset="0"/>
                <a:cs typeface="Calibri"/>
              </a:rPr>
              <a:t>&lt;-</a:t>
            </a:r>
            <a:r>
              <a:rPr lang="en-US" sz="1600" spc="10" dirty="0">
                <a:latin typeface="Courier" pitchFamily="2" charset="0"/>
                <a:cs typeface="Calibri"/>
              </a:rPr>
              <a:t> </a:t>
            </a:r>
            <a:r>
              <a:rPr lang="en-US" sz="1600" spc="-10" dirty="0">
                <a:latin typeface="Courier" pitchFamily="2" charset="0"/>
                <a:cs typeface="Calibri"/>
              </a:rPr>
              <a:t>match(names(</a:t>
            </a:r>
            <a:r>
              <a:rPr lang="en-US" sz="1600" spc="-10" dirty="0" err="1">
                <a:latin typeface="Courier" pitchFamily="2" charset="0"/>
                <a:cs typeface="Calibri"/>
              </a:rPr>
              <a:t>wordCounts</a:t>
            </a:r>
            <a:r>
              <a:rPr lang="en-US" sz="1600" spc="-10" dirty="0">
                <a:latin typeface="Courier" pitchFamily="2" charset="0"/>
                <a:cs typeface="Calibri"/>
              </a:rPr>
              <a:t>),</a:t>
            </a:r>
            <a:r>
              <a:rPr lang="en-US" sz="1600" spc="10" dirty="0">
                <a:latin typeface="Courier" pitchFamily="2" charset="0"/>
                <a:cs typeface="Calibri"/>
              </a:rPr>
              <a:t> </a:t>
            </a:r>
            <a:r>
              <a:rPr lang="en-US" sz="1600" spc="-10" dirty="0" err="1">
                <a:latin typeface="Courier" pitchFamily="2" charset="0"/>
                <a:cs typeface="Calibri"/>
              </a:rPr>
              <a:t>posWords</a:t>
            </a:r>
            <a:r>
              <a:rPr lang="en-US" sz="1600" spc="-10" dirty="0">
                <a:latin typeface="Courier" pitchFamily="2" charset="0"/>
                <a:cs typeface="Calibri"/>
              </a:rPr>
              <a:t>,</a:t>
            </a:r>
            <a:r>
              <a:rPr lang="en-US" sz="1600" spc="10" dirty="0">
                <a:latin typeface="Courier" pitchFamily="2" charset="0"/>
                <a:cs typeface="Calibri"/>
              </a:rPr>
              <a:t> </a:t>
            </a:r>
            <a:r>
              <a:rPr lang="en-US" sz="1600" dirty="0" err="1">
                <a:latin typeface="Courier" pitchFamily="2" charset="0"/>
                <a:cs typeface="Calibri"/>
              </a:rPr>
              <a:t>nomatch</a:t>
            </a:r>
            <a:r>
              <a:rPr lang="en-US" sz="1600" spc="10" dirty="0">
                <a:latin typeface="Courier" pitchFamily="2" charset="0"/>
                <a:cs typeface="Calibri"/>
              </a:rPr>
              <a:t> </a:t>
            </a:r>
            <a:r>
              <a:rPr lang="en-US" sz="1600" dirty="0">
                <a:latin typeface="Courier" pitchFamily="2" charset="0"/>
                <a:cs typeface="Calibri"/>
              </a:rPr>
              <a:t>=</a:t>
            </a:r>
            <a:r>
              <a:rPr lang="en-US" sz="1600" spc="20" dirty="0">
                <a:latin typeface="Courier" pitchFamily="2" charset="0"/>
                <a:cs typeface="Calibri"/>
              </a:rPr>
              <a:t> </a:t>
            </a:r>
            <a:r>
              <a:rPr lang="en-US" sz="1600" spc="-25" dirty="0">
                <a:latin typeface="Courier" pitchFamily="2" charset="0"/>
                <a:cs typeface="Calibri"/>
              </a:rPr>
              <a:t>0) </a:t>
            </a:r>
            <a:r>
              <a:rPr lang="en-US" sz="1600" dirty="0" err="1">
                <a:latin typeface="Courier" pitchFamily="2" charset="0"/>
                <a:cs typeface="Calibri"/>
              </a:rPr>
              <a:t>matchedP</a:t>
            </a:r>
            <a:r>
              <a:rPr lang="en-US" sz="1600" spc="-15" dirty="0">
                <a:latin typeface="Courier" pitchFamily="2" charset="0"/>
                <a:cs typeface="Calibri"/>
              </a:rPr>
              <a:t> </a:t>
            </a:r>
            <a:r>
              <a:rPr lang="en-US" sz="1600" dirty="0">
                <a:latin typeface="Courier" pitchFamily="2" charset="0"/>
                <a:cs typeface="Calibri"/>
              </a:rPr>
              <a:t>&lt;-</a:t>
            </a:r>
            <a:r>
              <a:rPr lang="en-US" sz="1600" spc="-20" dirty="0">
                <a:latin typeface="Courier" pitchFamily="2" charset="0"/>
                <a:cs typeface="Calibri"/>
              </a:rPr>
              <a:t> </a:t>
            </a:r>
            <a:r>
              <a:rPr lang="en-US" sz="1600" dirty="0" err="1">
                <a:latin typeface="Courier" pitchFamily="2" charset="0"/>
                <a:cs typeface="Calibri"/>
              </a:rPr>
              <a:t>matchedP</a:t>
            </a:r>
            <a:r>
              <a:rPr lang="en-US" sz="1600" spc="-10" dirty="0">
                <a:latin typeface="Courier" pitchFamily="2" charset="0"/>
                <a:cs typeface="Calibri"/>
              </a:rPr>
              <a:t> </a:t>
            </a:r>
            <a:r>
              <a:rPr lang="en-US" sz="1600" dirty="0">
                <a:latin typeface="Courier" pitchFamily="2" charset="0"/>
                <a:cs typeface="Calibri"/>
              </a:rPr>
              <a:t>!=</a:t>
            </a:r>
            <a:r>
              <a:rPr lang="en-US" sz="1600" spc="-15" dirty="0">
                <a:latin typeface="Courier" pitchFamily="2" charset="0"/>
                <a:cs typeface="Calibri"/>
              </a:rPr>
              <a:t> </a:t>
            </a:r>
            <a:r>
              <a:rPr lang="en-US" sz="1600" dirty="0">
                <a:latin typeface="Courier" pitchFamily="2" charset="0"/>
                <a:cs typeface="Calibri"/>
              </a:rPr>
              <a:t>0</a:t>
            </a:r>
            <a:r>
              <a:rPr lang="en-US" sz="1600" spc="-15" dirty="0">
                <a:latin typeface="Courier" pitchFamily="2" charset="0"/>
                <a:cs typeface="Calibri"/>
              </a:rPr>
              <a:t> </a:t>
            </a:r>
            <a:r>
              <a:rPr lang="en-US" sz="1600" dirty="0">
                <a:latin typeface="Courier" pitchFamily="2" charset="0"/>
                <a:cs typeface="Calibri"/>
              </a:rPr>
              <a:t>#</a:t>
            </a:r>
            <a:r>
              <a:rPr lang="en-US" sz="1600" spc="-15" dirty="0">
                <a:latin typeface="Courier" pitchFamily="2" charset="0"/>
                <a:cs typeface="Calibri"/>
              </a:rPr>
              <a:t> </a:t>
            </a:r>
            <a:r>
              <a:rPr lang="en-US" sz="1600" dirty="0">
                <a:latin typeface="Courier" pitchFamily="2" charset="0"/>
                <a:cs typeface="Calibri"/>
              </a:rPr>
              <a:t>Make</a:t>
            </a:r>
            <a:r>
              <a:rPr lang="en-US" sz="1600" spc="-10" dirty="0">
                <a:latin typeface="Courier" pitchFamily="2" charset="0"/>
                <a:cs typeface="Calibri"/>
              </a:rPr>
              <a:t> </a:t>
            </a:r>
            <a:r>
              <a:rPr lang="en-US" sz="1600" dirty="0">
                <a:latin typeface="Courier" pitchFamily="2" charset="0"/>
                <a:cs typeface="Calibri"/>
              </a:rPr>
              <a:t>a</a:t>
            </a:r>
            <a:r>
              <a:rPr lang="en-US" sz="1600" spc="-15" dirty="0">
                <a:latin typeface="Courier" pitchFamily="2" charset="0"/>
                <a:cs typeface="Calibri"/>
              </a:rPr>
              <a:t> </a:t>
            </a:r>
            <a:r>
              <a:rPr lang="en-US" sz="1600" dirty="0">
                <a:latin typeface="Courier" pitchFamily="2" charset="0"/>
                <a:cs typeface="Calibri"/>
              </a:rPr>
              <a:t>Boolean</a:t>
            </a:r>
            <a:r>
              <a:rPr lang="en-US" sz="1600" spc="-15" dirty="0">
                <a:latin typeface="Courier" pitchFamily="2" charset="0"/>
                <a:cs typeface="Calibri"/>
              </a:rPr>
              <a:t> </a:t>
            </a:r>
            <a:r>
              <a:rPr lang="en-US" sz="1600" spc="-25" dirty="0">
                <a:latin typeface="Courier" pitchFamily="2" charset="0"/>
                <a:cs typeface="Calibri"/>
              </a:rPr>
              <a:t>map</a:t>
            </a:r>
            <a:endParaRPr lang="en-US" sz="1600" dirty="0">
              <a:latin typeface="Courier" pitchFamily="2" charset="0"/>
              <a:cs typeface="Calibri"/>
            </a:endParaRPr>
          </a:p>
          <a:p>
            <a:pPr marL="267335">
              <a:lnSpc>
                <a:spcPct val="100000"/>
              </a:lnSpc>
              <a:spcBef>
                <a:spcPts val="120"/>
              </a:spcBef>
            </a:pPr>
            <a:r>
              <a:rPr lang="en-US" sz="1600" dirty="0" err="1">
                <a:latin typeface="Courier" pitchFamily="2" charset="0"/>
                <a:cs typeface="Calibri"/>
              </a:rPr>
              <a:t>matchedP</a:t>
            </a:r>
            <a:r>
              <a:rPr lang="en-US" sz="1600" spc="-5" dirty="0">
                <a:latin typeface="Courier" pitchFamily="2" charset="0"/>
                <a:cs typeface="Calibri"/>
              </a:rPr>
              <a:t> </a:t>
            </a:r>
            <a:r>
              <a:rPr lang="en-US" sz="1600" dirty="0">
                <a:latin typeface="Courier" pitchFamily="2" charset="0"/>
                <a:cs typeface="Calibri"/>
              </a:rPr>
              <a:t>&lt;-</a:t>
            </a:r>
            <a:r>
              <a:rPr lang="en-US" sz="1600" spc="5" dirty="0">
                <a:latin typeface="Courier" pitchFamily="2" charset="0"/>
                <a:cs typeface="Calibri"/>
              </a:rPr>
              <a:t> </a:t>
            </a:r>
            <a:r>
              <a:rPr lang="en-US" sz="1600" spc="-10" dirty="0" err="1">
                <a:latin typeface="Courier" pitchFamily="2" charset="0"/>
                <a:cs typeface="Calibri"/>
              </a:rPr>
              <a:t>wordCounts</a:t>
            </a:r>
            <a:r>
              <a:rPr lang="en-US" sz="1600" spc="-10" dirty="0">
                <a:latin typeface="Courier" pitchFamily="2" charset="0"/>
                <a:cs typeface="Calibri"/>
              </a:rPr>
              <a:t>[</a:t>
            </a:r>
            <a:r>
              <a:rPr lang="en-US" sz="1600" spc="-10" dirty="0" err="1">
                <a:latin typeface="Courier" pitchFamily="2" charset="0"/>
                <a:cs typeface="Calibri"/>
              </a:rPr>
              <a:t>matchedP</a:t>
            </a:r>
            <a:r>
              <a:rPr lang="en-US" sz="1600" spc="-10" dirty="0">
                <a:latin typeface="Courier" pitchFamily="2" charset="0"/>
                <a:cs typeface="Calibri"/>
              </a:rPr>
              <a:t>]</a:t>
            </a:r>
            <a:r>
              <a:rPr lang="en-US" sz="1600" dirty="0">
                <a:latin typeface="Courier" pitchFamily="2" charset="0"/>
                <a:cs typeface="Calibri"/>
              </a:rPr>
              <a:t> #</a:t>
            </a:r>
            <a:r>
              <a:rPr lang="en-US" sz="1600" spc="10" dirty="0">
                <a:latin typeface="Courier" pitchFamily="2" charset="0"/>
                <a:cs typeface="Calibri"/>
              </a:rPr>
              <a:t> </a:t>
            </a:r>
            <a:r>
              <a:rPr lang="en-US" sz="1600" dirty="0">
                <a:latin typeface="Courier" pitchFamily="2" charset="0"/>
                <a:cs typeface="Calibri"/>
              </a:rPr>
              <a:t>Apply Boolean</a:t>
            </a:r>
            <a:r>
              <a:rPr lang="en-US" sz="1600" spc="5" dirty="0">
                <a:latin typeface="Courier" pitchFamily="2" charset="0"/>
                <a:cs typeface="Calibri"/>
              </a:rPr>
              <a:t> </a:t>
            </a:r>
            <a:r>
              <a:rPr lang="en-US" sz="1600" spc="-25" dirty="0">
                <a:latin typeface="Courier" pitchFamily="2" charset="0"/>
                <a:cs typeface="Calibri"/>
              </a:rPr>
              <a:t>map</a:t>
            </a:r>
            <a:endParaRPr lang="en-US" sz="1600" dirty="0">
              <a:latin typeface="Courier" pitchFamily="2" charset="0"/>
              <a:cs typeface="Calibri"/>
            </a:endParaRPr>
          </a:p>
          <a:p>
            <a:pPr marL="267335" marR="1021715">
              <a:lnSpc>
                <a:spcPct val="108000"/>
              </a:lnSpc>
              <a:spcBef>
                <a:spcPts val="95"/>
              </a:spcBef>
            </a:pPr>
            <a:r>
              <a:rPr lang="en-US" sz="1600" spc="-10" dirty="0" err="1">
                <a:latin typeface="Courier" pitchFamily="2" charset="0"/>
                <a:cs typeface="Calibri"/>
              </a:rPr>
              <a:t>barplot</a:t>
            </a:r>
            <a:r>
              <a:rPr lang="en-US" sz="1600" spc="-10" dirty="0">
                <a:latin typeface="Courier" pitchFamily="2" charset="0"/>
                <a:cs typeface="Calibri"/>
              </a:rPr>
              <a:t>(</a:t>
            </a:r>
            <a:r>
              <a:rPr lang="en-US" sz="1600" spc="-10" dirty="0" err="1">
                <a:latin typeface="Courier" pitchFamily="2" charset="0"/>
                <a:cs typeface="Calibri"/>
              </a:rPr>
              <a:t>matchedP,las</a:t>
            </a:r>
            <a:r>
              <a:rPr lang="en-US" sz="1600" spc="-10" dirty="0">
                <a:latin typeface="Courier" pitchFamily="2" charset="0"/>
                <a:cs typeface="Calibri"/>
              </a:rPr>
              <a:t>=2,cex.names=0.75)</a:t>
            </a:r>
            <a:r>
              <a:rPr lang="en-US" sz="1600" spc="30" dirty="0">
                <a:latin typeface="Courier" pitchFamily="2" charset="0"/>
                <a:cs typeface="Calibri"/>
              </a:rPr>
              <a:t> </a:t>
            </a:r>
            <a:r>
              <a:rPr lang="en-US" sz="1600" dirty="0">
                <a:latin typeface="Courier" pitchFamily="2" charset="0"/>
                <a:cs typeface="Calibri"/>
              </a:rPr>
              <a:t>#</a:t>
            </a:r>
            <a:r>
              <a:rPr lang="en-US" sz="1600" spc="35" dirty="0">
                <a:latin typeface="Courier" pitchFamily="2" charset="0"/>
                <a:cs typeface="Calibri"/>
              </a:rPr>
              <a:t> </a:t>
            </a:r>
            <a:r>
              <a:rPr lang="en-US" sz="1600" dirty="0">
                <a:latin typeface="Courier" pitchFamily="2" charset="0"/>
                <a:cs typeface="Calibri"/>
              </a:rPr>
              <a:t>Small</a:t>
            </a:r>
            <a:r>
              <a:rPr lang="en-US" sz="1600" spc="30" dirty="0">
                <a:latin typeface="Courier" pitchFamily="2" charset="0"/>
                <a:cs typeface="Calibri"/>
              </a:rPr>
              <a:t> </a:t>
            </a:r>
            <a:r>
              <a:rPr lang="en-US" sz="1600" dirty="0">
                <a:latin typeface="Courier" pitchFamily="2" charset="0"/>
                <a:cs typeface="Calibri"/>
              </a:rPr>
              <a:t>vertical</a:t>
            </a:r>
            <a:r>
              <a:rPr lang="en-US" sz="1600" spc="35" dirty="0">
                <a:latin typeface="Courier" pitchFamily="2" charset="0"/>
                <a:cs typeface="Calibri"/>
              </a:rPr>
              <a:t> </a:t>
            </a:r>
            <a:r>
              <a:rPr lang="en-US" sz="1600" spc="-10" dirty="0">
                <a:latin typeface="Courier" pitchFamily="2" charset="0"/>
                <a:cs typeface="Calibri"/>
              </a:rPr>
              <a:t>labels sum(</a:t>
            </a:r>
            <a:r>
              <a:rPr lang="en-US" sz="1600" spc="-10" dirty="0" err="1">
                <a:latin typeface="Courier" pitchFamily="2" charset="0"/>
                <a:cs typeface="Calibri"/>
              </a:rPr>
              <a:t>matchedP</a:t>
            </a:r>
            <a:r>
              <a:rPr lang="en-US" sz="1600" spc="-10" dirty="0">
                <a:latin typeface="Courier" pitchFamily="2" charset="0"/>
                <a:cs typeface="Calibri"/>
              </a:rPr>
              <a:t>)/</a:t>
            </a:r>
            <a:r>
              <a:rPr lang="en-US" sz="1600" spc="-10" dirty="0" err="1">
                <a:latin typeface="Courier" pitchFamily="2" charset="0"/>
                <a:cs typeface="Calibri"/>
              </a:rPr>
              <a:t>totalWords</a:t>
            </a:r>
            <a:r>
              <a:rPr lang="en-US" sz="1600" spc="-10" dirty="0">
                <a:latin typeface="Courier" pitchFamily="2" charset="0"/>
                <a:cs typeface="Calibri"/>
              </a:rPr>
              <a:t> </a:t>
            </a:r>
            <a:r>
              <a:rPr lang="en-US" sz="1600" dirty="0">
                <a:latin typeface="Courier" pitchFamily="2" charset="0"/>
                <a:cs typeface="Calibri"/>
              </a:rPr>
              <a:t># Proportion</a:t>
            </a:r>
            <a:r>
              <a:rPr lang="en-US" sz="1600" spc="-5" dirty="0">
                <a:latin typeface="Courier" pitchFamily="2" charset="0"/>
                <a:cs typeface="Calibri"/>
              </a:rPr>
              <a:t> </a:t>
            </a:r>
            <a:r>
              <a:rPr lang="en-US" sz="1600" dirty="0">
                <a:latin typeface="Courier" pitchFamily="2" charset="0"/>
                <a:cs typeface="Calibri"/>
              </a:rPr>
              <a:t>of</a:t>
            </a:r>
            <a:r>
              <a:rPr lang="en-US" sz="1600" spc="5" dirty="0">
                <a:latin typeface="Courier" pitchFamily="2" charset="0"/>
                <a:cs typeface="Calibri"/>
              </a:rPr>
              <a:t> </a:t>
            </a:r>
            <a:r>
              <a:rPr lang="en-US" sz="1600" dirty="0">
                <a:latin typeface="Courier" pitchFamily="2" charset="0"/>
                <a:cs typeface="Calibri"/>
              </a:rPr>
              <a:t>pos words vs</a:t>
            </a:r>
            <a:r>
              <a:rPr lang="en-US" sz="1600" spc="5" dirty="0">
                <a:latin typeface="Courier" pitchFamily="2" charset="0"/>
                <a:cs typeface="Calibri"/>
              </a:rPr>
              <a:t> </a:t>
            </a:r>
            <a:r>
              <a:rPr lang="en-US" sz="1600" spc="-20" dirty="0">
                <a:latin typeface="Courier" pitchFamily="2" charset="0"/>
                <a:cs typeface="Calibri"/>
              </a:rPr>
              <a:t>total</a:t>
            </a:r>
            <a:endParaRPr lang="en-US" sz="1600" dirty="0">
              <a:latin typeface="Courier" pitchFamily="2" charset="0"/>
              <a:cs typeface="Calibri"/>
            </a:endParaRPr>
          </a:p>
        </p:txBody>
      </p:sp>
      <p:sp>
        <p:nvSpPr>
          <p:cNvPr id="6" name="TextBox 5">
            <a:extLst>
              <a:ext uri="{FF2B5EF4-FFF2-40B4-BE49-F238E27FC236}">
                <a16:creationId xmlns:a16="http://schemas.microsoft.com/office/drawing/2014/main" id="{66F15A48-3ED6-761E-8A53-B028EAADE26B}"/>
              </a:ext>
            </a:extLst>
          </p:cNvPr>
          <p:cNvSpPr txBox="1"/>
          <p:nvPr/>
        </p:nvSpPr>
        <p:spPr>
          <a:xfrm>
            <a:off x="3660492" y="3589470"/>
            <a:ext cx="6563007" cy="930191"/>
          </a:xfrm>
          <a:prstGeom prst="rect">
            <a:avLst/>
          </a:prstGeom>
          <a:noFill/>
        </p:spPr>
        <p:txBody>
          <a:bodyPr wrap="square">
            <a:spAutoFit/>
          </a:bodyPr>
          <a:lstStyle/>
          <a:p>
            <a:pPr marL="1435735" marR="1047115" indent="-635">
              <a:lnSpc>
                <a:spcPct val="102200"/>
              </a:lnSpc>
            </a:pPr>
            <a:r>
              <a:rPr lang="en-US" sz="1800" spc="-10" dirty="0" err="1">
                <a:latin typeface="Calibri"/>
                <a:cs typeface="Calibri"/>
              </a:rPr>
              <a:t>barplot</a:t>
            </a:r>
            <a:r>
              <a:rPr lang="en-US" sz="1800" spc="-10" dirty="0">
                <a:latin typeface="Calibri"/>
                <a:cs typeface="Calibri"/>
              </a:rPr>
              <a:t>(</a:t>
            </a:r>
            <a:r>
              <a:rPr lang="en-US" sz="1800" spc="-10" dirty="0" err="1">
                <a:latin typeface="Calibri"/>
                <a:cs typeface="Calibri"/>
              </a:rPr>
              <a:t>matchedP</a:t>
            </a:r>
            <a:r>
              <a:rPr lang="en-US" sz="1800" spc="-10" dirty="0">
                <a:latin typeface="Calibri"/>
                <a:cs typeface="Calibri"/>
              </a:rPr>
              <a:t>,</a:t>
            </a:r>
            <a:r>
              <a:rPr lang="en-US" sz="1800" spc="-5" dirty="0">
                <a:latin typeface="Calibri"/>
                <a:cs typeface="Calibri"/>
              </a:rPr>
              <a:t> </a:t>
            </a:r>
            <a:r>
              <a:rPr lang="en-US" sz="1800" dirty="0">
                <a:latin typeface="Calibri"/>
                <a:cs typeface="Calibri"/>
              </a:rPr>
              <a:t>las=2, </a:t>
            </a:r>
            <a:r>
              <a:rPr lang="en-US" sz="1800" spc="-10" dirty="0" err="1">
                <a:latin typeface="Calibri"/>
                <a:cs typeface="Calibri"/>
              </a:rPr>
              <a:t>cex.names</a:t>
            </a:r>
            <a:r>
              <a:rPr lang="en-US" sz="1800" spc="-10" dirty="0">
                <a:latin typeface="Calibri"/>
                <a:cs typeface="Calibri"/>
              </a:rPr>
              <a:t>=0.75)</a:t>
            </a:r>
            <a:r>
              <a:rPr lang="en-US" sz="1800" dirty="0">
                <a:latin typeface="Calibri"/>
                <a:cs typeface="Calibri"/>
              </a:rPr>
              <a:t> </a:t>
            </a:r>
          </a:p>
          <a:p>
            <a:pPr marL="1435735" marR="1047115" indent="-635">
              <a:lnSpc>
                <a:spcPct val="102200"/>
              </a:lnSpc>
            </a:pPr>
            <a:r>
              <a:rPr lang="en-US" sz="1800" dirty="0">
                <a:latin typeface="Calibri"/>
                <a:cs typeface="Calibri"/>
              </a:rPr>
              <a:t>Raw</a:t>
            </a:r>
            <a:r>
              <a:rPr lang="en-US" sz="1800" spc="-15" dirty="0">
                <a:latin typeface="Calibri"/>
                <a:cs typeface="Calibri"/>
              </a:rPr>
              <a:t> </a:t>
            </a:r>
            <a:r>
              <a:rPr lang="en-US" sz="1800" dirty="0">
                <a:latin typeface="Calibri"/>
                <a:cs typeface="Calibri"/>
              </a:rPr>
              <a:t>frequencies</a:t>
            </a:r>
            <a:r>
              <a:rPr lang="en-US" sz="1800" spc="-10" dirty="0">
                <a:latin typeface="Calibri"/>
                <a:cs typeface="Calibri"/>
              </a:rPr>
              <a:t> </a:t>
            </a:r>
            <a:r>
              <a:rPr lang="en-US" sz="1800" dirty="0">
                <a:latin typeface="Calibri"/>
                <a:cs typeface="Calibri"/>
              </a:rPr>
              <a:t>of</a:t>
            </a:r>
            <a:r>
              <a:rPr lang="en-US" sz="1800" spc="-15" dirty="0">
                <a:latin typeface="Calibri"/>
                <a:cs typeface="Calibri"/>
              </a:rPr>
              <a:t> </a:t>
            </a:r>
            <a:r>
              <a:rPr lang="en-US" sz="1800" dirty="0">
                <a:latin typeface="Calibri"/>
                <a:cs typeface="Calibri"/>
              </a:rPr>
              <a:t>occurrence</a:t>
            </a:r>
            <a:r>
              <a:rPr lang="en-US" sz="1800" spc="-10" dirty="0">
                <a:latin typeface="Calibri"/>
                <a:cs typeface="Calibri"/>
              </a:rPr>
              <a:t> </a:t>
            </a:r>
            <a:r>
              <a:rPr lang="en-US" sz="1800" dirty="0">
                <a:latin typeface="Calibri"/>
                <a:cs typeface="Calibri"/>
              </a:rPr>
              <a:t>of</a:t>
            </a:r>
            <a:r>
              <a:rPr lang="en-US" sz="1800" spc="-10" dirty="0">
                <a:latin typeface="Calibri"/>
                <a:cs typeface="Calibri"/>
              </a:rPr>
              <a:t> </a:t>
            </a:r>
            <a:r>
              <a:rPr lang="en-US" sz="1800" dirty="0">
                <a:latin typeface="Calibri"/>
                <a:cs typeface="Calibri"/>
              </a:rPr>
              <a:t>terms</a:t>
            </a:r>
            <a:r>
              <a:rPr lang="en-US" sz="1800" spc="-10" dirty="0">
                <a:latin typeface="Calibri"/>
                <a:cs typeface="Calibri"/>
              </a:rPr>
              <a:t> </a:t>
            </a:r>
            <a:r>
              <a:rPr lang="en-US" sz="1800" spc="-20" dirty="0">
                <a:latin typeface="Calibri"/>
                <a:cs typeface="Calibri"/>
              </a:rPr>
              <a:t>that</a:t>
            </a:r>
            <a:r>
              <a:rPr lang="en-US" sz="1800" spc="-30" dirty="0">
                <a:latin typeface="Calibri"/>
                <a:cs typeface="Calibri"/>
              </a:rPr>
              <a:t> </a:t>
            </a:r>
            <a:r>
              <a:rPr lang="en-US" sz="1800" dirty="0">
                <a:latin typeface="Calibri"/>
                <a:cs typeface="Calibri"/>
              </a:rPr>
              <a:t>exist</a:t>
            </a:r>
            <a:r>
              <a:rPr lang="en-US" sz="1800" spc="-20" dirty="0">
                <a:latin typeface="Calibri"/>
                <a:cs typeface="Calibri"/>
              </a:rPr>
              <a:t> </a:t>
            </a:r>
            <a:r>
              <a:rPr lang="en-US" sz="1800" dirty="0">
                <a:latin typeface="Calibri"/>
                <a:cs typeface="Calibri"/>
              </a:rPr>
              <a:t>in</a:t>
            </a:r>
            <a:r>
              <a:rPr lang="en-US" sz="1800" spc="-15" dirty="0">
                <a:latin typeface="Calibri"/>
                <a:cs typeface="Calibri"/>
              </a:rPr>
              <a:t> </a:t>
            </a:r>
            <a:r>
              <a:rPr lang="en-US" sz="1800" dirty="0">
                <a:latin typeface="Calibri"/>
                <a:cs typeface="Calibri"/>
              </a:rPr>
              <a:t>the</a:t>
            </a:r>
            <a:r>
              <a:rPr lang="en-US" sz="1800" spc="-15" dirty="0">
                <a:latin typeface="Calibri"/>
                <a:cs typeface="Calibri"/>
              </a:rPr>
              <a:t> </a:t>
            </a:r>
            <a:r>
              <a:rPr lang="en-US" sz="1800" dirty="0">
                <a:latin typeface="Calibri"/>
                <a:cs typeface="Calibri"/>
              </a:rPr>
              <a:t>positive</a:t>
            </a:r>
            <a:r>
              <a:rPr lang="en-US" sz="1800" spc="-15" dirty="0">
                <a:latin typeface="Calibri"/>
                <a:cs typeface="Calibri"/>
              </a:rPr>
              <a:t> </a:t>
            </a:r>
            <a:r>
              <a:rPr lang="en-US" sz="1800" dirty="0">
                <a:latin typeface="Calibri"/>
                <a:cs typeface="Calibri"/>
              </a:rPr>
              <a:t>words</a:t>
            </a:r>
            <a:r>
              <a:rPr lang="en-US" sz="1800" spc="-15" dirty="0">
                <a:latin typeface="Calibri"/>
                <a:cs typeface="Calibri"/>
              </a:rPr>
              <a:t> </a:t>
            </a:r>
            <a:r>
              <a:rPr lang="en-US" sz="1800" spc="-10" dirty="0">
                <a:latin typeface="Calibri"/>
                <a:cs typeface="Calibri"/>
              </a:rPr>
              <a:t>dictionary</a:t>
            </a:r>
            <a:endParaRPr lang="en-US" sz="1800" dirty="0">
              <a:latin typeface="Calibri"/>
              <a:cs typeface="Calibri"/>
            </a:endParaRPr>
          </a:p>
        </p:txBody>
      </p:sp>
    </p:spTree>
    <p:extLst>
      <p:ext uri="{BB962C8B-B14F-4D97-AF65-F5344CB8AC3E}">
        <p14:creationId xmlns:p14="http://schemas.microsoft.com/office/powerpoint/2010/main" val="1920643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7A5C71-C215-7CCE-5C59-F2ED5CAEF52E}"/>
              </a:ext>
            </a:extLst>
          </p:cNvPr>
          <p:cNvPicPr/>
          <p:nvPr/>
        </p:nvPicPr>
        <p:blipFill>
          <a:blip r:embed="rId2"/>
          <a:stretch>
            <a:fillRect/>
          </a:stretch>
        </p:blipFill>
        <p:spPr>
          <a:xfrm>
            <a:off x="1154735" y="2726210"/>
            <a:ext cx="9531751" cy="3387795"/>
          </a:xfrm>
          <a:prstGeom prst="rect">
            <a:avLst/>
          </a:prstGeom>
        </p:spPr>
      </p:pic>
      <p:sp>
        <p:nvSpPr>
          <p:cNvPr id="4" name="TextBox 3">
            <a:extLst>
              <a:ext uri="{FF2B5EF4-FFF2-40B4-BE49-F238E27FC236}">
                <a16:creationId xmlns:a16="http://schemas.microsoft.com/office/drawing/2014/main" id="{78B3D23D-496C-DDF7-43FE-F8B02039424A}"/>
              </a:ext>
            </a:extLst>
          </p:cNvPr>
          <p:cNvSpPr txBox="1"/>
          <p:nvPr/>
        </p:nvSpPr>
        <p:spPr>
          <a:xfrm>
            <a:off x="1687171" y="942483"/>
            <a:ext cx="7355711" cy="1015663"/>
          </a:xfrm>
          <a:prstGeom prst="rect">
            <a:avLst/>
          </a:prstGeom>
          <a:noFill/>
        </p:spPr>
        <p:txBody>
          <a:bodyPr wrap="square">
            <a:spAutoFit/>
          </a:bodyPr>
          <a:lstStyle/>
          <a:p>
            <a:pPr marL="353060" marR="452120">
              <a:spcBef>
                <a:spcPts val="1660"/>
              </a:spcBef>
            </a:pPr>
            <a:r>
              <a:rPr lang="en-US" sz="3000" dirty="0">
                <a:latin typeface="Arial" panose="020B0604020202020204" pitchFamily="34" charset="0"/>
                <a:cs typeface="Arial" panose="020B0604020202020204" pitchFamily="34" charset="0"/>
              </a:rPr>
              <a:t>Exercise</a:t>
            </a:r>
            <a:r>
              <a:rPr lang="en-US" sz="3000" spc="-75"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14.1:</a:t>
            </a:r>
            <a:r>
              <a:rPr lang="en-US" sz="3000" spc="-65"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Generate</a:t>
            </a:r>
            <a:r>
              <a:rPr lang="en-US" sz="3000" spc="-65"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the</a:t>
            </a:r>
            <a:r>
              <a:rPr lang="en-US" sz="3000" spc="-65" dirty="0">
                <a:latin typeface="Arial" panose="020B0604020202020204" pitchFamily="34" charset="0"/>
                <a:cs typeface="Arial" panose="020B0604020202020204" pitchFamily="34" charset="0"/>
              </a:rPr>
              <a:t> </a:t>
            </a:r>
            <a:r>
              <a:rPr lang="en-US" sz="3000" spc="-10" dirty="0">
                <a:latin typeface="Arial" panose="020B0604020202020204" pitchFamily="34" charset="0"/>
                <a:cs typeface="Arial" panose="020B0604020202020204" pitchFamily="34" charset="0"/>
              </a:rPr>
              <a:t>Negative Word</a:t>
            </a:r>
            <a:r>
              <a:rPr lang="en-US" sz="3000" spc="-65"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Matches</a:t>
            </a:r>
            <a:r>
              <a:rPr lang="en-US" sz="3000" spc="-50"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and</a:t>
            </a:r>
            <a:r>
              <a:rPr lang="en-US" sz="3000" spc="-55" dirty="0">
                <a:latin typeface="Arial" panose="020B0604020202020204" pitchFamily="34" charset="0"/>
                <a:cs typeface="Arial" panose="020B0604020202020204" pitchFamily="34" charset="0"/>
              </a:rPr>
              <a:t> </a:t>
            </a:r>
            <a:r>
              <a:rPr lang="en-US" sz="3000" spc="-10" dirty="0">
                <a:latin typeface="Arial" panose="020B0604020202020204" pitchFamily="34" charset="0"/>
                <a:cs typeface="Arial" panose="020B0604020202020204" pitchFamily="34" charset="0"/>
              </a:rPr>
              <a:t>Interpret</a:t>
            </a:r>
            <a:r>
              <a:rPr lang="en-US" sz="3000" spc="-50" dirty="0">
                <a:latin typeface="Arial" panose="020B0604020202020204" pitchFamily="34" charset="0"/>
                <a:cs typeface="Arial" panose="020B0604020202020204" pitchFamily="34" charset="0"/>
              </a:rPr>
              <a:t> </a:t>
            </a:r>
            <a:r>
              <a:rPr lang="en-US" sz="3000" spc="-10" dirty="0">
                <a:latin typeface="Arial" panose="020B0604020202020204" pitchFamily="34" charset="0"/>
                <a:cs typeface="Arial" panose="020B0604020202020204" pitchFamily="34" charset="0"/>
              </a:rPr>
              <a:t>Results</a:t>
            </a:r>
            <a:endParaRPr lang="en-US" sz="3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BDF52D-DAE5-D398-E4F4-9E15425DD20E}"/>
              </a:ext>
            </a:extLst>
          </p:cNvPr>
          <p:cNvSpPr txBox="1"/>
          <p:nvPr/>
        </p:nvSpPr>
        <p:spPr>
          <a:xfrm>
            <a:off x="3628662" y="3319327"/>
            <a:ext cx="6742253" cy="922625"/>
          </a:xfrm>
          <a:prstGeom prst="rect">
            <a:avLst/>
          </a:prstGeom>
          <a:noFill/>
        </p:spPr>
        <p:txBody>
          <a:bodyPr wrap="square">
            <a:spAutoFit/>
          </a:bodyPr>
          <a:lstStyle/>
          <a:p>
            <a:pPr marL="1245235" marR="1237615" indent="-635" algn="ctr">
              <a:lnSpc>
                <a:spcPct val="101099"/>
              </a:lnSpc>
              <a:spcBef>
                <a:spcPts val="5"/>
              </a:spcBef>
            </a:pPr>
            <a:r>
              <a:rPr lang="en-US" sz="1800" dirty="0" err="1">
                <a:latin typeface="Calibri"/>
                <a:cs typeface="Calibri"/>
              </a:rPr>
              <a:t>barplot</a:t>
            </a:r>
            <a:r>
              <a:rPr lang="en-US" sz="1800" dirty="0">
                <a:latin typeface="Calibri"/>
                <a:cs typeface="Calibri"/>
              </a:rPr>
              <a:t>(</a:t>
            </a:r>
            <a:r>
              <a:rPr lang="en-US" sz="1800" dirty="0" err="1">
                <a:latin typeface="Calibri"/>
                <a:cs typeface="Calibri"/>
              </a:rPr>
              <a:t>matchedN</a:t>
            </a:r>
            <a:r>
              <a:rPr lang="en-US" sz="1800" dirty="0">
                <a:latin typeface="Calibri"/>
                <a:cs typeface="Calibri"/>
              </a:rPr>
              <a:t>,</a:t>
            </a:r>
            <a:r>
              <a:rPr lang="en-US" sz="1800" spc="-30" dirty="0">
                <a:latin typeface="Calibri"/>
                <a:cs typeface="Calibri"/>
              </a:rPr>
              <a:t> </a:t>
            </a:r>
            <a:r>
              <a:rPr lang="en-US" sz="1800" dirty="0">
                <a:latin typeface="Calibri"/>
                <a:cs typeface="Calibri"/>
              </a:rPr>
              <a:t>las=2,</a:t>
            </a:r>
            <a:r>
              <a:rPr lang="en-US" sz="1800" spc="-30" dirty="0">
                <a:latin typeface="Calibri"/>
                <a:cs typeface="Calibri"/>
              </a:rPr>
              <a:t> </a:t>
            </a:r>
            <a:r>
              <a:rPr lang="en-US" sz="1800" spc="-10" dirty="0" err="1">
                <a:latin typeface="Calibri"/>
                <a:cs typeface="Calibri"/>
              </a:rPr>
              <a:t>cex.names</a:t>
            </a:r>
            <a:r>
              <a:rPr lang="en-US" sz="1800" spc="-10" dirty="0">
                <a:latin typeface="Calibri"/>
                <a:cs typeface="Calibri"/>
              </a:rPr>
              <a:t>=0.75)</a:t>
            </a:r>
            <a:r>
              <a:rPr lang="en-US" sz="1800" dirty="0">
                <a:latin typeface="Calibri"/>
                <a:cs typeface="Calibri"/>
              </a:rPr>
              <a:t> Raw</a:t>
            </a:r>
            <a:r>
              <a:rPr lang="en-US" sz="1800" spc="-15" dirty="0">
                <a:latin typeface="Calibri"/>
                <a:cs typeface="Calibri"/>
              </a:rPr>
              <a:t> </a:t>
            </a:r>
            <a:r>
              <a:rPr lang="en-US" sz="1800" dirty="0">
                <a:latin typeface="Calibri"/>
                <a:cs typeface="Calibri"/>
              </a:rPr>
              <a:t>frequencies</a:t>
            </a:r>
            <a:r>
              <a:rPr lang="en-US" sz="1800" spc="-10" dirty="0">
                <a:latin typeface="Calibri"/>
                <a:cs typeface="Calibri"/>
              </a:rPr>
              <a:t> </a:t>
            </a:r>
            <a:r>
              <a:rPr lang="en-US" sz="1800" dirty="0">
                <a:latin typeface="Calibri"/>
                <a:cs typeface="Calibri"/>
              </a:rPr>
              <a:t>of</a:t>
            </a:r>
            <a:r>
              <a:rPr lang="en-US" sz="1800" spc="-15" dirty="0">
                <a:latin typeface="Calibri"/>
                <a:cs typeface="Calibri"/>
              </a:rPr>
              <a:t> </a:t>
            </a:r>
            <a:r>
              <a:rPr lang="en-US" sz="1800" dirty="0">
                <a:latin typeface="Calibri"/>
                <a:cs typeface="Calibri"/>
              </a:rPr>
              <a:t>occurrence</a:t>
            </a:r>
            <a:r>
              <a:rPr lang="en-US" sz="1800" spc="-10" dirty="0">
                <a:latin typeface="Calibri"/>
                <a:cs typeface="Calibri"/>
              </a:rPr>
              <a:t> </a:t>
            </a:r>
            <a:r>
              <a:rPr lang="en-US" sz="1800" dirty="0">
                <a:latin typeface="Calibri"/>
                <a:cs typeface="Calibri"/>
              </a:rPr>
              <a:t>of</a:t>
            </a:r>
            <a:r>
              <a:rPr lang="en-US" sz="1800" spc="-10" dirty="0">
                <a:latin typeface="Calibri"/>
                <a:cs typeface="Calibri"/>
              </a:rPr>
              <a:t> </a:t>
            </a:r>
            <a:r>
              <a:rPr lang="en-US" sz="1800" dirty="0">
                <a:latin typeface="Calibri"/>
                <a:cs typeface="Calibri"/>
              </a:rPr>
              <a:t>terms</a:t>
            </a:r>
            <a:r>
              <a:rPr lang="en-US" sz="1800" spc="-10" dirty="0">
                <a:latin typeface="Calibri"/>
                <a:cs typeface="Calibri"/>
              </a:rPr>
              <a:t> </a:t>
            </a:r>
            <a:r>
              <a:rPr lang="en-US" sz="1800" spc="-20" dirty="0">
                <a:latin typeface="Calibri"/>
                <a:cs typeface="Calibri"/>
              </a:rPr>
              <a:t>that</a:t>
            </a:r>
            <a:r>
              <a:rPr lang="en-US" sz="1800" spc="-25" dirty="0">
                <a:latin typeface="Calibri"/>
                <a:cs typeface="Calibri"/>
              </a:rPr>
              <a:t> </a:t>
            </a:r>
            <a:r>
              <a:rPr lang="en-US" sz="1800" dirty="0">
                <a:latin typeface="Calibri"/>
                <a:cs typeface="Calibri"/>
              </a:rPr>
              <a:t>exist</a:t>
            </a:r>
            <a:r>
              <a:rPr lang="en-US" sz="1800" spc="-20" dirty="0">
                <a:latin typeface="Calibri"/>
                <a:cs typeface="Calibri"/>
              </a:rPr>
              <a:t> </a:t>
            </a:r>
            <a:r>
              <a:rPr lang="en-US" sz="1800" dirty="0">
                <a:latin typeface="Calibri"/>
                <a:cs typeface="Calibri"/>
              </a:rPr>
              <a:t>in</a:t>
            </a:r>
            <a:r>
              <a:rPr lang="en-US" sz="1800" spc="-20" dirty="0">
                <a:latin typeface="Calibri"/>
                <a:cs typeface="Calibri"/>
              </a:rPr>
              <a:t> </a:t>
            </a:r>
            <a:r>
              <a:rPr lang="en-US" sz="1800" dirty="0">
                <a:latin typeface="Calibri"/>
                <a:cs typeface="Calibri"/>
              </a:rPr>
              <a:t>the</a:t>
            </a:r>
            <a:r>
              <a:rPr lang="en-US" sz="1800" spc="-15" dirty="0">
                <a:latin typeface="Calibri"/>
                <a:cs typeface="Calibri"/>
              </a:rPr>
              <a:t> </a:t>
            </a:r>
            <a:r>
              <a:rPr lang="en-US" sz="1800" dirty="0">
                <a:latin typeface="Calibri"/>
                <a:cs typeface="Calibri"/>
              </a:rPr>
              <a:t>negative</a:t>
            </a:r>
            <a:r>
              <a:rPr lang="en-US" sz="1800" spc="-20" dirty="0">
                <a:latin typeface="Calibri"/>
                <a:cs typeface="Calibri"/>
              </a:rPr>
              <a:t> </a:t>
            </a:r>
            <a:r>
              <a:rPr lang="en-US" sz="1800" dirty="0">
                <a:latin typeface="Calibri"/>
                <a:cs typeface="Calibri"/>
              </a:rPr>
              <a:t>words</a:t>
            </a:r>
            <a:r>
              <a:rPr lang="en-US" sz="1800" spc="-20" dirty="0">
                <a:latin typeface="Calibri"/>
                <a:cs typeface="Calibri"/>
              </a:rPr>
              <a:t> </a:t>
            </a:r>
            <a:r>
              <a:rPr lang="en-US" sz="1800" spc="-10" dirty="0">
                <a:latin typeface="Calibri"/>
                <a:cs typeface="Calibri"/>
              </a:rPr>
              <a:t>dictionary</a:t>
            </a:r>
            <a:endParaRPr lang="en-US" sz="1800" dirty="0">
              <a:latin typeface="Calibri"/>
              <a:cs typeface="Calibri"/>
            </a:endParaRPr>
          </a:p>
        </p:txBody>
      </p:sp>
    </p:spTree>
    <p:extLst>
      <p:ext uri="{BB962C8B-B14F-4D97-AF65-F5344CB8AC3E}">
        <p14:creationId xmlns:p14="http://schemas.microsoft.com/office/powerpoint/2010/main" val="1455424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579783" y="1397675"/>
            <a:ext cx="8316411" cy="2308324"/>
          </a:xfrm>
          <a:prstGeom prst="rect">
            <a:avLst/>
          </a:prstGeom>
          <a:noFill/>
        </p:spPr>
        <p:txBody>
          <a:bodyPr wrap="square">
            <a:spAutoFit/>
          </a:bodyPr>
          <a:lstStyle/>
          <a:p>
            <a:r>
              <a:rPr lang="en-US" b="1" dirty="0"/>
              <a:t>Answering a Research Question</a:t>
            </a:r>
          </a:p>
          <a:p>
            <a:endParaRPr lang="en-US" b="1" dirty="0"/>
          </a:p>
          <a:p>
            <a:pPr marL="285750" lvl="0" indent="-285750">
              <a:buFont typeface="Arial" panose="020B0604020202020204" pitchFamily="34" charset="0"/>
              <a:buChar char="•"/>
            </a:pPr>
            <a:r>
              <a:rPr lang="en-US" dirty="0"/>
              <a:t>Dictionary analysis indicated that positive terms occurred twice as frequently as negative terms in this speech</a:t>
            </a:r>
          </a:p>
          <a:p>
            <a:pPr marL="285750" lvl="0" indent="-285750">
              <a:buFont typeface="Arial" panose="020B0604020202020204" pitchFamily="34" charset="0"/>
              <a:buChar char="•"/>
            </a:pPr>
            <a:r>
              <a:rPr lang="en-US" dirty="0"/>
              <a:t>This result affirms that idea that a nomination acceptance speech is typically an affirmative celebration of success in the primary</a:t>
            </a:r>
          </a:p>
          <a:p>
            <a:pPr marL="285750" lvl="0" indent="-285750">
              <a:buFont typeface="Arial" panose="020B0604020202020204" pitchFamily="34" charset="0"/>
              <a:buChar char="•"/>
            </a:pPr>
            <a:r>
              <a:rPr lang="en-US" dirty="0"/>
              <a:t>Other recent nomination speeches should be similarly analyzed to see if the pattern holds </a:t>
            </a:r>
          </a:p>
        </p:txBody>
      </p:sp>
    </p:spTree>
    <p:extLst>
      <p:ext uri="{BB962C8B-B14F-4D97-AF65-F5344CB8AC3E}">
        <p14:creationId xmlns:p14="http://schemas.microsoft.com/office/powerpoint/2010/main" val="1700409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808383" y="1410375"/>
            <a:ext cx="8316411" cy="2862322"/>
          </a:xfrm>
          <a:prstGeom prst="rect">
            <a:avLst/>
          </a:prstGeom>
          <a:noFill/>
        </p:spPr>
        <p:txBody>
          <a:bodyPr wrap="square">
            <a:spAutoFit/>
          </a:bodyPr>
          <a:lstStyle/>
          <a:p>
            <a:r>
              <a:rPr lang="en-US" b="1" dirty="0"/>
              <a:t>Exercise: Analyze another speech</a:t>
            </a:r>
          </a:p>
          <a:p>
            <a:pPr lvl="0"/>
            <a:r>
              <a:rPr lang="en-US" dirty="0"/>
              <a:t>Analyze another presidential acceptance speech using the same code</a:t>
            </a:r>
          </a:p>
          <a:p>
            <a:pPr marL="285750" lvl="0" indent="-285750">
              <a:buFont typeface="Arial" panose="020B0604020202020204" pitchFamily="34" charset="0"/>
              <a:buChar char="•"/>
            </a:pPr>
            <a:r>
              <a:rPr lang="en-US" dirty="0"/>
              <a:t>Go to: </a:t>
            </a:r>
          </a:p>
          <a:p>
            <a:r>
              <a:rPr lang="en-US" dirty="0">
                <a:solidFill>
                  <a:srgbClr val="0070C0"/>
                </a:solidFill>
                <a:hlinkClick r:id="rId2">
                  <a:extLst>
                    <a:ext uri="{A12FA001-AC4F-418D-AE19-62706E023703}">
                      <ahyp:hlinkClr xmlns:ahyp="http://schemas.microsoft.com/office/drawing/2018/hyperlinkcolor" val="tx"/>
                    </a:ext>
                  </a:extLst>
                </a:hlinkClick>
              </a:rPr>
              <a:t>https://</a:t>
            </a:r>
            <a:r>
              <a:rPr lang="en-US" dirty="0" err="1">
                <a:solidFill>
                  <a:srgbClr val="0070C0"/>
                </a:solidFill>
                <a:hlinkClick r:id="rId2">
                  <a:extLst>
                    <a:ext uri="{A12FA001-AC4F-418D-AE19-62706E023703}">
                      <ahyp:hlinkClr xmlns:ahyp="http://schemas.microsoft.com/office/drawing/2018/hyperlinkcolor" val="tx"/>
                    </a:ext>
                  </a:extLst>
                </a:hlinkClick>
              </a:rPr>
              <a:t>www.presidency.ucs</a:t>
            </a:r>
            <a:r>
              <a:rPr lang="en-US" u="sng" dirty="0" err="1">
                <a:solidFill>
                  <a:srgbClr val="0070C0"/>
                </a:solidFill>
              </a:rPr>
              <a:t>b.edu</a:t>
            </a:r>
            <a:r>
              <a:rPr lang="en-US" u="sng" dirty="0">
                <a:solidFill>
                  <a:srgbClr val="0070C0"/>
                </a:solidFill>
              </a:rPr>
              <a:t>/documents/</a:t>
            </a:r>
            <a:r>
              <a:rPr lang="en-US" u="sng" dirty="0" err="1">
                <a:solidFill>
                  <a:srgbClr val="0070C0"/>
                </a:solidFill>
              </a:rPr>
              <a:t>app</a:t>
            </a:r>
            <a:r>
              <a:rPr lang="en-US" dirty="0" err="1">
                <a:solidFill>
                  <a:srgbClr val="0070C0"/>
                </a:solidFill>
                <a:hlinkClick r:id="rId2">
                  <a:extLst>
                    <a:ext uri="{A12FA001-AC4F-418D-AE19-62706E023703}">
                      <ahyp:hlinkClr xmlns:ahyp="http://schemas.microsoft.com/office/drawing/2018/hyperlinkcolor" val="tx"/>
                    </a:ext>
                  </a:extLst>
                </a:hlinkClick>
              </a:rPr>
              <a:t>categories</a:t>
            </a:r>
            <a:r>
              <a:rPr lang="en-US" dirty="0">
                <a:solidFill>
                  <a:srgbClr val="0070C0"/>
                </a:solidFill>
                <a:hlinkClick r:id="rId2">
                  <a:extLst>
                    <a:ext uri="{A12FA001-AC4F-418D-AE19-62706E023703}">
                      <ahyp:hlinkClr xmlns:ahyp="http://schemas.microsoft.com/office/drawing/2018/hyperlinkcolor" val="tx"/>
                    </a:ext>
                  </a:extLst>
                </a:hlinkClick>
              </a:rPr>
              <a:t>/elections-and-tra</a:t>
            </a:r>
            <a:r>
              <a:rPr lang="en-US" u="sng" dirty="0">
                <a:solidFill>
                  <a:srgbClr val="0070C0"/>
                </a:solidFill>
              </a:rPr>
              <a:t>nsitions/</a:t>
            </a:r>
            <a:r>
              <a:rPr lang="en-US" u="sng" dirty="0" err="1">
                <a:solidFill>
                  <a:srgbClr val="0070C0"/>
                </a:solidFill>
              </a:rPr>
              <a:t>convention</a:t>
            </a:r>
            <a:r>
              <a:rPr lang="en-US" dirty="0" err="1">
                <a:solidFill>
                  <a:srgbClr val="0070C0"/>
                </a:solidFill>
                <a:hlinkClick r:id="rId2">
                  <a:extLst>
                    <a:ext uri="{A12FA001-AC4F-418D-AE19-62706E023703}">
                      <ahyp:hlinkClr xmlns:ahyp="http://schemas.microsoft.com/office/drawing/2018/hyperlinkcolor" val="tx"/>
                    </a:ext>
                  </a:extLst>
                </a:hlinkClick>
              </a:rPr>
              <a:t>speeches</a:t>
            </a:r>
            <a:r>
              <a:rPr lang="en-US" u="sng" dirty="0">
                <a:solidFill>
                  <a:srgbClr val="0070C0"/>
                </a:solidFill>
              </a:rPr>
              <a:t> </a:t>
            </a:r>
          </a:p>
          <a:p>
            <a:r>
              <a:rPr lang="en-US" dirty="0"/>
              <a:t>to obtain another speech</a:t>
            </a:r>
          </a:p>
          <a:p>
            <a:pPr marL="285750" lvl="0" indent="-285750">
              <a:buFont typeface="Arial" panose="020B0604020202020204" pitchFamily="34" charset="0"/>
              <a:buChar char="•"/>
            </a:pPr>
            <a:r>
              <a:rPr lang="en-US" dirty="0"/>
              <a:t>Copy and paste the nominee’s remarks from the web page into a plain text file on your computer</a:t>
            </a:r>
          </a:p>
          <a:p>
            <a:pPr marL="285750" lvl="0" indent="-285750">
              <a:buFont typeface="Arial" panose="020B0604020202020204" pitchFamily="34" charset="0"/>
              <a:buChar char="•"/>
            </a:pPr>
            <a:r>
              <a:rPr lang="en-US" dirty="0"/>
              <a:t>Check to make sure that there are line breaks for each paragraph</a:t>
            </a:r>
          </a:p>
          <a:p>
            <a:pPr marL="285750" lvl="0" indent="-285750">
              <a:buFont typeface="Arial" panose="020B0604020202020204" pitchFamily="34" charset="0"/>
              <a:buChar char="•"/>
            </a:pPr>
            <a:r>
              <a:rPr lang="en-US" dirty="0"/>
              <a:t>Use the same positive and negative word dictionaries</a:t>
            </a:r>
          </a:p>
        </p:txBody>
      </p:sp>
    </p:spTree>
    <p:extLst>
      <p:ext uri="{BB962C8B-B14F-4D97-AF65-F5344CB8AC3E}">
        <p14:creationId xmlns:p14="http://schemas.microsoft.com/office/powerpoint/2010/main" val="3580145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2772136" y="2782669"/>
            <a:ext cx="8316411" cy="646331"/>
          </a:xfrm>
          <a:prstGeom prst="rect">
            <a:avLst/>
          </a:prstGeom>
          <a:noFill/>
        </p:spPr>
        <p:txBody>
          <a:bodyPr wrap="square">
            <a:spAutoFit/>
          </a:bodyPr>
          <a:lstStyle/>
          <a:p>
            <a:r>
              <a:rPr lang="en-US" sz="3600" dirty="0"/>
              <a:t>Brief Review of POS Tagging</a:t>
            </a:r>
          </a:p>
        </p:txBody>
      </p:sp>
    </p:spTree>
    <p:extLst>
      <p:ext uri="{BB962C8B-B14F-4D97-AF65-F5344CB8AC3E}">
        <p14:creationId xmlns:p14="http://schemas.microsoft.com/office/powerpoint/2010/main" val="1658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BB00A127-0D15-2D9D-1C84-E25DF348BC6E}"/>
              </a:ext>
            </a:extLst>
          </p:cNvPr>
          <p:cNvPicPr/>
          <p:nvPr/>
        </p:nvPicPr>
        <p:blipFill>
          <a:blip r:embed="rId2"/>
          <a:stretch>
            <a:fillRect/>
          </a:stretch>
        </p:blipFill>
        <p:spPr>
          <a:xfrm>
            <a:off x="1128069" y="2390140"/>
            <a:ext cx="1825546" cy="3145024"/>
          </a:xfrm>
          <a:prstGeom prst="rect">
            <a:avLst/>
          </a:prstGeom>
        </p:spPr>
      </p:pic>
      <p:pic>
        <p:nvPicPr>
          <p:cNvPr id="64" name="Picture 63">
            <a:extLst>
              <a:ext uri="{FF2B5EF4-FFF2-40B4-BE49-F238E27FC236}">
                <a16:creationId xmlns:a16="http://schemas.microsoft.com/office/drawing/2014/main" id="{76C9A76E-913B-FE0C-AE1F-C88A305C426E}"/>
              </a:ext>
            </a:extLst>
          </p:cNvPr>
          <p:cNvPicPr/>
          <p:nvPr/>
        </p:nvPicPr>
        <p:blipFill>
          <a:blip r:embed="rId3"/>
          <a:stretch>
            <a:fillRect/>
          </a:stretch>
        </p:blipFill>
        <p:spPr>
          <a:xfrm>
            <a:off x="4167330" y="2865628"/>
            <a:ext cx="5078270" cy="2176272"/>
          </a:xfrm>
          <a:prstGeom prst="rect">
            <a:avLst/>
          </a:prstGeom>
        </p:spPr>
      </p:pic>
      <p:sp>
        <p:nvSpPr>
          <p:cNvPr id="66" name="TextBox 65">
            <a:extLst>
              <a:ext uri="{FF2B5EF4-FFF2-40B4-BE49-F238E27FC236}">
                <a16:creationId xmlns:a16="http://schemas.microsoft.com/office/drawing/2014/main" id="{9141F638-47DC-6AF6-4EB9-ED3B1C9C607F}"/>
              </a:ext>
            </a:extLst>
          </p:cNvPr>
          <p:cNvSpPr txBox="1"/>
          <p:nvPr/>
        </p:nvSpPr>
        <p:spPr>
          <a:xfrm>
            <a:off x="977900" y="1034680"/>
            <a:ext cx="8775700" cy="5388719"/>
          </a:xfrm>
          <a:prstGeom prst="rect">
            <a:avLst/>
          </a:prstGeom>
          <a:noFill/>
        </p:spPr>
        <p:txBody>
          <a:bodyPr wrap="square">
            <a:spAutoFit/>
          </a:bodyPr>
          <a:lstStyle/>
          <a:p>
            <a:pPr marL="353060">
              <a:lnSpc>
                <a:spcPct val="100000"/>
              </a:lnSpc>
              <a:spcBef>
                <a:spcPts val="2405"/>
              </a:spcBef>
            </a:pPr>
            <a:r>
              <a:rPr lang="en-US" sz="3600" b="0" dirty="0">
                <a:latin typeface="Arial" panose="020B0604020202020204" pitchFamily="34" charset="0"/>
                <a:cs typeface="Arial" panose="020B0604020202020204" pitchFamily="34" charset="0"/>
              </a:rPr>
              <a:t>What</a:t>
            </a:r>
            <a:r>
              <a:rPr lang="en-US" sz="3600" b="0" spc="-15" dirty="0">
                <a:latin typeface="Arial" panose="020B0604020202020204" pitchFamily="34" charset="0"/>
                <a:cs typeface="Arial" panose="020B0604020202020204" pitchFamily="34" charset="0"/>
              </a:rPr>
              <a:t> </a:t>
            </a:r>
            <a:r>
              <a:rPr lang="en-US" sz="3600" b="0" dirty="0">
                <a:latin typeface="Arial" panose="020B0604020202020204" pitchFamily="34" charset="0"/>
                <a:cs typeface="Arial" panose="020B0604020202020204" pitchFamily="34" charset="0"/>
              </a:rPr>
              <a:t>is</a:t>
            </a:r>
            <a:r>
              <a:rPr lang="en-US" sz="3600" b="0" spc="-15" dirty="0">
                <a:latin typeface="Arial" panose="020B0604020202020204" pitchFamily="34" charset="0"/>
                <a:cs typeface="Arial" panose="020B0604020202020204" pitchFamily="34" charset="0"/>
              </a:rPr>
              <a:t> </a:t>
            </a:r>
            <a:r>
              <a:rPr lang="en-US" sz="3600" b="0" spc="-20" dirty="0">
                <a:latin typeface="Arial" panose="020B0604020202020204" pitchFamily="34" charset="0"/>
                <a:cs typeface="Arial" panose="020B0604020202020204" pitchFamily="34" charset="0"/>
              </a:rPr>
              <a:t>Text?</a:t>
            </a:r>
            <a:endParaRPr lang="en-US" sz="3600" dirty="0">
              <a:latin typeface="Arial" panose="020B0604020202020204" pitchFamily="34" charset="0"/>
              <a:cs typeface="Arial" panose="020B0604020202020204" pitchFamily="34" charset="0"/>
            </a:endParaRPr>
          </a:p>
          <a:p>
            <a:pPr marL="381635" marR="326390" indent="-114300">
              <a:lnSpc>
                <a:spcPct val="92100"/>
              </a:lnSpc>
              <a:spcBef>
                <a:spcPts val="260"/>
              </a:spcBef>
              <a:buFont typeface="Arial"/>
              <a:buChar char="•"/>
              <a:tabLst>
                <a:tab pos="382270" algn="l"/>
              </a:tabLst>
            </a:pPr>
            <a:r>
              <a:rPr lang="en-US" sz="2100" dirty="0">
                <a:latin typeface="Arial" panose="020B0604020202020204" pitchFamily="34" charset="0"/>
                <a:cs typeface="Arial" panose="020B0604020202020204" pitchFamily="34" charset="0"/>
              </a:rPr>
              <a:t>From</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computer</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perspective</a:t>
            </a:r>
            <a:r>
              <a:rPr lang="en-US" sz="2100" spc="-2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a</a:t>
            </a:r>
            <a:r>
              <a:rPr lang="en-US" sz="2100" spc="-2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binary</a:t>
            </a:r>
            <a:r>
              <a:rPr lang="en-US" sz="2100" spc="-25"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encoding system</a:t>
            </a:r>
            <a:r>
              <a:rPr lang="en-US" sz="2100" spc="-55"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for</a:t>
            </a:r>
            <a:r>
              <a:rPr lang="en-US" sz="2100" spc="-4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storing</a:t>
            </a:r>
            <a:r>
              <a:rPr lang="en-US" sz="2100" spc="-4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written</a:t>
            </a:r>
            <a:r>
              <a:rPr lang="en-US" sz="2100" spc="-4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language</a:t>
            </a:r>
            <a:r>
              <a:rPr lang="en-US" sz="2100" spc="-4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symbols</a:t>
            </a:r>
            <a:r>
              <a:rPr lang="en-US" sz="2100" spc="-4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from</a:t>
            </a:r>
            <a:r>
              <a:rPr lang="en-US" sz="2100" spc="-40" dirty="0">
                <a:latin typeface="Arial" panose="020B0604020202020204" pitchFamily="34" charset="0"/>
                <a:cs typeface="Arial" panose="020B0604020202020204" pitchFamily="34" charset="0"/>
              </a:rPr>
              <a:t> </a:t>
            </a:r>
            <a:r>
              <a:rPr lang="en-US" sz="2100" spc="-25" dirty="0">
                <a:latin typeface="Arial" panose="020B0604020202020204" pitchFamily="34" charset="0"/>
                <a:cs typeface="Arial" panose="020B0604020202020204" pitchFamily="34" charset="0"/>
              </a:rPr>
              <a:t>the </a:t>
            </a:r>
            <a:r>
              <a:rPr lang="en-US" sz="2100" spc="-10" dirty="0">
                <a:latin typeface="Arial" panose="020B0604020202020204" pitchFamily="34" charset="0"/>
                <a:cs typeface="Arial" panose="020B0604020202020204" pitchFamily="34" charset="0"/>
              </a:rPr>
              <a:t>world’s</a:t>
            </a:r>
            <a:r>
              <a:rPr lang="en-US" sz="2100" spc="-4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various</a:t>
            </a:r>
            <a:r>
              <a:rPr lang="en-US" sz="2100" spc="-40" dirty="0">
                <a:latin typeface="Arial" panose="020B0604020202020204" pitchFamily="34" charset="0"/>
                <a:cs typeface="Arial" panose="020B0604020202020204" pitchFamily="34" charset="0"/>
              </a:rPr>
              <a:t> </a:t>
            </a:r>
            <a:r>
              <a:rPr lang="en-US" sz="2100" spc="-10" dirty="0">
                <a:latin typeface="Arial" panose="020B0604020202020204" pitchFamily="34" charset="0"/>
                <a:cs typeface="Arial" panose="020B0604020202020204" pitchFamily="34" charset="0"/>
              </a:rPr>
              <a:t>systems</a:t>
            </a:r>
            <a:endParaRPr lang="en-US" sz="2100" dirty="0">
              <a:latin typeface="Arial" panose="020B0604020202020204" pitchFamily="34" charset="0"/>
              <a:cs typeface="Arial" panose="020B0604020202020204" pitchFamily="34" charset="0"/>
            </a:endParaRPr>
          </a:p>
          <a:p>
            <a:pPr>
              <a:lnSpc>
                <a:spcPct val="100000"/>
              </a:lnSpc>
            </a:pPr>
            <a:endParaRPr lang="en-US" sz="1800" dirty="0">
              <a:latin typeface="Arial" panose="020B0604020202020204" pitchFamily="34" charset="0"/>
              <a:cs typeface="Arial" panose="020B0604020202020204" pitchFamily="34" charset="0"/>
            </a:endParaRPr>
          </a:p>
          <a:p>
            <a:pPr>
              <a:lnSpc>
                <a:spcPct val="100000"/>
              </a:lnSpc>
            </a:pPr>
            <a:endParaRPr lang="en-US" sz="1800" dirty="0">
              <a:latin typeface="Arial" panose="020B0604020202020204" pitchFamily="34" charset="0"/>
              <a:cs typeface="Arial" panose="020B0604020202020204" pitchFamily="34" charset="0"/>
            </a:endParaRPr>
          </a:p>
          <a:p>
            <a:pPr>
              <a:lnSpc>
                <a:spcPct val="100000"/>
              </a:lnSpc>
              <a:spcBef>
                <a:spcPts val="45"/>
              </a:spcBef>
            </a:pPr>
            <a:endParaRPr lang="en-US" dirty="0">
              <a:latin typeface="Arial" panose="020B0604020202020204" pitchFamily="34" charset="0"/>
              <a:cs typeface="Arial" panose="020B0604020202020204" pitchFamily="34" charset="0"/>
            </a:endParaRPr>
          </a:p>
          <a:p>
            <a:pPr>
              <a:lnSpc>
                <a:spcPct val="100000"/>
              </a:lnSpc>
              <a:spcBef>
                <a:spcPts val="45"/>
              </a:spcBef>
            </a:pPr>
            <a:endParaRPr lang="en-US" dirty="0">
              <a:latin typeface="Arial" panose="020B0604020202020204" pitchFamily="34" charset="0"/>
              <a:cs typeface="Arial" panose="020B0604020202020204" pitchFamily="34" charset="0"/>
            </a:endParaRPr>
          </a:p>
          <a:p>
            <a:pPr>
              <a:lnSpc>
                <a:spcPct val="100000"/>
              </a:lnSpc>
              <a:spcBef>
                <a:spcPts val="45"/>
              </a:spcBef>
            </a:pPr>
            <a:endParaRPr lang="en-US" dirty="0">
              <a:latin typeface="Arial" panose="020B0604020202020204" pitchFamily="34" charset="0"/>
              <a:cs typeface="Arial" panose="020B0604020202020204" pitchFamily="34" charset="0"/>
            </a:endParaRPr>
          </a:p>
          <a:p>
            <a:pPr>
              <a:lnSpc>
                <a:spcPct val="100000"/>
              </a:lnSpc>
              <a:spcBef>
                <a:spcPts val="45"/>
              </a:spcBef>
            </a:pPr>
            <a:endParaRPr lang="en-US" dirty="0">
              <a:latin typeface="Arial" panose="020B0604020202020204" pitchFamily="34" charset="0"/>
              <a:cs typeface="Arial" panose="020B0604020202020204" pitchFamily="34" charset="0"/>
            </a:endParaRPr>
          </a:p>
          <a:p>
            <a:pPr>
              <a:lnSpc>
                <a:spcPct val="100000"/>
              </a:lnSpc>
              <a:spcBef>
                <a:spcPts val="45"/>
              </a:spcBef>
            </a:pPr>
            <a:endParaRPr lang="en-US" dirty="0">
              <a:latin typeface="Arial" panose="020B0604020202020204" pitchFamily="34" charset="0"/>
              <a:cs typeface="Arial" panose="020B0604020202020204" pitchFamily="34" charset="0"/>
            </a:endParaRPr>
          </a:p>
          <a:p>
            <a:pPr>
              <a:lnSpc>
                <a:spcPct val="100000"/>
              </a:lnSpc>
              <a:spcBef>
                <a:spcPts val="45"/>
              </a:spcBef>
            </a:pPr>
            <a:endParaRPr lang="en-US" sz="1800" dirty="0">
              <a:latin typeface="Arial" panose="020B0604020202020204" pitchFamily="34" charset="0"/>
              <a:cs typeface="Arial" panose="020B0604020202020204" pitchFamily="34" charset="0"/>
            </a:endParaRPr>
          </a:p>
          <a:p>
            <a:pPr>
              <a:lnSpc>
                <a:spcPct val="100000"/>
              </a:lnSpc>
              <a:spcBef>
                <a:spcPts val="45"/>
              </a:spcBef>
            </a:pPr>
            <a:endParaRPr lang="en-US" sz="1800" dirty="0">
              <a:latin typeface="Arial" panose="020B0604020202020204" pitchFamily="34" charset="0"/>
              <a:cs typeface="Arial" panose="020B0604020202020204" pitchFamily="34" charset="0"/>
            </a:endParaRPr>
          </a:p>
          <a:p>
            <a:pPr marL="1258570" marR="436880">
              <a:lnSpc>
                <a:spcPct val="102200"/>
              </a:lnSpc>
            </a:pPr>
            <a:endParaRPr lang="en-US" sz="1800" dirty="0">
              <a:latin typeface="Arial" panose="020B0604020202020204" pitchFamily="34" charset="0"/>
              <a:cs typeface="Arial" panose="020B0604020202020204" pitchFamily="34" charset="0"/>
            </a:endParaRPr>
          </a:p>
          <a:p>
            <a:pPr marL="1258570" marR="436880">
              <a:lnSpc>
                <a:spcPct val="102200"/>
              </a:lnSpc>
            </a:pPr>
            <a:endParaRPr lang="en-US" dirty="0">
              <a:latin typeface="Arial" panose="020B0604020202020204" pitchFamily="34" charset="0"/>
              <a:cs typeface="Arial" panose="020B0604020202020204" pitchFamily="34" charset="0"/>
            </a:endParaRPr>
          </a:p>
          <a:p>
            <a:pPr marL="1258570" marR="436880">
              <a:lnSpc>
                <a:spcPct val="102200"/>
              </a:lnSpc>
            </a:pPr>
            <a:endParaRPr lang="en-US" sz="1800" dirty="0">
              <a:latin typeface="Arial" panose="020B0604020202020204" pitchFamily="34" charset="0"/>
              <a:cs typeface="Arial" panose="020B0604020202020204" pitchFamily="34" charset="0"/>
            </a:endParaRPr>
          </a:p>
          <a:p>
            <a:pPr marL="1258570" marR="436880">
              <a:lnSpc>
                <a:spcPct val="102200"/>
              </a:lnSpc>
            </a:pPr>
            <a:r>
              <a:rPr lang="en-US"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From ASCII</a:t>
            </a:r>
            <a:r>
              <a:rPr lang="en-US" sz="1600" spc="5" dirty="0">
                <a:latin typeface="Arial" panose="020B0604020202020204" pitchFamily="34" charset="0"/>
                <a:cs typeface="Arial" panose="020B0604020202020204" pitchFamily="34" charset="0"/>
              </a:rPr>
              <a:t> </a:t>
            </a:r>
            <a:r>
              <a:rPr lang="en-US" sz="1600" spc="-10" dirty="0">
                <a:latin typeface="Arial" panose="020B0604020202020204" pitchFamily="34" charset="0"/>
                <a:cs typeface="Arial" panose="020B0604020202020204" pitchFamily="34" charset="0"/>
              </a:rPr>
              <a:t>(7-</a:t>
            </a:r>
            <a:r>
              <a:rPr lang="en-US" sz="1600" dirty="0">
                <a:latin typeface="Arial" panose="020B0604020202020204" pitchFamily="34" charset="0"/>
                <a:cs typeface="Arial" panose="020B0604020202020204" pitchFamily="34" charset="0"/>
              </a:rPr>
              <a:t>bits)</a:t>
            </a:r>
            <a:r>
              <a:rPr lang="en-US" sz="1600" spc="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to</a:t>
            </a:r>
            <a:r>
              <a:rPr lang="en-US" sz="1600" spc="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Unicode:</a:t>
            </a:r>
            <a:r>
              <a:rPr lang="en-US" sz="1600" spc="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a:t>
            </a:r>
            <a:r>
              <a:rPr lang="en-US" sz="1600" spc="5" dirty="0">
                <a:latin typeface="Arial" panose="020B0604020202020204" pitchFamily="34" charset="0"/>
                <a:cs typeface="Arial" panose="020B0604020202020204" pitchFamily="34" charset="0"/>
              </a:rPr>
              <a:t> </a:t>
            </a:r>
            <a:r>
              <a:rPr lang="en-US" sz="1600" spc="-10" dirty="0">
                <a:latin typeface="Arial" panose="020B0604020202020204" pitchFamily="34" charset="0"/>
                <a:cs typeface="Arial" panose="020B0604020202020204" pitchFamily="34" charset="0"/>
              </a:rPr>
              <a:t>international</a:t>
            </a:r>
            <a:r>
              <a:rPr lang="en-US" sz="1600" spc="5" dirty="0">
                <a:latin typeface="Arial" panose="020B0604020202020204" pitchFamily="34" charset="0"/>
                <a:cs typeface="Arial" panose="020B0604020202020204" pitchFamily="34" charset="0"/>
              </a:rPr>
              <a:t> 		</a:t>
            </a:r>
            <a:r>
              <a:rPr lang="en-US" sz="1600" spc="-10" dirty="0">
                <a:latin typeface="Arial" panose="020B0604020202020204" pitchFamily="34" charset="0"/>
                <a:cs typeface="Arial" panose="020B0604020202020204" pitchFamily="34" charset="0"/>
              </a:rPr>
              <a:t>standard</a:t>
            </a:r>
            <a:r>
              <a:rPr lang="en-US" sz="1600" spc="5" dirty="0">
                <a:latin typeface="Arial" panose="020B0604020202020204" pitchFamily="34" charset="0"/>
                <a:cs typeface="Arial" panose="020B0604020202020204" pitchFamily="34" charset="0"/>
              </a:rPr>
              <a:t> </a:t>
            </a:r>
            <a:r>
              <a:rPr lang="en-US" sz="1600" spc="-20" dirty="0">
                <a:latin typeface="Arial" panose="020B0604020202020204" pitchFamily="34" charset="0"/>
                <a:cs typeface="Arial" panose="020B0604020202020204" pitchFamily="34" charset="0"/>
              </a:rPr>
              <a:t>that</a:t>
            </a:r>
            <a:r>
              <a:rPr lang="en-US" sz="1600" dirty="0">
                <a:latin typeface="Arial" panose="020B0604020202020204" pitchFamily="34" charset="0"/>
                <a:cs typeface="Arial" panose="020B0604020202020204" pitchFamily="34" charset="0"/>
              </a:rPr>
              <a:t> supports</a:t>
            </a:r>
            <a:r>
              <a:rPr lang="en-US" sz="1600" spc="-1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up</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to</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four</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bytes</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(32</a:t>
            </a:r>
            <a:r>
              <a:rPr lang="en-US" sz="1600" spc="-1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bits)</a:t>
            </a:r>
            <a:r>
              <a:rPr lang="en-US" sz="1600" spc="-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per</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symbol</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a:t>
            </a:r>
            <a:r>
              <a:rPr lang="en-US" sz="1600" spc="-10" dirty="0">
                <a:latin typeface="Arial" panose="020B0604020202020204" pitchFamily="34" charset="0"/>
                <a:cs typeface="Arial" panose="020B0604020202020204" pitchFamily="34" charset="0"/>
              </a:rPr>
              <a:t> 	</a:t>
            </a:r>
            <a:r>
              <a:rPr lang="en-US" sz="1600" spc="-20" dirty="0">
                <a:latin typeface="Arial" panose="020B0604020202020204" pitchFamily="34" charset="0"/>
                <a:cs typeface="Arial" panose="020B0604020202020204" pitchFamily="34" charset="0"/>
              </a:rPr>
              <a:t>that</a:t>
            </a:r>
            <a:r>
              <a:rPr lang="en-US" sz="1600" dirty="0">
                <a:latin typeface="Arial" panose="020B0604020202020204" pitchFamily="34" charset="0"/>
                <a:cs typeface="Arial" panose="020B0604020202020204" pitchFamily="34" charset="0"/>
              </a:rPr>
              <a:t> encodes</a:t>
            </a:r>
            <a:r>
              <a:rPr lang="en-US" sz="1600" spc="-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137,439</a:t>
            </a:r>
            <a:r>
              <a:rPr lang="en-US" sz="1600" spc="5" dirty="0">
                <a:latin typeface="Arial" panose="020B0604020202020204" pitchFamily="34" charset="0"/>
                <a:cs typeface="Arial" panose="020B0604020202020204" pitchFamily="34" charset="0"/>
              </a:rPr>
              <a:t> </a:t>
            </a:r>
            <a:r>
              <a:rPr lang="en-US" sz="1600" spc="-10" dirty="0">
                <a:latin typeface="Arial" panose="020B0604020202020204" pitchFamily="34" charset="0"/>
                <a:cs typeface="Arial" panose="020B0604020202020204" pitchFamily="34" charset="0"/>
              </a:rPr>
              <a:t>characters</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from</a:t>
            </a:r>
            <a:r>
              <a:rPr lang="en-US" sz="1600" spc="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146</a:t>
            </a:r>
            <a:r>
              <a:rPr lang="en-US" sz="1600" spc="5" dirty="0">
                <a:latin typeface="Arial" panose="020B0604020202020204" pitchFamily="34" charset="0"/>
                <a:cs typeface="Arial" panose="020B0604020202020204" pitchFamily="34" charset="0"/>
              </a:rPr>
              <a:t> </a:t>
            </a:r>
            <a:r>
              <a:rPr lang="en-US" sz="1600" spc="-10" dirty="0">
                <a:latin typeface="Arial" panose="020B0604020202020204" pitchFamily="34" charset="0"/>
                <a:cs typeface="Arial" panose="020B0604020202020204" pitchFamily="34" charset="0"/>
              </a:rPr>
              <a:t>different</a:t>
            </a:r>
            <a:r>
              <a:rPr lang="en-US" sz="1600" spc="10" dirty="0">
                <a:latin typeface="Arial" panose="020B0604020202020204" pitchFamily="34" charset="0"/>
                <a:cs typeface="Arial" panose="020B0604020202020204" pitchFamily="34" charset="0"/>
              </a:rPr>
              <a:t> </a:t>
            </a:r>
            <a:r>
              <a:rPr lang="en-US" sz="1600" spc="-10" dirty="0">
                <a:latin typeface="Arial" panose="020B0604020202020204" pitchFamily="34" charset="0"/>
                <a:cs typeface="Arial" panose="020B0604020202020204" pitchFamily="34" charset="0"/>
              </a:rPr>
              <a:t>scripts.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363281"/>
      </p:ext>
    </p:extLst>
  </p:cSld>
  <p:clrMapOvr>
    <a:masterClrMapping/>
  </p:clrMapOvr>
  <mc:AlternateContent xmlns:mc="http://schemas.openxmlformats.org/markup-compatibility/2006" xmlns:p14="http://schemas.microsoft.com/office/powerpoint/2010/main">
    <mc:Choice Requires="p14">
      <p:transition spd="slow" p14:dur="2000" advTm="21907"/>
    </mc:Choice>
    <mc:Fallback xmlns="">
      <p:transition spd="slow" advTm="2190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DA18CF1-9492-D55D-2BB8-06615FF760E8}"/>
              </a:ext>
            </a:extLst>
          </p:cNvPr>
          <p:cNvPicPr/>
          <p:nvPr/>
        </p:nvPicPr>
        <p:blipFill>
          <a:blip r:embed="rId2"/>
          <a:stretch>
            <a:fillRect/>
          </a:stretch>
        </p:blipFill>
        <p:spPr>
          <a:xfrm>
            <a:off x="3266617" y="2992175"/>
            <a:ext cx="4812512" cy="2581555"/>
          </a:xfrm>
          <a:prstGeom prst="rect">
            <a:avLst/>
          </a:prstGeom>
        </p:spPr>
      </p:pic>
      <p:sp>
        <p:nvSpPr>
          <p:cNvPr id="20" name="TextBox 19">
            <a:extLst>
              <a:ext uri="{FF2B5EF4-FFF2-40B4-BE49-F238E27FC236}">
                <a16:creationId xmlns:a16="http://schemas.microsoft.com/office/drawing/2014/main" id="{DD0EF7F4-67D5-DCC5-B4D6-87D82759FC80}"/>
              </a:ext>
            </a:extLst>
          </p:cNvPr>
          <p:cNvSpPr txBox="1"/>
          <p:nvPr/>
        </p:nvSpPr>
        <p:spPr>
          <a:xfrm>
            <a:off x="2320724" y="1059401"/>
            <a:ext cx="6099858" cy="1434624"/>
          </a:xfrm>
          <a:prstGeom prst="rect">
            <a:avLst/>
          </a:prstGeom>
          <a:noFill/>
        </p:spPr>
        <p:txBody>
          <a:bodyPr wrap="square">
            <a:spAutoFit/>
          </a:bodyPr>
          <a:lstStyle/>
          <a:p>
            <a:pPr marL="353060">
              <a:lnSpc>
                <a:spcPct val="100000"/>
              </a:lnSpc>
              <a:spcBef>
                <a:spcPts val="2405"/>
              </a:spcBef>
            </a:pPr>
            <a:r>
              <a:rPr lang="en-US" sz="3200" b="0" dirty="0">
                <a:latin typeface="Arial" panose="020B0604020202020204" pitchFamily="34" charset="0"/>
                <a:cs typeface="Arial" panose="020B0604020202020204" pitchFamily="34" charset="0"/>
              </a:rPr>
              <a:t>Part</a:t>
            </a:r>
            <a:r>
              <a:rPr lang="en-US" sz="3200" b="0" spc="-20" dirty="0">
                <a:latin typeface="Arial" panose="020B0604020202020204" pitchFamily="34" charset="0"/>
                <a:cs typeface="Arial" panose="020B0604020202020204" pitchFamily="34" charset="0"/>
              </a:rPr>
              <a:t> </a:t>
            </a:r>
            <a:r>
              <a:rPr lang="en-US" sz="3200" b="0" dirty="0">
                <a:latin typeface="Arial" panose="020B0604020202020204" pitchFamily="34" charset="0"/>
                <a:cs typeface="Arial" panose="020B0604020202020204" pitchFamily="34" charset="0"/>
              </a:rPr>
              <a:t>of</a:t>
            </a:r>
            <a:r>
              <a:rPr lang="en-US" sz="3200" b="0" spc="-20" dirty="0">
                <a:latin typeface="Arial" panose="020B0604020202020204" pitchFamily="34" charset="0"/>
                <a:cs typeface="Arial" panose="020B0604020202020204" pitchFamily="34" charset="0"/>
              </a:rPr>
              <a:t> </a:t>
            </a:r>
            <a:r>
              <a:rPr lang="en-US" sz="3200" b="0" dirty="0">
                <a:latin typeface="Arial" panose="020B0604020202020204" pitchFamily="34" charset="0"/>
                <a:cs typeface="Arial" panose="020B0604020202020204" pitchFamily="34" charset="0"/>
              </a:rPr>
              <a:t>Speech</a:t>
            </a:r>
            <a:r>
              <a:rPr lang="en-US" sz="3200" b="0" spc="-15" dirty="0">
                <a:latin typeface="Arial" panose="020B0604020202020204" pitchFamily="34" charset="0"/>
                <a:cs typeface="Arial" panose="020B0604020202020204" pitchFamily="34" charset="0"/>
              </a:rPr>
              <a:t> </a:t>
            </a:r>
            <a:r>
              <a:rPr lang="en-US" sz="3200" b="0" spc="-10" dirty="0">
                <a:latin typeface="Arial" panose="020B0604020202020204" pitchFamily="34" charset="0"/>
                <a:cs typeface="Arial" panose="020B0604020202020204" pitchFamily="34" charset="0"/>
              </a:rPr>
              <a:t>Tagging</a:t>
            </a:r>
            <a:endParaRPr lang="en-US" sz="3200" dirty="0">
              <a:latin typeface="Arial" panose="020B0604020202020204" pitchFamily="34" charset="0"/>
              <a:cs typeface="Arial" panose="020B0604020202020204" pitchFamily="34" charset="0"/>
            </a:endParaRPr>
          </a:p>
          <a:p>
            <a:pPr marL="381635" marR="324485" indent="-114300">
              <a:lnSpc>
                <a:spcPct val="92900"/>
              </a:lnSpc>
              <a:spcBef>
                <a:spcPts val="560"/>
              </a:spcBef>
              <a:buFont typeface="Arial"/>
              <a:buChar char="•"/>
              <a:tabLst>
                <a:tab pos="382270" algn="l"/>
              </a:tabLst>
            </a:pPr>
            <a:r>
              <a:rPr lang="en-US" sz="1800" dirty="0">
                <a:latin typeface="Calibri"/>
                <a:cs typeface="Calibri"/>
              </a:rPr>
              <a:t>NLP</a:t>
            </a:r>
            <a:r>
              <a:rPr lang="en-US" sz="1800" spc="-45" dirty="0">
                <a:latin typeface="Calibri"/>
                <a:cs typeface="Calibri"/>
              </a:rPr>
              <a:t> </a:t>
            </a:r>
            <a:r>
              <a:rPr lang="en-US" sz="1800" dirty="0">
                <a:latin typeface="Calibri"/>
                <a:cs typeface="Calibri"/>
              </a:rPr>
              <a:t>parsers</a:t>
            </a:r>
            <a:r>
              <a:rPr lang="en-US" sz="1800" spc="-35" dirty="0">
                <a:latin typeface="Calibri"/>
                <a:cs typeface="Calibri"/>
              </a:rPr>
              <a:t> </a:t>
            </a:r>
            <a:r>
              <a:rPr lang="en-US" sz="1800" dirty="0">
                <a:latin typeface="Calibri"/>
                <a:cs typeface="Calibri"/>
              </a:rPr>
              <a:t>contain</a:t>
            </a:r>
            <a:r>
              <a:rPr lang="en-US" sz="1800" spc="-35" dirty="0">
                <a:latin typeface="Calibri"/>
                <a:cs typeface="Calibri"/>
              </a:rPr>
              <a:t> </a:t>
            </a:r>
            <a:r>
              <a:rPr lang="en-US" sz="1800" dirty="0">
                <a:latin typeface="Calibri"/>
                <a:cs typeface="Calibri"/>
              </a:rPr>
              <a:t>extensive,</a:t>
            </a:r>
            <a:r>
              <a:rPr lang="en-US" sz="1800" spc="-35" dirty="0">
                <a:latin typeface="Calibri"/>
                <a:cs typeface="Calibri"/>
              </a:rPr>
              <a:t> </a:t>
            </a:r>
            <a:r>
              <a:rPr lang="en-US" sz="1800" spc="-10" dirty="0">
                <a:latin typeface="Calibri"/>
                <a:cs typeface="Calibri"/>
              </a:rPr>
              <a:t>language-</a:t>
            </a:r>
            <a:r>
              <a:rPr lang="en-US" sz="1800" dirty="0">
                <a:latin typeface="Calibri"/>
                <a:cs typeface="Calibri"/>
              </a:rPr>
              <a:t>specific</a:t>
            </a:r>
            <a:r>
              <a:rPr lang="en-US" sz="1800" spc="-30" dirty="0">
                <a:latin typeface="Calibri"/>
                <a:cs typeface="Calibri"/>
              </a:rPr>
              <a:t> </a:t>
            </a:r>
            <a:r>
              <a:rPr lang="en-US" sz="1800" spc="-10" dirty="0">
                <a:latin typeface="Calibri"/>
                <a:cs typeface="Calibri"/>
              </a:rPr>
              <a:t>logic </a:t>
            </a:r>
            <a:r>
              <a:rPr lang="en-US" sz="1800" dirty="0">
                <a:latin typeface="Calibri"/>
                <a:cs typeface="Calibri"/>
              </a:rPr>
              <a:t>for</a:t>
            </a:r>
            <a:r>
              <a:rPr lang="en-US" sz="1800" spc="-35" dirty="0">
                <a:latin typeface="Calibri"/>
                <a:cs typeface="Calibri"/>
              </a:rPr>
              <a:t> </a:t>
            </a:r>
            <a:r>
              <a:rPr lang="en-US" sz="1800" dirty="0">
                <a:latin typeface="Calibri"/>
                <a:cs typeface="Calibri"/>
              </a:rPr>
              <a:t>decomposing</a:t>
            </a:r>
            <a:r>
              <a:rPr lang="en-US" sz="1800" spc="-30" dirty="0">
                <a:latin typeface="Calibri"/>
                <a:cs typeface="Calibri"/>
              </a:rPr>
              <a:t> </a:t>
            </a:r>
            <a:r>
              <a:rPr lang="en-US" sz="1800" dirty="0">
                <a:latin typeface="Calibri"/>
                <a:cs typeface="Calibri"/>
              </a:rPr>
              <a:t>sentences</a:t>
            </a:r>
            <a:r>
              <a:rPr lang="en-US" sz="1800" spc="-20" dirty="0">
                <a:latin typeface="Calibri"/>
                <a:cs typeface="Calibri"/>
              </a:rPr>
              <a:t> </a:t>
            </a:r>
            <a:r>
              <a:rPr lang="en-US" sz="1800" spc="-10" dirty="0">
                <a:latin typeface="Calibri"/>
                <a:cs typeface="Calibri"/>
              </a:rPr>
              <a:t>(tokenizing)</a:t>
            </a:r>
            <a:r>
              <a:rPr lang="en-US" sz="1800" spc="-25" dirty="0">
                <a:latin typeface="Calibri"/>
                <a:cs typeface="Calibri"/>
              </a:rPr>
              <a:t> </a:t>
            </a:r>
            <a:r>
              <a:rPr lang="en-US" sz="1800" dirty="0">
                <a:latin typeface="Calibri"/>
                <a:cs typeface="Calibri"/>
              </a:rPr>
              <a:t>into</a:t>
            </a:r>
            <a:r>
              <a:rPr lang="en-US" sz="1800" spc="-25" dirty="0">
                <a:latin typeface="Calibri"/>
                <a:cs typeface="Calibri"/>
              </a:rPr>
              <a:t> </a:t>
            </a:r>
            <a:r>
              <a:rPr lang="en-US" sz="1800" dirty="0">
                <a:latin typeface="Calibri"/>
                <a:cs typeface="Calibri"/>
              </a:rPr>
              <a:t>parts</a:t>
            </a:r>
            <a:r>
              <a:rPr lang="en-US" sz="1800" spc="-20" dirty="0">
                <a:latin typeface="Calibri"/>
                <a:cs typeface="Calibri"/>
              </a:rPr>
              <a:t> </a:t>
            </a:r>
            <a:r>
              <a:rPr lang="en-US" sz="1800" spc="-25" dirty="0">
                <a:latin typeface="Calibri"/>
                <a:cs typeface="Calibri"/>
              </a:rPr>
              <a:t>of </a:t>
            </a:r>
            <a:r>
              <a:rPr lang="en-US" sz="1800" spc="-10" dirty="0">
                <a:latin typeface="Calibri"/>
                <a:cs typeface="Calibri"/>
              </a:rPr>
              <a:t>speech</a:t>
            </a:r>
            <a:endParaRPr lang="en-US" sz="1800" dirty="0">
              <a:latin typeface="Calibri"/>
              <a:cs typeface="Calibri"/>
            </a:endParaRPr>
          </a:p>
        </p:txBody>
      </p:sp>
      <p:sp>
        <p:nvSpPr>
          <p:cNvPr id="2" name="TextBox 1">
            <a:extLst>
              <a:ext uri="{FF2B5EF4-FFF2-40B4-BE49-F238E27FC236}">
                <a16:creationId xmlns:a16="http://schemas.microsoft.com/office/drawing/2014/main" id="{66351D45-C401-6983-1948-F84C42FD1760}"/>
              </a:ext>
            </a:extLst>
          </p:cNvPr>
          <p:cNvSpPr txBox="1"/>
          <p:nvPr/>
        </p:nvSpPr>
        <p:spPr>
          <a:xfrm>
            <a:off x="927100" y="5905500"/>
            <a:ext cx="3975100" cy="646331"/>
          </a:xfrm>
          <a:prstGeom prst="rect">
            <a:avLst/>
          </a:prstGeom>
          <a:noFill/>
        </p:spPr>
        <p:txBody>
          <a:bodyPr wrap="square" rtlCol="0">
            <a:spAutoFit/>
          </a:bodyPr>
          <a:lstStyle/>
          <a:p>
            <a:r>
              <a:rPr lang="en-US" dirty="0"/>
              <a:t>Prepositions – in, on, at, with</a:t>
            </a:r>
          </a:p>
          <a:p>
            <a:r>
              <a:rPr lang="en-US" dirty="0" err="1"/>
              <a:t>Conjuctions</a:t>
            </a:r>
            <a:r>
              <a:rPr lang="en-US" dirty="0"/>
              <a:t> – but, or, and, for </a:t>
            </a:r>
          </a:p>
        </p:txBody>
      </p:sp>
    </p:spTree>
    <p:extLst>
      <p:ext uri="{BB962C8B-B14F-4D97-AF65-F5344CB8AC3E}">
        <p14:creationId xmlns:p14="http://schemas.microsoft.com/office/powerpoint/2010/main" val="1747695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973483" y="1397675"/>
            <a:ext cx="9230811" cy="1559401"/>
          </a:xfrm>
          <a:prstGeom prst="rect">
            <a:avLst/>
          </a:prstGeom>
          <a:noFill/>
        </p:spPr>
        <p:txBody>
          <a:bodyPr wrap="square">
            <a:spAutoFit/>
          </a:bodyPr>
          <a:lstStyle/>
          <a:p>
            <a:pPr marL="353060">
              <a:lnSpc>
                <a:spcPct val="100000"/>
              </a:lnSpc>
              <a:spcBef>
                <a:spcPts val="2405"/>
              </a:spcBef>
            </a:pPr>
            <a:r>
              <a:rPr lang="en-US" sz="3200" dirty="0">
                <a:latin typeface="Arial" panose="020B0604020202020204" pitchFamily="34" charset="0"/>
                <a:cs typeface="Arial" panose="020B0604020202020204" pitchFamily="34" charset="0"/>
              </a:rPr>
              <a:t>Example</a:t>
            </a:r>
            <a:r>
              <a:rPr lang="en-US" sz="3200" spc="-4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using</a:t>
            </a:r>
            <a:r>
              <a:rPr lang="en-US" sz="3200" spc="-35" dirty="0">
                <a:latin typeface="Arial" panose="020B0604020202020204" pitchFamily="34" charset="0"/>
                <a:cs typeface="Arial" panose="020B0604020202020204" pitchFamily="34" charset="0"/>
              </a:rPr>
              <a:t> </a:t>
            </a:r>
            <a:r>
              <a:rPr lang="en-US" sz="3200" spc="-10" dirty="0" err="1">
                <a:latin typeface="Arial" panose="020B0604020202020204" pitchFamily="34" charset="0"/>
                <a:cs typeface="Arial" panose="020B0604020202020204" pitchFamily="34" charset="0"/>
              </a:rPr>
              <a:t>spacyr</a:t>
            </a:r>
            <a:endParaRPr lang="en-US" sz="3200" dirty="0">
              <a:latin typeface="Arial" panose="020B0604020202020204" pitchFamily="34" charset="0"/>
              <a:cs typeface="Arial" panose="020B0604020202020204" pitchFamily="34" charset="0"/>
            </a:endParaRPr>
          </a:p>
          <a:p>
            <a:pPr marL="381635" marR="575945" indent="-114300">
              <a:lnSpc>
                <a:spcPts val="1610"/>
              </a:lnSpc>
              <a:spcBef>
                <a:spcPts val="1200"/>
              </a:spcBef>
              <a:buFont typeface="Arial"/>
              <a:buChar char="•"/>
              <a:tabLst>
                <a:tab pos="382270" algn="l"/>
              </a:tabLst>
            </a:pPr>
            <a:r>
              <a:rPr lang="en-US" sz="1600" dirty="0" err="1">
                <a:latin typeface="Arial" panose="020B0604020202020204" pitchFamily="34" charset="0"/>
                <a:cs typeface="Arial" panose="020B0604020202020204" pitchFamily="34" charset="0"/>
              </a:rPr>
              <a:t>spacyr</a:t>
            </a:r>
            <a:r>
              <a:rPr lang="en-US" sz="1600" spc="-2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a:t>
            </a:r>
            <a:r>
              <a:rPr lang="en-US" sz="1600" spc="-1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package</a:t>
            </a:r>
            <a:r>
              <a:rPr lang="en-US" sz="1600" spc="-1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“wrapper”</a:t>
            </a:r>
            <a:r>
              <a:rPr lang="en-US" sz="1600" spc="-1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around</a:t>
            </a:r>
            <a:r>
              <a:rPr lang="en-US" sz="1600" spc="-1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a:t>
            </a:r>
            <a:r>
              <a:rPr lang="en-US" sz="1600" spc="-10" dirty="0">
                <a:latin typeface="Arial" panose="020B0604020202020204" pitchFamily="34" charset="0"/>
                <a:cs typeface="Arial" panose="020B0604020202020204" pitchFamily="34" charset="0"/>
              </a:rPr>
              <a:t> </a:t>
            </a:r>
            <a:r>
              <a:rPr lang="en-US" sz="1600" spc="-20" dirty="0">
                <a:latin typeface="Arial" panose="020B0604020202020204" pitchFamily="34" charset="0"/>
                <a:cs typeface="Arial" panose="020B0604020202020204" pitchFamily="34" charset="0"/>
              </a:rPr>
              <a:t>open </a:t>
            </a:r>
            <a:r>
              <a:rPr lang="en-US" sz="1600" dirty="0">
                <a:latin typeface="Arial" panose="020B0604020202020204" pitchFamily="34" charset="0"/>
                <a:cs typeface="Arial" panose="020B0604020202020204" pitchFamily="34" charset="0"/>
              </a:rPr>
              <a:t>source</a:t>
            </a:r>
            <a:r>
              <a:rPr lang="en-US" sz="1600" spc="-3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Python</a:t>
            </a:r>
            <a:r>
              <a:rPr lang="en-US" sz="1600" spc="-2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package</a:t>
            </a:r>
            <a:r>
              <a:rPr lang="en-US" sz="1600" spc="-3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called</a:t>
            </a:r>
            <a:r>
              <a:rPr lang="en-US" sz="1600" spc="-25" dirty="0">
                <a:latin typeface="Arial" panose="020B0604020202020204" pitchFamily="34" charset="0"/>
                <a:cs typeface="Arial" panose="020B0604020202020204" pitchFamily="34" charset="0"/>
              </a:rPr>
              <a:t> </a:t>
            </a:r>
            <a:r>
              <a:rPr lang="en-US" sz="1600" spc="-20" dirty="0" err="1">
                <a:latin typeface="Arial" panose="020B0604020202020204" pitchFamily="34" charset="0"/>
                <a:cs typeface="Arial" panose="020B0604020202020204" pitchFamily="34" charset="0"/>
              </a:rPr>
              <a:t>spaCy</a:t>
            </a:r>
            <a:endParaRPr lang="en-US" sz="1600" spc="-20" dirty="0">
              <a:latin typeface="Arial" panose="020B0604020202020204" pitchFamily="34" charset="0"/>
              <a:cs typeface="Arial" panose="020B0604020202020204" pitchFamily="34" charset="0"/>
            </a:endParaRPr>
          </a:p>
          <a:p>
            <a:pPr marL="381635" marR="575945" indent="-114300">
              <a:lnSpc>
                <a:spcPts val="1610"/>
              </a:lnSpc>
              <a:spcBef>
                <a:spcPts val="1200"/>
              </a:spcBef>
              <a:buFont typeface="Arial"/>
              <a:buChar char="•"/>
              <a:tabLst>
                <a:tab pos="382270" algn="l"/>
              </a:tabLst>
            </a:pPr>
            <a:endParaRPr lang="en-US" sz="1600" dirty="0">
              <a:latin typeface="Arial" panose="020B0604020202020204" pitchFamily="34" charset="0"/>
              <a:cs typeface="Arial" panose="020B0604020202020204" pitchFamily="34" charset="0"/>
            </a:endParaRPr>
          </a:p>
          <a:p>
            <a:pPr marL="381635" marR="384175" indent="-114300">
              <a:lnSpc>
                <a:spcPts val="1490"/>
              </a:lnSpc>
              <a:spcBef>
                <a:spcPts val="475"/>
              </a:spcBef>
              <a:buFont typeface="Arial"/>
              <a:buChar char="•"/>
              <a:tabLst>
                <a:tab pos="382270" algn="l"/>
              </a:tabLst>
            </a:pPr>
            <a:r>
              <a:rPr lang="en-US" sz="1600" dirty="0">
                <a:latin typeface="Arial" panose="020B0604020202020204" pitchFamily="34" charset="0"/>
                <a:cs typeface="Arial" panose="020B0604020202020204" pitchFamily="34" charset="0"/>
              </a:rPr>
              <a:t>v2.0</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of</a:t>
            </a:r>
            <a:r>
              <a:rPr lang="en-US" sz="1600" spc="-2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spaCy</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a:t>
            </a:r>
            <a:r>
              <a:rPr lang="en-US" sz="1600" spc="-1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one</a:t>
            </a:r>
            <a:r>
              <a:rPr lang="en-US" sz="1600" spc="-1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of</a:t>
            </a:r>
            <a:r>
              <a:rPr lang="en-US" sz="1600" spc="-1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most</a:t>
            </a:r>
            <a:r>
              <a:rPr lang="en-US" sz="1600" spc="-15"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accurate</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a:t>
            </a:r>
            <a:r>
              <a:rPr lang="en-US" sz="1600" spc="-10" dirty="0">
                <a:latin typeface="Arial" panose="020B0604020202020204" pitchFamily="34" charset="0"/>
                <a:cs typeface="Arial" panose="020B0604020202020204" pitchFamily="34" charset="0"/>
              </a:rPr>
              <a:t> fastest </a:t>
            </a:r>
            <a:r>
              <a:rPr lang="en-US" sz="1600" dirty="0">
                <a:latin typeface="Arial" panose="020B0604020202020204" pitchFamily="34" charset="0"/>
                <a:cs typeface="Arial" panose="020B0604020202020204" pitchFamily="34" charset="0"/>
              </a:rPr>
              <a:t>parsers</a:t>
            </a:r>
            <a:r>
              <a:rPr lang="en-US" sz="1600" spc="-60" dirty="0">
                <a:latin typeface="Arial" panose="020B0604020202020204" pitchFamily="34" charset="0"/>
                <a:cs typeface="Arial" panose="020B0604020202020204" pitchFamily="34" charset="0"/>
              </a:rPr>
              <a:t> </a:t>
            </a:r>
            <a:r>
              <a:rPr lang="en-US" sz="1600" spc="-10" dirty="0">
                <a:latin typeface="Arial" panose="020B0604020202020204" pitchFamily="34" charset="0"/>
                <a:cs typeface="Arial" panose="020B0604020202020204" pitchFamily="34" charset="0"/>
              </a:rPr>
              <a:t>available</a:t>
            </a:r>
            <a:endParaRPr lang="en-US" sz="16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67F31FA-D983-D88C-1E3D-9EA59ED2A1F8}"/>
              </a:ext>
            </a:extLst>
          </p:cNvPr>
          <p:cNvPicPr>
            <a:picLocks noChangeAspect="1"/>
          </p:cNvPicPr>
          <p:nvPr/>
        </p:nvPicPr>
        <p:blipFill>
          <a:blip r:embed="rId2"/>
          <a:stretch>
            <a:fillRect/>
          </a:stretch>
        </p:blipFill>
        <p:spPr>
          <a:xfrm>
            <a:off x="3219450" y="3429000"/>
            <a:ext cx="5753100" cy="1663700"/>
          </a:xfrm>
          <a:prstGeom prst="rect">
            <a:avLst/>
          </a:prstGeom>
        </p:spPr>
      </p:pic>
    </p:spTree>
    <p:extLst>
      <p:ext uri="{BB962C8B-B14F-4D97-AF65-F5344CB8AC3E}">
        <p14:creationId xmlns:p14="http://schemas.microsoft.com/office/powerpoint/2010/main" val="78469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2112379" y="1212480"/>
            <a:ext cx="8316411" cy="584775"/>
          </a:xfrm>
          <a:prstGeom prst="rect">
            <a:avLst/>
          </a:prstGeom>
          <a:noFill/>
        </p:spPr>
        <p:txBody>
          <a:bodyPr wrap="square">
            <a:spAutoFit/>
          </a:bodyPr>
          <a:lstStyle/>
          <a:p>
            <a:r>
              <a:rPr lang="en-US" sz="3200" dirty="0"/>
              <a:t>Tokenized Output</a:t>
            </a:r>
          </a:p>
        </p:txBody>
      </p:sp>
      <p:pic>
        <p:nvPicPr>
          <p:cNvPr id="2" name="Picture 1">
            <a:extLst>
              <a:ext uri="{FF2B5EF4-FFF2-40B4-BE49-F238E27FC236}">
                <a16:creationId xmlns:a16="http://schemas.microsoft.com/office/drawing/2014/main" id="{9ABBD532-8A24-DE29-63F6-E2F593509354}"/>
              </a:ext>
            </a:extLst>
          </p:cNvPr>
          <p:cNvPicPr>
            <a:picLocks noChangeAspect="1"/>
          </p:cNvPicPr>
          <p:nvPr/>
        </p:nvPicPr>
        <p:blipFill>
          <a:blip r:embed="rId2"/>
          <a:stretch>
            <a:fillRect/>
          </a:stretch>
        </p:blipFill>
        <p:spPr>
          <a:xfrm>
            <a:off x="2872531" y="2306334"/>
            <a:ext cx="6981854" cy="3793523"/>
          </a:xfrm>
          <a:prstGeom prst="rect">
            <a:avLst/>
          </a:prstGeom>
        </p:spPr>
      </p:pic>
    </p:spTree>
    <p:extLst>
      <p:ext uri="{BB962C8B-B14F-4D97-AF65-F5344CB8AC3E}">
        <p14:creationId xmlns:p14="http://schemas.microsoft.com/office/powerpoint/2010/main" val="3648499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9D5C5942-5015-8BA8-9EBC-B227AB499C3C}"/>
              </a:ext>
            </a:extLst>
          </p:cNvPr>
          <p:cNvSpPr txBox="1">
            <a:spLocks noGrp="1"/>
          </p:cNvSpPr>
          <p:nvPr>
            <p:ph type="title"/>
          </p:nvPr>
        </p:nvSpPr>
        <p:spPr>
          <a:xfrm>
            <a:off x="2605405" y="1154595"/>
            <a:ext cx="5676242" cy="566822"/>
          </a:xfrm>
          <a:prstGeom prst="rect">
            <a:avLst/>
          </a:prstGeom>
        </p:spPr>
        <p:txBody>
          <a:bodyPr vert="horz" wrap="square" lIns="0" tIns="12700" rIns="0" bIns="0" rtlCol="0">
            <a:spAutoFit/>
          </a:bodyPr>
          <a:lstStyle/>
          <a:p>
            <a:pPr algn="l">
              <a:lnSpc>
                <a:spcPct val="100000"/>
              </a:lnSpc>
              <a:spcBef>
                <a:spcPts val="100"/>
              </a:spcBef>
            </a:pPr>
            <a:r>
              <a:t>Entity</a:t>
            </a:r>
            <a:r>
              <a:rPr spc="-25"/>
              <a:t> </a:t>
            </a:r>
            <a:r>
              <a:rPr spc="-10"/>
              <a:t>Detection</a:t>
            </a:r>
          </a:p>
        </p:txBody>
      </p:sp>
      <p:sp>
        <p:nvSpPr>
          <p:cNvPr id="6" name="object 4">
            <a:extLst>
              <a:ext uri="{FF2B5EF4-FFF2-40B4-BE49-F238E27FC236}">
                <a16:creationId xmlns:a16="http://schemas.microsoft.com/office/drawing/2014/main" id="{2FFF3297-365B-EFAD-BD8D-2628AB6D5976}"/>
              </a:ext>
            </a:extLst>
          </p:cNvPr>
          <p:cNvSpPr txBox="1"/>
          <p:nvPr/>
        </p:nvSpPr>
        <p:spPr>
          <a:xfrm>
            <a:off x="2506979" y="2060808"/>
            <a:ext cx="7713467" cy="567462"/>
          </a:xfrm>
          <a:prstGeom prst="rect">
            <a:avLst/>
          </a:prstGeom>
        </p:spPr>
        <p:txBody>
          <a:bodyPr vert="horz" wrap="square" lIns="0" tIns="29209" rIns="0" bIns="0" rtlCol="0">
            <a:spAutoFit/>
          </a:bodyPr>
          <a:lstStyle/>
          <a:p>
            <a:pPr marL="127000" marR="5080" indent="-114300">
              <a:lnSpc>
                <a:spcPct val="92100"/>
              </a:lnSpc>
              <a:spcBef>
                <a:spcPts val="229"/>
              </a:spcBef>
              <a:buFont typeface="Arial"/>
              <a:buChar char="•"/>
              <a:tabLst>
                <a:tab pos="127000" algn="l"/>
              </a:tabLst>
            </a:pPr>
            <a:r>
              <a:rPr lang="en-US" sz="1900" spc="-10" dirty="0">
                <a:latin typeface="Arial" panose="020B0604020202020204" pitchFamily="34" charset="0"/>
                <a:cs typeface="Arial" panose="020B0604020202020204" pitchFamily="34" charset="0"/>
              </a:rPr>
              <a:t> </a:t>
            </a:r>
            <a:r>
              <a:rPr sz="1900" spc="-10" dirty="0">
                <a:latin typeface="Arial" panose="020B0604020202020204" pitchFamily="34" charset="0"/>
                <a:cs typeface="Arial" panose="020B0604020202020204" pitchFamily="34" charset="0"/>
              </a:rPr>
              <a:t>Parsers</a:t>
            </a:r>
            <a:r>
              <a:rPr sz="1900" spc="-35"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usually</a:t>
            </a:r>
            <a:r>
              <a:rPr sz="1900" spc="-25"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contain</a:t>
            </a:r>
            <a:r>
              <a:rPr sz="1900" spc="-25"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dictionaries</a:t>
            </a:r>
            <a:r>
              <a:rPr sz="1900" spc="-20"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and</a:t>
            </a:r>
            <a:r>
              <a:rPr sz="1900" spc="-25"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rules</a:t>
            </a:r>
            <a:r>
              <a:rPr sz="1900" spc="-20" dirty="0">
                <a:latin typeface="Arial" panose="020B0604020202020204" pitchFamily="34" charset="0"/>
                <a:cs typeface="Arial" panose="020B0604020202020204" pitchFamily="34" charset="0"/>
              </a:rPr>
              <a:t> that </a:t>
            </a:r>
            <a:r>
              <a:rPr sz="1900" dirty="0">
                <a:latin typeface="Arial" panose="020B0604020202020204" pitchFamily="34" charset="0"/>
                <a:cs typeface="Arial" panose="020B0604020202020204" pitchFamily="34" charset="0"/>
              </a:rPr>
              <a:t>support</a:t>
            </a:r>
            <a:r>
              <a:rPr sz="1900" spc="-30"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detection</a:t>
            </a:r>
            <a:r>
              <a:rPr sz="1900" spc="-20"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of</a:t>
            </a:r>
            <a:r>
              <a:rPr sz="1900" spc="-20"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named</a:t>
            </a:r>
            <a:r>
              <a:rPr sz="1900" spc="-15"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entities</a:t>
            </a:r>
            <a:r>
              <a:rPr sz="1900" spc="-20"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such</a:t>
            </a:r>
            <a:r>
              <a:rPr sz="1900" spc="-20"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as</a:t>
            </a:r>
            <a:r>
              <a:rPr sz="1900" spc="-15" dirty="0">
                <a:latin typeface="Arial" panose="020B0604020202020204" pitchFamily="34" charset="0"/>
                <a:cs typeface="Arial" panose="020B0604020202020204" pitchFamily="34" charset="0"/>
              </a:rPr>
              <a:t> </a:t>
            </a:r>
            <a:r>
              <a:rPr sz="1900" spc="-10" dirty="0">
                <a:latin typeface="Arial" panose="020B0604020202020204" pitchFamily="34" charset="0"/>
                <a:cs typeface="Arial" panose="020B0604020202020204" pitchFamily="34" charset="0"/>
              </a:rPr>
              <a:t>people, </a:t>
            </a:r>
            <a:r>
              <a:rPr sz="1900" dirty="0">
                <a:latin typeface="Arial" panose="020B0604020202020204" pitchFamily="34" charset="0"/>
                <a:cs typeface="Arial" panose="020B0604020202020204" pitchFamily="34" charset="0"/>
              </a:rPr>
              <a:t>places,</a:t>
            </a:r>
            <a:r>
              <a:rPr sz="1900" spc="-10" dirty="0">
                <a:latin typeface="Arial" panose="020B0604020202020204" pitchFamily="34" charset="0"/>
                <a:cs typeface="Arial" panose="020B0604020202020204" pitchFamily="34" charset="0"/>
              </a:rPr>
              <a:t> </a:t>
            </a:r>
            <a:r>
              <a:rPr sz="1900" dirty="0">
                <a:latin typeface="Arial" panose="020B0604020202020204" pitchFamily="34" charset="0"/>
                <a:cs typeface="Arial" panose="020B0604020202020204" pitchFamily="34" charset="0"/>
              </a:rPr>
              <a:t>and</a:t>
            </a:r>
            <a:r>
              <a:rPr sz="1900" spc="-10" dirty="0">
                <a:latin typeface="Arial" panose="020B0604020202020204" pitchFamily="34" charset="0"/>
                <a:cs typeface="Arial" panose="020B0604020202020204" pitchFamily="34" charset="0"/>
              </a:rPr>
              <a:t> organizations</a:t>
            </a:r>
            <a:endParaRPr sz="19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DC68022-2997-1BFB-F4EB-AF8AF1D484B8}"/>
              </a:ext>
            </a:extLst>
          </p:cNvPr>
          <p:cNvPicPr>
            <a:picLocks noChangeAspect="1"/>
          </p:cNvPicPr>
          <p:nvPr/>
        </p:nvPicPr>
        <p:blipFill>
          <a:blip r:embed="rId2"/>
          <a:stretch>
            <a:fillRect/>
          </a:stretch>
        </p:blipFill>
        <p:spPr>
          <a:xfrm>
            <a:off x="3511550" y="3163265"/>
            <a:ext cx="5168900" cy="1295400"/>
          </a:xfrm>
          <a:prstGeom prst="rect">
            <a:avLst/>
          </a:prstGeom>
        </p:spPr>
      </p:pic>
    </p:spTree>
    <p:extLst>
      <p:ext uri="{BB962C8B-B14F-4D97-AF65-F5344CB8AC3E}">
        <p14:creationId xmlns:p14="http://schemas.microsoft.com/office/powerpoint/2010/main" val="4042467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973483" y="1397675"/>
            <a:ext cx="8316411" cy="863698"/>
          </a:xfrm>
          <a:prstGeom prst="rect">
            <a:avLst/>
          </a:prstGeom>
          <a:noFill/>
        </p:spPr>
        <p:txBody>
          <a:bodyPr wrap="square">
            <a:spAutoFit/>
          </a:bodyPr>
          <a:lstStyle/>
          <a:p>
            <a:pPr marL="98425">
              <a:lnSpc>
                <a:spcPct val="100000"/>
              </a:lnSpc>
              <a:spcBef>
                <a:spcPts val="675"/>
              </a:spcBef>
            </a:pPr>
            <a:r>
              <a:rPr lang="en-US" sz="3200">
                <a:latin typeface="Calibri Light"/>
                <a:cs typeface="Calibri Light"/>
              </a:rPr>
              <a:t>Dependency</a:t>
            </a:r>
            <a:r>
              <a:rPr lang="en-US" sz="3200" spc="-15">
                <a:latin typeface="Calibri Light"/>
                <a:cs typeface="Calibri Light"/>
              </a:rPr>
              <a:t> </a:t>
            </a:r>
            <a:r>
              <a:rPr lang="en-US" sz="3200" spc="-10">
                <a:latin typeface="Calibri Light"/>
                <a:cs typeface="Calibri Light"/>
              </a:rPr>
              <a:t>Tagging</a:t>
            </a:r>
            <a:endParaRPr lang="en-US" sz="3200">
              <a:latin typeface="Calibri Light"/>
              <a:cs typeface="Calibri Light"/>
            </a:endParaRPr>
          </a:p>
          <a:p>
            <a:pPr marL="127000" marR="5080" indent="-114300">
              <a:lnSpc>
                <a:spcPts val="1610"/>
              </a:lnSpc>
              <a:spcBef>
                <a:spcPts val="480"/>
              </a:spcBef>
              <a:buFont typeface="Arial"/>
              <a:buChar char="•"/>
              <a:tabLst>
                <a:tab pos="127000" algn="l"/>
              </a:tabLst>
            </a:pPr>
            <a:r>
              <a:rPr lang="en-US" spc="-10">
                <a:latin typeface="Calibri"/>
                <a:cs typeface="Calibri"/>
              </a:rPr>
              <a:t>Syntactical</a:t>
            </a:r>
            <a:r>
              <a:rPr lang="en-US" spc="-35">
                <a:latin typeface="Calibri"/>
                <a:cs typeface="Calibri"/>
              </a:rPr>
              <a:t> </a:t>
            </a:r>
            <a:r>
              <a:rPr lang="en-US">
                <a:latin typeface="Calibri"/>
                <a:cs typeface="Calibri"/>
              </a:rPr>
              <a:t>dependencies</a:t>
            </a:r>
            <a:r>
              <a:rPr lang="en-US" spc="-30">
                <a:latin typeface="Calibri"/>
                <a:cs typeface="Calibri"/>
              </a:rPr>
              <a:t> </a:t>
            </a:r>
            <a:r>
              <a:rPr lang="en-US" spc="-20">
                <a:latin typeface="Calibri"/>
                <a:cs typeface="Calibri"/>
              </a:rPr>
              <a:t>show,</a:t>
            </a:r>
            <a:r>
              <a:rPr lang="en-US" spc="-30">
                <a:latin typeface="Calibri"/>
                <a:cs typeface="Calibri"/>
              </a:rPr>
              <a:t> </a:t>
            </a:r>
            <a:r>
              <a:rPr lang="en-US">
                <a:latin typeface="Calibri"/>
                <a:cs typeface="Calibri"/>
              </a:rPr>
              <a:t>for</a:t>
            </a:r>
            <a:r>
              <a:rPr lang="en-US" spc="-30">
                <a:latin typeface="Calibri"/>
                <a:cs typeface="Calibri"/>
              </a:rPr>
              <a:t> </a:t>
            </a:r>
            <a:r>
              <a:rPr lang="en-US">
                <a:latin typeface="Calibri"/>
                <a:cs typeface="Calibri"/>
              </a:rPr>
              <a:t>example,</a:t>
            </a:r>
            <a:r>
              <a:rPr lang="en-US" spc="-30">
                <a:latin typeface="Calibri"/>
                <a:cs typeface="Calibri"/>
              </a:rPr>
              <a:t> </a:t>
            </a:r>
            <a:r>
              <a:rPr lang="en-US" spc="-10">
                <a:latin typeface="Calibri"/>
                <a:cs typeface="Calibri"/>
              </a:rPr>
              <a:t>which </a:t>
            </a:r>
            <a:r>
              <a:rPr lang="en-US">
                <a:latin typeface="Calibri"/>
                <a:cs typeface="Calibri"/>
              </a:rPr>
              <a:t>noun</a:t>
            </a:r>
            <a:r>
              <a:rPr lang="en-US" spc="-20">
                <a:latin typeface="Calibri"/>
                <a:cs typeface="Calibri"/>
              </a:rPr>
              <a:t> </a:t>
            </a:r>
            <a:r>
              <a:rPr lang="en-US">
                <a:latin typeface="Calibri"/>
                <a:cs typeface="Calibri"/>
              </a:rPr>
              <a:t>an</a:t>
            </a:r>
            <a:r>
              <a:rPr lang="en-US" spc="-15">
                <a:latin typeface="Calibri"/>
                <a:cs typeface="Calibri"/>
              </a:rPr>
              <a:t> </a:t>
            </a:r>
            <a:r>
              <a:rPr lang="en-US">
                <a:latin typeface="Calibri"/>
                <a:cs typeface="Calibri"/>
              </a:rPr>
              <a:t>adjective</a:t>
            </a:r>
            <a:r>
              <a:rPr lang="en-US" spc="-15">
                <a:latin typeface="Calibri"/>
                <a:cs typeface="Calibri"/>
              </a:rPr>
              <a:t> </a:t>
            </a:r>
            <a:r>
              <a:rPr lang="en-US" spc="-10">
                <a:latin typeface="Calibri"/>
                <a:cs typeface="Calibri"/>
              </a:rPr>
              <a:t>modifies</a:t>
            </a:r>
            <a:endParaRPr lang="en-US">
              <a:latin typeface="Calibri"/>
              <a:cs typeface="Calibri"/>
            </a:endParaRPr>
          </a:p>
        </p:txBody>
      </p:sp>
      <p:pic>
        <p:nvPicPr>
          <p:cNvPr id="2" name="Picture 1">
            <a:extLst>
              <a:ext uri="{FF2B5EF4-FFF2-40B4-BE49-F238E27FC236}">
                <a16:creationId xmlns:a16="http://schemas.microsoft.com/office/drawing/2014/main" id="{551BF5E7-BB97-432F-5667-D7F39044E115}"/>
              </a:ext>
            </a:extLst>
          </p:cNvPr>
          <p:cNvPicPr>
            <a:picLocks noChangeAspect="1"/>
          </p:cNvPicPr>
          <p:nvPr/>
        </p:nvPicPr>
        <p:blipFill>
          <a:blip r:embed="rId2"/>
          <a:stretch>
            <a:fillRect/>
          </a:stretch>
        </p:blipFill>
        <p:spPr>
          <a:xfrm>
            <a:off x="3117850" y="2869525"/>
            <a:ext cx="5956300" cy="2590800"/>
          </a:xfrm>
          <a:prstGeom prst="rect">
            <a:avLst/>
          </a:prstGeom>
        </p:spPr>
      </p:pic>
    </p:spTree>
    <p:extLst>
      <p:ext uri="{BB962C8B-B14F-4D97-AF65-F5344CB8AC3E}">
        <p14:creationId xmlns:p14="http://schemas.microsoft.com/office/powerpoint/2010/main" val="2946675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ject 3">
            <a:extLst>
              <a:ext uri="{FF2B5EF4-FFF2-40B4-BE49-F238E27FC236}">
                <a16:creationId xmlns:a16="http://schemas.microsoft.com/office/drawing/2014/main" id="{D74710BD-2984-F076-C461-EB86D2CB79BC}"/>
              </a:ext>
            </a:extLst>
          </p:cNvPr>
          <p:cNvPicPr/>
          <p:nvPr/>
        </p:nvPicPr>
        <p:blipFill>
          <a:blip r:embed="rId2" cstate="print"/>
          <a:stretch>
            <a:fillRect/>
          </a:stretch>
        </p:blipFill>
        <p:spPr>
          <a:xfrm>
            <a:off x="2884991" y="1452623"/>
            <a:ext cx="5830743" cy="2685327"/>
          </a:xfrm>
          <a:prstGeom prst="rect">
            <a:avLst/>
          </a:prstGeom>
        </p:spPr>
      </p:pic>
      <p:pic>
        <p:nvPicPr>
          <p:cNvPr id="12" name="object 4">
            <a:extLst>
              <a:ext uri="{FF2B5EF4-FFF2-40B4-BE49-F238E27FC236}">
                <a16:creationId xmlns:a16="http://schemas.microsoft.com/office/drawing/2014/main" id="{65BF1ADE-2E24-0710-7423-B7932D1E80F5}"/>
              </a:ext>
            </a:extLst>
          </p:cNvPr>
          <p:cNvPicPr/>
          <p:nvPr/>
        </p:nvPicPr>
        <p:blipFill>
          <a:blip r:embed="rId3" cstate="print"/>
          <a:stretch>
            <a:fillRect/>
          </a:stretch>
        </p:blipFill>
        <p:spPr>
          <a:xfrm>
            <a:off x="2884991" y="4352081"/>
            <a:ext cx="5830743" cy="1794076"/>
          </a:xfrm>
          <a:prstGeom prst="rect">
            <a:avLst/>
          </a:prstGeom>
        </p:spPr>
      </p:pic>
      <p:sp>
        <p:nvSpPr>
          <p:cNvPr id="14" name="TextBox 13">
            <a:extLst>
              <a:ext uri="{FF2B5EF4-FFF2-40B4-BE49-F238E27FC236}">
                <a16:creationId xmlns:a16="http://schemas.microsoft.com/office/drawing/2014/main" id="{05485F6F-D1C6-9032-B131-193BBFA238E2}"/>
              </a:ext>
            </a:extLst>
          </p:cNvPr>
          <p:cNvSpPr txBox="1"/>
          <p:nvPr/>
        </p:nvSpPr>
        <p:spPr>
          <a:xfrm>
            <a:off x="1788289" y="629977"/>
            <a:ext cx="6099858" cy="477054"/>
          </a:xfrm>
          <a:prstGeom prst="rect">
            <a:avLst/>
          </a:prstGeom>
          <a:noFill/>
        </p:spPr>
        <p:txBody>
          <a:bodyPr wrap="square">
            <a:spAutoFit/>
          </a:bodyPr>
          <a:lstStyle/>
          <a:p>
            <a:pPr marL="353060">
              <a:lnSpc>
                <a:spcPct val="100000"/>
              </a:lnSpc>
              <a:spcBef>
                <a:spcPts val="1795"/>
              </a:spcBef>
            </a:pPr>
            <a:r>
              <a:rPr lang="en-US" sz="2500" b="0">
                <a:latin typeface="Calibri Light"/>
                <a:cs typeface="Calibri Light"/>
              </a:rPr>
              <a:t>Harder</a:t>
            </a:r>
            <a:r>
              <a:rPr lang="en-US" sz="2500" b="0" spc="-65">
                <a:latin typeface="Calibri Light"/>
                <a:cs typeface="Calibri Light"/>
              </a:rPr>
              <a:t> </a:t>
            </a:r>
            <a:r>
              <a:rPr lang="en-US" sz="2500" b="0">
                <a:latin typeface="Calibri Light"/>
                <a:cs typeface="Calibri Light"/>
              </a:rPr>
              <a:t>Problem:</a:t>
            </a:r>
            <a:r>
              <a:rPr lang="en-US" sz="2500" b="0" spc="-50">
                <a:latin typeface="Calibri Light"/>
                <a:cs typeface="Calibri Light"/>
              </a:rPr>
              <a:t> </a:t>
            </a:r>
            <a:r>
              <a:rPr lang="en-US" sz="2500" b="0">
                <a:latin typeface="Calibri Light"/>
                <a:cs typeface="Calibri Light"/>
              </a:rPr>
              <a:t>Detecting</a:t>
            </a:r>
            <a:r>
              <a:rPr lang="en-US" sz="2500" b="0" spc="-45">
                <a:latin typeface="Calibri Light"/>
                <a:cs typeface="Calibri Light"/>
              </a:rPr>
              <a:t> </a:t>
            </a:r>
            <a:r>
              <a:rPr lang="en-US" sz="2500" b="0" spc="-10">
                <a:latin typeface="Calibri Light"/>
                <a:cs typeface="Calibri Light"/>
              </a:rPr>
              <a:t>Co-Reference</a:t>
            </a:r>
            <a:endParaRPr lang="en-US" sz="2500">
              <a:latin typeface="Calibri Light"/>
              <a:cs typeface="Calibri Light"/>
            </a:endParaRPr>
          </a:p>
        </p:txBody>
      </p:sp>
    </p:spTree>
    <p:extLst>
      <p:ext uri="{BB962C8B-B14F-4D97-AF65-F5344CB8AC3E}">
        <p14:creationId xmlns:p14="http://schemas.microsoft.com/office/powerpoint/2010/main" val="2992689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127567" y="904572"/>
            <a:ext cx="6028480" cy="954107"/>
          </a:xfrm>
          <a:prstGeom prst="rect">
            <a:avLst/>
          </a:prstGeom>
          <a:noFill/>
        </p:spPr>
        <p:txBody>
          <a:bodyPr wrap="square">
            <a:spAutoFit/>
          </a:bodyPr>
          <a:lstStyle/>
          <a:p>
            <a:pPr marL="353060" marR="1313180">
              <a:spcBef>
                <a:spcPts val="1510"/>
              </a:spcBef>
            </a:pPr>
            <a:r>
              <a:rPr lang="en-US" sz="2800">
                <a:latin typeface="Arial" panose="020B0604020202020204" pitchFamily="34" charset="0"/>
                <a:cs typeface="Arial" panose="020B0604020202020204" pitchFamily="34" charset="0"/>
              </a:rPr>
              <a:t>Major Challenges in NLP: Polysemy and Homonymy</a:t>
            </a:r>
          </a:p>
        </p:txBody>
      </p:sp>
      <p:pic>
        <p:nvPicPr>
          <p:cNvPr id="2" name="object 6">
            <a:extLst>
              <a:ext uri="{FF2B5EF4-FFF2-40B4-BE49-F238E27FC236}">
                <a16:creationId xmlns:a16="http://schemas.microsoft.com/office/drawing/2014/main" id="{641E5B72-D9DE-E19A-4DF5-5882942B4D65}"/>
              </a:ext>
            </a:extLst>
          </p:cNvPr>
          <p:cNvPicPr/>
          <p:nvPr/>
        </p:nvPicPr>
        <p:blipFill>
          <a:blip r:embed="rId2" cstate="print"/>
          <a:stretch>
            <a:fillRect/>
          </a:stretch>
        </p:blipFill>
        <p:spPr>
          <a:xfrm>
            <a:off x="1992775" y="1956089"/>
            <a:ext cx="6028480" cy="3634483"/>
          </a:xfrm>
          <a:prstGeom prst="rect">
            <a:avLst/>
          </a:prstGeom>
        </p:spPr>
      </p:pic>
      <p:sp>
        <p:nvSpPr>
          <p:cNvPr id="3" name="TextBox 2">
            <a:extLst>
              <a:ext uri="{FF2B5EF4-FFF2-40B4-BE49-F238E27FC236}">
                <a16:creationId xmlns:a16="http://schemas.microsoft.com/office/drawing/2014/main" id="{504B45D5-147F-D083-557B-B42E80AD29E8}"/>
              </a:ext>
            </a:extLst>
          </p:cNvPr>
          <p:cNvSpPr txBox="1"/>
          <p:nvPr/>
        </p:nvSpPr>
        <p:spPr>
          <a:xfrm>
            <a:off x="5626100" y="3146924"/>
            <a:ext cx="4241800" cy="369332"/>
          </a:xfrm>
          <a:prstGeom prst="rect">
            <a:avLst/>
          </a:prstGeom>
          <a:noFill/>
        </p:spPr>
        <p:txBody>
          <a:bodyPr wrap="square" rtlCol="0">
            <a:spAutoFit/>
          </a:bodyPr>
          <a:lstStyle/>
          <a:p>
            <a:r>
              <a:rPr lang="en-US" b="0" i="0" u="none" strike="noStrike" dirty="0">
                <a:solidFill>
                  <a:srgbClr val="8A8D91"/>
                </a:solidFill>
                <a:effectLst/>
                <a:latin typeface="Open Sans" panose="020B0606030504020204" pitchFamily="34" charset="0"/>
              </a:rPr>
              <a:t>”lots of new </a:t>
            </a:r>
            <a:r>
              <a:rPr lang="en-US" b="0" i="1" u="none" strike="noStrike" dirty="0">
                <a:solidFill>
                  <a:srgbClr val="8A8D91"/>
                </a:solidFill>
                <a:effectLst/>
                <a:latin typeface="Open Sans" panose="020B0606030504020204" pitchFamily="34" charset="0"/>
              </a:rPr>
              <a:t>faces</a:t>
            </a:r>
            <a:r>
              <a:rPr lang="en-US" b="0" i="0" u="none" strike="noStrike" dirty="0">
                <a:solidFill>
                  <a:srgbClr val="8A8D91"/>
                </a:solidFill>
                <a:effectLst/>
                <a:latin typeface="Open Sans" panose="020B0606030504020204" pitchFamily="34" charset="0"/>
              </a:rPr>
              <a:t> around here!”</a:t>
            </a:r>
            <a:endParaRPr lang="en-US" dirty="0"/>
          </a:p>
        </p:txBody>
      </p:sp>
      <p:cxnSp>
        <p:nvCxnSpPr>
          <p:cNvPr id="6" name="Straight Arrow Connector 5">
            <a:extLst>
              <a:ext uri="{FF2B5EF4-FFF2-40B4-BE49-F238E27FC236}">
                <a16:creationId xmlns:a16="http://schemas.microsoft.com/office/drawing/2014/main" id="{00017B43-4CE2-009A-4C80-6EDCB454F27F}"/>
              </a:ext>
            </a:extLst>
          </p:cNvPr>
          <p:cNvCxnSpPr>
            <a:cxnSpLocks/>
          </p:cNvCxnSpPr>
          <p:nvPr/>
        </p:nvCxnSpPr>
        <p:spPr>
          <a:xfrm flipH="1">
            <a:off x="3785347" y="3429000"/>
            <a:ext cx="1840753" cy="295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511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441048" y="911539"/>
            <a:ext cx="8316411" cy="461665"/>
          </a:xfrm>
          <a:prstGeom prst="rect">
            <a:avLst/>
          </a:prstGeom>
          <a:noFill/>
        </p:spPr>
        <p:txBody>
          <a:bodyPr wrap="square">
            <a:spAutoFit/>
          </a:bodyPr>
          <a:lstStyle/>
          <a:p>
            <a:r>
              <a:rPr lang="en-US" sz="2400" b="1"/>
              <a:t>Major Challenges in NLP: Preposition Attachment</a:t>
            </a:r>
          </a:p>
        </p:txBody>
      </p:sp>
      <p:pic>
        <p:nvPicPr>
          <p:cNvPr id="2" name="object 3">
            <a:extLst>
              <a:ext uri="{FF2B5EF4-FFF2-40B4-BE49-F238E27FC236}">
                <a16:creationId xmlns:a16="http://schemas.microsoft.com/office/drawing/2014/main" id="{0C8C5F3F-FC39-4989-66FC-117F900F8CD5}"/>
              </a:ext>
            </a:extLst>
          </p:cNvPr>
          <p:cNvPicPr/>
          <p:nvPr/>
        </p:nvPicPr>
        <p:blipFill>
          <a:blip r:embed="rId2" cstate="print"/>
          <a:stretch>
            <a:fillRect/>
          </a:stretch>
        </p:blipFill>
        <p:spPr>
          <a:xfrm>
            <a:off x="2326511" y="2030820"/>
            <a:ext cx="5760558" cy="3501880"/>
          </a:xfrm>
          <a:prstGeom prst="rect">
            <a:avLst/>
          </a:prstGeom>
        </p:spPr>
      </p:pic>
    </p:spTree>
    <p:extLst>
      <p:ext uri="{BB962C8B-B14F-4D97-AF65-F5344CB8AC3E}">
        <p14:creationId xmlns:p14="http://schemas.microsoft.com/office/powerpoint/2010/main" val="771280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5">
            <a:extLst>
              <a:ext uri="{FF2B5EF4-FFF2-40B4-BE49-F238E27FC236}">
                <a16:creationId xmlns:a16="http://schemas.microsoft.com/office/drawing/2014/main" id="{47561F73-C994-A469-BF26-0E9F6B0735D7}"/>
              </a:ext>
            </a:extLst>
          </p:cNvPr>
          <p:cNvSpPr txBox="1"/>
          <p:nvPr/>
        </p:nvSpPr>
        <p:spPr>
          <a:xfrm>
            <a:off x="1479479" y="1015375"/>
            <a:ext cx="6129453" cy="1355243"/>
          </a:xfrm>
          <a:prstGeom prst="rect">
            <a:avLst/>
          </a:prstGeom>
        </p:spPr>
        <p:txBody>
          <a:bodyPr vert="horz" wrap="square" lIns="0" tIns="12700" rIns="0" bIns="0" rtlCol="0">
            <a:spAutoFit/>
          </a:bodyPr>
          <a:lstStyle/>
          <a:p>
            <a:pPr marL="98425">
              <a:lnSpc>
                <a:spcPct val="100000"/>
              </a:lnSpc>
              <a:spcBef>
                <a:spcPts val="100"/>
              </a:spcBef>
            </a:pPr>
            <a:r>
              <a:rPr sz="2800" b="0" dirty="0">
                <a:latin typeface="Arial" panose="020B0604020202020204" pitchFamily="34" charset="0"/>
                <a:cs typeface="Arial" panose="020B0604020202020204" pitchFamily="34" charset="0"/>
              </a:rPr>
              <a:t>Elliptical</a:t>
            </a:r>
            <a:r>
              <a:rPr sz="2800" b="0" spc="-35" dirty="0">
                <a:latin typeface="Arial" panose="020B0604020202020204" pitchFamily="34" charset="0"/>
                <a:cs typeface="Arial" panose="020B0604020202020204" pitchFamily="34" charset="0"/>
              </a:rPr>
              <a:t> </a:t>
            </a:r>
            <a:r>
              <a:rPr sz="2800" b="0" spc="-10" dirty="0">
                <a:latin typeface="Arial" panose="020B0604020202020204" pitchFamily="34" charset="0"/>
                <a:cs typeface="Arial" panose="020B0604020202020204" pitchFamily="34" charset="0"/>
              </a:rPr>
              <a:t>Construction</a:t>
            </a:r>
            <a:endParaRPr sz="2800" dirty="0">
              <a:latin typeface="Arial" panose="020B0604020202020204" pitchFamily="34" charset="0"/>
              <a:cs typeface="Arial" panose="020B0604020202020204" pitchFamily="34" charset="0"/>
            </a:endParaRPr>
          </a:p>
          <a:p>
            <a:pPr marL="127000" marR="5080" indent="-114300">
              <a:lnSpc>
                <a:spcPct val="80000"/>
              </a:lnSpc>
              <a:spcBef>
                <a:spcPts val="1325"/>
              </a:spcBef>
              <a:buFont typeface="Arial"/>
              <a:buChar char="•"/>
              <a:tabLst>
                <a:tab pos="127000" algn="l"/>
              </a:tabLst>
            </a:pPr>
            <a:r>
              <a:rPr sz="2000" dirty="0">
                <a:latin typeface="Arial" panose="020B0604020202020204" pitchFamily="34" charset="0"/>
                <a:cs typeface="Arial" panose="020B0604020202020204" pitchFamily="34" charset="0"/>
              </a:rPr>
              <a:t>Elliptical</a:t>
            </a:r>
            <a:r>
              <a:rPr sz="2000" spc="-5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construction</a:t>
            </a:r>
            <a:r>
              <a:rPr sz="2000" spc="-3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occurs</a:t>
            </a:r>
            <a:r>
              <a:rPr sz="2000" spc="-3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when</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words</a:t>
            </a:r>
            <a:r>
              <a:rPr sz="2000" spc="-3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are</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left</a:t>
            </a:r>
            <a:r>
              <a:rPr sz="2000" spc="-3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out </a:t>
            </a:r>
            <a:r>
              <a:rPr sz="2000" dirty="0">
                <a:latin typeface="Arial" panose="020B0604020202020204" pitchFamily="34" charset="0"/>
                <a:cs typeface="Arial" panose="020B0604020202020204" pitchFamily="34" charset="0"/>
              </a:rPr>
              <a:t>because</a:t>
            </a:r>
            <a:r>
              <a:rPr sz="2000" spc="-5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they</a:t>
            </a:r>
            <a:r>
              <a:rPr sz="2000" spc="-3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are</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generally</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understood</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be</a:t>
            </a:r>
            <a:r>
              <a:rPr sz="2000" spc="-3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there. </a:t>
            </a:r>
            <a:r>
              <a:rPr sz="2000" dirty="0">
                <a:latin typeface="Arial" panose="020B0604020202020204" pitchFamily="34" charset="0"/>
                <a:cs typeface="Arial" panose="020B0604020202020204" pitchFamily="34" charset="0"/>
              </a:rPr>
              <a:t>Several</a:t>
            </a:r>
            <a:r>
              <a:rPr sz="2000" spc="-8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types:</a:t>
            </a:r>
            <a:endParaRPr sz="2000"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B76E2075-DB50-D94C-1844-03D76DEB5712}"/>
              </a:ext>
            </a:extLst>
          </p:cNvPr>
          <p:cNvGraphicFramePr>
            <a:graphicFrameLocks noGrp="1"/>
          </p:cNvGraphicFramePr>
          <p:nvPr>
            <p:extLst>
              <p:ext uri="{D42A27DB-BD31-4B8C-83A1-F6EECF244321}">
                <p14:modId xmlns:p14="http://schemas.microsoft.com/office/powerpoint/2010/main" val="340344194"/>
              </p:ext>
            </p:extLst>
          </p:nvPr>
        </p:nvGraphicFramePr>
        <p:xfrm>
          <a:off x="2113903" y="2670452"/>
          <a:ext cx="5474061" cy="1119000"/>
        </p:xfrm>
        <a:graphic>
          <a:graphicData uri="http://schemas.openxmlformats.org/drawingml/2006/table">
            <a:tbl>
              <a:tblPr firstRow="1" bandRow="1">
                <a:tableStyleId>{2D5ABB26-0587-4C30-8999-92F81FD0307C}</a:tableStyleId>
              </a:tblPr>
              <a:tblGrid>
                <a:gridCol w="1573793">
                  <a:extLst>
                    <a:ext uri="{9D8B030D-6E8A-4147-A177-3AD203B41FA5}">
                      <a16:colId xmlns:a16="http://schemas.microsoft.com/office/drawing/2014/main" val="20000"/>
                    </a:ext>
                  </a:extLst>
                </a:gridCol>
                <a:gridCol w="3900268">
                  <a:extLst>
                    <a:ext uri="{9D8B030D-6E8A-4147-A177-3AD203B41FA5}">
                      <a16:colId xmlns:a16="http://schemas.microsoft.com/office/drawing/2014/main" val="20001"/>
                    </a:ext>
                  </a:extLst>
                </a:gridCol>
              </a:tblGrid>
              <a:tr h="223800">
                <a:tc>
                  <a:txBody>
                    <a:bodyPr/>
                    <a:lstStyle/>
                    <a:p>
                      <a:pPr marL="45085">
                        <a:lnSpc>
                          <a:spcPct val="100000"/>
                        </a:lnSpc>
                        <a:spcBef>
                          <a:spcPts val="85"/>
                        </a:spcBef>
                      </a:pPr>
                      <a:r>
                        <a:rPr sz="900" b="1" spc="-20">
                          <a:solidFill>
                            <a:srgbClr val="FFFFFF"/>
                          </a:solidFill>
                          <a:latin typeface="Calibri"/>
                          <a:cs typeface="Calibri"/>
                        </a:rPr>
                        <a:t>Type</a:t>
                      </a:r>
                      <a:endParaRPr sz="900">
                        <a:latin typeface="Calibri"/>
                        <a:cs typeface="Calibri"/>
                      </a:endParaRPr>
                    </a:p>
                  </a:txBody>
                  <a:tcPr marL="0" marR="0" marT="10795" marB="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solidFill>
                      <a:srgbClr val="4472C4"/>
                    </a:solidFill>
                  </a:tcPr>
                </a:tc>
                <a:tc>
                  <a:txBody>
                    <a:bodyPr/>
                    <a:lstStyle/>
                    <a:p>
                      <a:pPr marL="45085">
                        <a:lnSpc>
                          <a:spcPct val="100000"/>
                        </a:lnSpc>
                        <a:spcBef>
                          <a:spcPts val="85"/>
                        </a:spcBef>
                      </a:pPr>
                      <a:r>
                        <a:rPr sz="900" b="1" spc="-10">
                          <a:solidFill>
                            <a:srgbClr val="FFFFFF"/>
                          </a:solidFill>
                          <a:latin typeface="Calibri"/>
                          <a:cs typeface="Calibri"/>
                        </a:rPr>
                        <a:t>Example</a:t>
                      </a:r>
                      <a:endParaRPr sz="900">
                        <a:latin typeface="Calibri"/>
                        <a:cs typeface="Calibri"/>
                      </a:endParaRPr>
                    </a:p>
                  </a:txBody>
                  <a:tcPr marL="0" marR="0" marT="10795" marB="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solidFill>
                      <a:srgbClr val="4472C4"/>
                    </a:solidFill>
                  </a:tcPr>
                </a:tc>
                <a:extLst>
                  <a:ext uri="{0D108BD9-81ED-4DB2-BD59-A6C34878D82A}">
                    <a16:rowId xmlns:a16="http://schemas.microsoft.com/office/drawing/2014/main" val="10000"/>
                  </a:ext>
                </a:extLst>
              </a:tr>
              <a:tr h="223800">
                <a:tc>
                  <a:txBody>
                    <a:bodyPr/>
                    <a:lstStyle/>
                    <a:p>
                      <a:pPr marL="45085">
                        <a:lnSpc>
                          <a:spcPct val="100000"/>
                        </a:lnSpc>
                        <a:spcBef>
                          <a:spcPts val="90"/>
                        </a:spcBef>
                      </a:pPr>
                      <a:r>
                        <a:rPr sz="900">
                          <a:latin typeface="Calibri"/>
                          <a:cs typeface="Calibri"/>
                        </a:rPr>
                        <a:t>Verb</a:t>
                      </a:r>
                      <a:r>
                        <a:rPr sz="900" spc="-45">
                          <a:latin typeface="Calibri"/>
                          <a:cs typeface="Calibri"/>
                        </a:rPr>
                        <a:t> </a:t>
                      </a:r>
                      <a:r>
                        <a:rPr sz="900" spc="-10">
                          <a:latin typeface="Calibri"/>
                          <a:cs typeface="Calibri"/>
                        </a:rPr>
                        <a:t>Gapping</a:t>
                      </a:r>
                      <a:endParaRPr sz="900">
                        <a:latin typeface="Calibri"/>
                        <a:cs typeface="Calibri"/>
                      </a:endParaRPr>
                    </a:p>
                  </a:txBody>
                  <a:tcPr marL="0" marR="0" marT="11430" marB="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CFD5EA"/>
                    </a:solidFill>
                  </a:tcPr>
                </a:tc>
                <a:tc>
                  <a:txBody>
                    <a:bodyPr/>
                    <a:lstStyle/>
                    <a:p>
                      <a:pPr marL="45085">
                        <a:lnSpc>
                          <a:spcPct val="100000"/>
                        </a:lnSpc>
                        <a:spcBef>
                          <a:spcPts val="90"/>
                        </a:spcBef>
                      </a:pPr>
                      <a:r>
                        <a:rPr sz="900">
                          <a:latin typeface="Calibri"/>
                          <a:cs typeface="Calibri"/>
                        </a:rPr>
                        <a:t>Jeff</a:t>
                      </a:r>
                      <a:r>
                        <a:rPr sz="900" spc="-10">
                          <a:latin typeface="Calibri"/>
                          <a:cs typeface="Calibri"/>
                        </a:rPr>
                        <a:t> </a:t>
                      </a:r>
                      <a:r>
                        <a:rPr sz="900">
                          <a:latin typeface="Calibri"/>
                          <a:cs typeface="Calibri"/>
                        </a:rPr>
                        <a:t>can play</a:t>
                      </a:r>
                      <a:r>
                        <a:rPr sz="900" spc="-10">
                          <a:latin typeface="Calibri"/>
                          <a:cs typeface="Calibri"/>
                        </a:rPr>
                        <a:t> </a:t>
                      </a:r>
                      <a:r>
                        <a:rPr sz="900">
                          <a:latin typeface="Calibri"/>
                          <a:cs typeface="Calibri"/>
                        </a:rPr>
                        <a:t>the bass,</a:t>
                      </a:r>
                      <a:r>
                        <a:rPr sz="900" spc="-10">
                          <a:latin typeface="Calibri"/>
                          <a:cs typeface="Calibri"/>
                        </a:rPr>
                        <a:t> </a:t>
                      </a:r>
                      <a:r>
                        <a:rPr sz="900">
                          <a:latin typeface="Calibri"/>
                          <a:cs typeface="Calibri"/>
                        </a:rPr>
                        <a:t>and Larry</a:t>
                      </a:r>
                      <a:r>
                        <a:rPr sz="900" spc="-10">
                          <a:latin typeface="Calibri"/>
                          <a:cs typeface="Calibri"/>
                        </a:rPr>
                        <a:t> </a:t>
                      </a:r>
                      <a:r>
                        <a:rPr sz="900">
                          <a:latin typeface="Calibri"/>
                          <a:cs typeface="Calibri"/>
                        </a:rPr>
                        <a:t>.</a:t>
                      </a:r>
                      <a:r>
                        <a:rPr sz="900" spc="-5">
                          <a:latin typeface="Calibri"/>
                          <a:cs typeface="Calibri"/>
                        </a:rPr>
                        <a:t> </a:t>
                      </a:r>
                      <a:r>
                        <a:rPr sz="900">
                          <a:latin typeface="Calibri"/>
                          <a:cs typeface="Calibri"/>
                        </a:rPr>
                        <a:t>.</a:t>
                      </a:r>
                      <a:r>
                        <a:rPr sz="900" spc="-10">
                          <a:latin typeface="Calibri"/>
                          <a:cs typeface="Calibri"/>
                        </a:rPr>
                        <a:t> </a:t>
                      </a:r>
                      <a:r>
                        <a:rPr sz="900">
                          <a:latin typeface="Calibri"/>
                          <a:cs typeface="Calibri"/>
                        </a:rPr>
                        <a:t>.</a:t>
                      </a:r>
                      <a:r>
                        <a:rPr sz="900" spc="-5">
                          <a:latin typeface="Calibri"/>
                          <a:cs typeface="Calibri"/>
                        </a:rPr>
                        <a:t> </a:t>
                      </a:r>
                      <a:r>
                        <a:rPr sz="900">
                          <a:latin typeface="Calibri"/>
                          <a:cs typeface="Calibri"/>
                        </a:rPr>
                        <a:t>the </a:t>
                      </a:r>
                      <a:r>
                        <a:rPr sz="900" spc="-10">
                          <a:latin typeface="Calibri"/>
                          <a:cs typeface="Calibri"/>
                        </a:rPr>
                        <a:t>guitar.</a:t>
                      </a:r>
                      <a:endParaRPr sz="900">
                        <a:latin typeface="Calibri"/>
                        <a:cs typeface="Calibri"/>
                      </a:endParaRPr>
                    </a:p>
                  </a:txBody>
                  <a:tcPr marL="0" marR="0" marT="11430" marB="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CFD5EA"/>
                    </a:solidFill>
                  </a:tcPr>
                </a:tc>
                <a:extLst>
                  <a:ext uri="{0D108BD9-81ED-4DB2-BD59-A6C34878D82A}">
                    <a16:rowId xmlns:a16="http://schemas.microsoft.com/office/drawing/2014/main" val="10001"/>
                  </a:ext>
                </a:extLst>
              </a:tr>
              <a:tr h="223800">
                <a:tc>
                  <a:txBody>
                    <a:bodyPr/>
                    <a:lstStyle/>
                    <a:p>
                      <a:pPr marL="45085">
                        <a:lnSpc>
                          <a:spcPct val="100000"/>
                        </a:lnSpc>
                        <a:spcBef>
                          <a:spcPts val="70"/>
                        </a:spcBef>
                      </a:pPr>
                      <a:r>
                        <a:rPr sz="900">
                          <a:latin typeface="Calibri"/>
                          <a:cs typeface="Calibri"/>
                        </a:rPr>
                        <a:t>Verb</a:t>
                      </a:r>
                      <a:r>
                        <a:rPr sz="900" spc="-55">
                          <a:latin typeface="Calibri"/>
                          <a:cs typeface="Calibri"/>
                        </a:rPr>
                        <a:t> </a:t>
                      </a:r>
                      <a:r>
                        <a:rPr sz="900" spc="-10">
                          <a:latin typeface="Calibri"/>
                          <a:cs typeface="Calibri"/>
                        </a:rPr>
                        <a:t>Phrase</a:t>
                      </a:r>
                      <a:endParaRPr sz="900">
                        <a:latin typeface="Calibri"/>
                        <a:cs typeface="Calibri"/>
                      </a:endParaRPr>
                    </a:p>
                  </a:txBody>
                  <a:tcPr marL="0" marR="0" marT="8890"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9EBF5"/>
                    </a:solidFill>
                  </a:tcPr>
                </a:tc>
                <a:tc>
                  <a:txBody>
                    <a:bodyPr/>
                    <a:lstStyle/>
                    <a:p>
                      <a:pPr marL="45085">
                        <a:lnSpc>
                          <a:spcPct val="100000"/>
                        </a:lnSpc>
                        <a:spcBef>
                          <a:spcPts val="70"/>
                        </a:spcBef>
                      </a:pPr>
                      <a:r>
                        <a:rPr sz="900">
                          <a:latin typeface="Calibri"/>
                          <a:cs typeface="Calibri"/>
                        </a:rPr>
                        <a:t>Jeff</a:t>
                      </a:r>
                      <a:r>
                        <a:rPr sz="900" spc="-15">
                          <a:latin typeface="Calibri"/>
                          <a:cs typeface="Calibri"/>
                        </a:rPr>
                        <a:t> </a:t>
                      </a:r>
                      <a:r>
                        <a:rPr sz="900">
                          <a:latin typeface="Calibri"/>
                          <a:cs typeface="Calibri"/>
                        </a:rPr>
                        <a:t>wanted</a:t>
                      </a:r>
                      <a:r>
                        <a:rPr sz="900" spc="-10">
                          <a:latin typeface="Calibri"/>
                          <a:cs typeface="Calibri"/>
                        </a:rPr>
                        <a:t> </a:t>
                      </a:r>
                      <a:r>
                        <a:rPr sz="900">
                          <a:latin typeface="Calibri"/>
                          <a:cs typeface="Calibri"/>
                        </a:rPr>
                        <a:t>to</a:t>
                      </a:r>
                      <a:r>
                        <a:rPr sz="900" spc="-15">
                          <a:latin typeface="Calibri"/>
                          <a:cs typeface="Calibri"/>
                        </a:rPr>
                        <a:t> </a:t>
                      </a:r>
                      <a:r>
                        <a:rPr sz="900">
                          <a:latin typeface="Calibri"/>
                          <a:cs typeface="Calibri"/>
                        </a:rPr>
                        <a:t>buy</a:t>
                      </a:r>
                      <a:r>
                        <a:rPr sz="900" spc="-10">
                          <a:latin typeface="Calibri"/>
                          <a:cs typeface="Calibri"/>
                        </a:rPr>
                        <a:t> </a:t>
                      </a:r>
                      <a:r>
                        <a:rPr sz="900">
                          <a:latin typeface="Calibri"/>
                          <a:cs typeface="Calibri"/>
                        </a:rPr>
                        <a:t>the</a:t>
                      </a:r>
                      <a:r>
                        <a:rPr sz="900" spc="-10">
                          <a:latin typeface="Calibri"/>
                          <a:cs typeface="Calibri"/>
                        </a:rPr>
                        <a:t> </a:t>
                      </a:r>
                      <a:r>
                        <a:rPr sz="900">
                          <a:latin typeface="Calibri"/>
                          <a:cs typeface="Calibri"/>
                        </a:rPr>
                        <a:t>instrument</a:t>
                      </a:r>
                      <a:r>
                        <a:rPr sz="900" spc="-15">
                          <a:latin typeface="Calibri"/>
                          <a:cs typeface="Calibri"/>
                        </a:rPr>
                        <a:t> </a:t>
                      </a:r>
                      <a:r>
                        <a:rPr sz="900">
                          <a:latin typeface="Calibri"/>
                          <a:cs typeface="Calibri"/>
                        </a:rPr>
                        <a:t>and</a:t>
                      </a:r>
                      <a:r>
                        <a:rPr sz="900" spc="-10">
                          <a:latin typeface="Calibri"/>
                          <a:cs typeface="Calibri"/>
                        </a:rPr>
                        <a:t> </a:t>
                      </a:r>
                      <a:r>
                        <a:rPr sz="900">
                          <a:latin typeface="Calibri"/>
                          <a:cs typeface="Calibri"/>
                        </a:rPr>
                        <a:t>did</a:t>
                      </a:r>
                      <a:r>
                        <a:rPr sz="900" spc="-15">
                          <a:latin typeface="Calibri"/>
                          <a:cs typeface="Calibri"/>
                        </a:rPr>
                        <a:t> </a:t>
                      </a:r>
                      <a:r>
                        <a:rPr sz="900">
                          <a:latin typeface="Calibri"/>
                          <a:cs typeface="Calibri"/>
                        </a:rPr>
                        <a:t>.</a:t>
                      </a:r>
                      <a:r>
                        <a:rPr sz="900" spc="-10">
                          <a:latin typeface="Calibri"/>
                          <a:cs typeface="Calibri"/>
                        </a:rPr>
                        <a:t> </a:t>
                      </a:r>
                      <a:r>
                        <a:rPr sz="900">
                          <a:latin typeface="Calibri"/>
                          <a:cs typeface="Calibri"/>
                        </a:rPr>
                        <a:t>.</a:t>
                      </a:r>
                      <a:r>
                        <a:rPr sz="900" spc="-10">
                          <a:latin typeface="Calibri"/>
                          <a:cs typeface="Calibri"/>
                        </a:rPr>
                        <a:t> </a:t>
                      </a:r>
                      <a:r>
                        <a:rPr sz="900" spc="-50">
                          <a:latin typeface="Calibri"/>
                          <a:cs typeface="Calibri"/>
                        </a:rPr>
                        <a:t>.</a:t>
                      </a:r>
                      <a:endParaRPr sz="900">
                        <a:latin typeface="Calibri"/>
                        <a:cs typeface="Calibri"/>
                      </a:endParaRPr>
                    </a:p>
                  </a:txBody>
                  <a:tcPr marL="0" marR="0" marT="8890"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9EBF5"/>
                    </a:solidFill>
                  </a:tcPr>
                </a:tc>
                <a:extLst>
                  <a:ext uri="{0D108BD9-81ED-4DB2-BD59-A6C34878D82A}">
                    <a16:rowId xmlns:a16="http://schemas.microsoft.com/office/drawing/2014/main" val="10002"/>
                  </a:ext>
                </a:extLst>
              </a:tr>
              <a:tr h="223800">
                <a:tc>
                  <a:txBody>
                    <a:bodyPr/>
                    <a:lstStyle/>
                    <a:p>
                      <a:pPr marL="45085">
                        <a:lnSpc>
                          <a:spcPct val="100000"/>
                        </a:lnSpc>
                        <a:spcBef>
                          <a:spcPts val="70"/>
                        </a:spcBef>
                      </a:pPr>
                      <a:r>
                        <a:rPr sz="900" spc="-10">
                          <a:latin typeface="Calibri"/>
                          <a:cs typeface="Calibri"/>
                        </a:rPr>
                        <a:t>Nominal</a:t>
                      </a:r>
                      <a:endParaRPr sz="900">
                        <a:latin typeface="Calibri"/>
                        <a:cs typeface="Calibri"/>
                      </a:endParaRPr>
                    </a:p>
                  </a:txBody>
                  <a:tcPr marL="0" marR="0" marT="8890"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CFD5EA"/>
                    </a:solidFill>
                  </a:tcPr>
                </a:tc>
                <a:tc>
                  <a:txBody>
                    <a:bodyPr/>
                    <a:lstStyle/>
                    <a:p>
                      <a:pPr marL="45085">
                        <a:lnSpc>
                          <a:spcPct val="100000"/>
                        </a:lnSpc>
                        <a:spcBef>
                          <a:spcPts val="70"/>
                        </a:spcBef>
                      </a:pPr>
                      <a:r>
                        <a:rPr sz="900">
                          <a:latin typeface="Calibri"/>
                          <a:cs typeface="Calibri"/>
                        </a:rPr>
                        <a:t>Larry</a:t>
                      </a:r>
                      <a:r>
                        <a:rPr sz="900" spc="-25">
                          <a:latin typeface="Calibri"/>
                          <a:cs typeface="Calibri"/>
                        </a:rPr>
                        <a:t> </a:t>
                      </a:r>
                      <a:r>
                        <a:rPr sz="900">
                          <a:latin typeface="Calibri"/>
                          <a:cs typeface="Calibri"/>
                        </a:rPr>
                        <a:t>played</a:t>
                      </a:r>
                      <a:r>
                        <a:rPr sz="900" spc="-5">
                          <a:latin typeface="Calibri"/>
                          <a:cs typeface="Calibri"/>
                        </a:rPr>
                        <a:t> </a:t>
                      </a:r>
                      <a:r>
                        <a:rPr sz="900">
                          <a:latin typeface="Calibri"/>
                          <a:cs typeface="Calibri"/>
                        </a:rPr>
                        <a:t>one</a:t>
                      </a:r>
                      <a:r>
                        <a:rPr sz="900" spc="-10">
                          <a:latin typeface="Calibri"/>
                          <a:cs typeface="Calibri"/>
                        </a:rPr>
                        <a:t> </a:t>
                      </a:r>
                      <a:r>
                        <a:rPr sz="900">
                          <a:latin typeface="Calibri"/>
                          <a:cs typeface="Calibri"/>
                        </a:rPr>
                        <a:t>song,</a:t>
                      </a:r>
                      <a:r>
                        <a:rPr sz="900" spc="-10">
                          <a:latin typeface="Calibri"/>
                          <a:cs typeface="Calibri"/>
                        </a:rPr>
                        <a:t> </a:t>
                      </a:r>
                      <a:r>
                        <a:rPr sz="900">
                          <a:latin typeface="Calibri"/>
                          <a:cs typeface="Calibri"/>
                        </a:rPr>
                        <a:t>then</a:t>
                      </a:r>
                      <a:r>
                        <a:rPr sz="900" spc="-10">
                          <a:latin typeface="Calibri"/>
                          <a:cs typeface="Calibri"/>
                        </a:rPr>
                        <a:t> </a:t>
                      </a:r>
                      <a:r>
                        <a:rPr sz="900">
                          <a:latin typeface="Calibri"/>
                          <a:cs typeface="Calibri"/>
                        </a:rPr>
                        <a:t>Jeff</a:t>
                      </a:r>
                      <a:r>
                        <a:rPr sz="900" spc="-10">
                          <a:latin typeface="Calibri"/>
                          <a:cs typeface="Calibri"/>
                        </a:rPr>
                        <a:t> </a:t>
                      </a:r>
                      <a:r>
                        <a:rPr sz="900">
                          <a:latin typeface="Calibri"/>
                          <a:cs typeface="Calibri"/>
                        </a:rPr>
                        <a:t>played</a:t>
                      </a:r>
                      <a:r>
                        <a:rPr sz="900" spc="-5">
                          <a:latin typeface="Calibri"/>
                          <a:cs typeface="Calibri"/>
                        </a:rPr>
                        <a:t> </a:t>
                      </a:r>
                      <a:r>
                        <a:rPr sz="900">
                          <a:latin typeface="Calibri"/>
                          <a:cs typeface="Calibri"/>
                        </a:rPr>
                        <a:t>two</a:t>
                      </a:r>
                      <a:r>
                        <a:rPr sz="900" spc="-15">
                          <a:latin typeface="Calibri"/>
                          <a:cs typeface="Calibri"/>
                        </a:rPr>
                        <a:t> </a:t>
                      </a:r>
                      <a:r>
                        <a:rPr sz="900">
                          <a:latin typeface="Calibri"/>
                          <a:cs typeface="Calibri"/>
                        </a:rPr>
                        <a:t>.</a:t>
                      </a:r>
                      <a:r>
                        <a:rPr sz="900" spc="-10">
                          <a:latin typeface="Calibri"/>
                          <a:cs typeface="Calibri"/>
                        </a:rPr>
                        <a:t> </a:t>
                      </a:r>
                      <a:r>
                        <a:rPr sz="900">
                          <a:latin typeface="Calibri"/>
                          <a:cs typeface="Calibri"/>
                        </a:rPr>
                        <a:t>.</a:t>
                      </a:r>
                      <a:r>
                        <a:rPr sz="900" spc="-10">
                          <a:latin typeface="Calibri"/>
                          <a:cs typeface="Calibri"/>
                        </a:rPr>
                        <a:t> </a:t>
                      </a:r>
                      <a:r>
                        <a:rPr sz="900" spc="-50">
                          <a:latin typeface="Calibri"/>
                          <a:cs typeface="Calibri"/>
                        </a:rPr>
                        <a:t>.</a:t>
                      </a:r>
                      <a:endParaRPr sz="900">
                        <a:latin typeface="Calibri"/>
                        <a:cs typeface="Calibri"/>
                      </a:endParaRPr>
                    </a:p>
                  </a:txBody>
                  <a:tcPr marL="0" marR="0" marT="8890"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CFD5EA"/>
                    </a:solidFill>
                  </a:tcPr>
                </a:tc>
                <a:extLst>
                  <a:ext uri="{0D108BD9-81ED-4DB2-BD59-A6C34878D82A}">
                    <a16:rowId xmlns:a16="http://schemas.microsoft.com/office/drawing/2014/main" val="10003"/>
                  </a:ext>
                </a:extLst>
              </a:tr>
              <a:tr h="223800">
                <a:tc>
                  <a:txBody>
                    <a:bodyPr/>
                    <a:lstStyle/>
                    <a:p>
                      <a:pPr>
                        <a:lnSpc>
                          <a:spcPct val="100000"/>
                        </a:lnSpc>
                      </a:pPr>
                      <a:endParaRPr sz="1000">
                        <a:latin typeface="Times New Roman"/>
                        <a:cs typeface="Times New Roman"/>
                      </a:endParaRPr>
                    </a:p>
                  </a:txBody>
                  <a:tcPr marL="0" marR="0" marT="0"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9EBF5"/>
                    </a:solidFill>
                  </a:tcPr>
                </a:tc>
                <a:tc>
                  <a:txBody>
                    <a:bodyPr/>
                    <a:lstStyle/>
                    <a:p>
                      <a:pPr marL="45085">
                        <a:lnSpc>
                          <a:spcPct val="100000"/>
                        </a:lnSpc>
                        <a:spcBef>
                          <a:spcPts val="75"/>
                        </a:spcBef>
                      </a:pPr>
                      <a:r>
                        <a:rPr sz="900">
                          <a:latin typeface="Calibri"/>
                          <a:cs typeface="Calibri"/>
                        </a:rPr>
                        <a:t>.</a:t>
                      </a:r>
                      <a:r>
                        <a:rPr sz="900" spc="-5">
                          <a:latin typeface="Calibri"/>
                          <a:cs typeface="Calibri"/>
                        </a:rPr>
                        <a:t> </a:t>
                      </a:r>
                      <a:r>
                        <a:rPr sz="900">
                          <a:latin typeface="Calibri"/>
                          <a:cs typeface="Calibri"/>
                        </a:rPr>
                        <a:t>.</a:t>
                      </a:r>
                      <a:r>
                        <a:rPr sz="900" spc="-5">
                          <a:latin typeface="Calibri"/>
                          <a:cs typeface="Calibri"/>
                        </a:rPr>
                        <a:t> </a:t>
                      </a:r>
                      <a:r>
                        <a:rPr sz="900">
                          <a:latin typeface="Calibri"/>
                          <a:cs typeface="Calibri"/>
                        </a:rPr>
                        <a:t>. and many </a:t>
                      </a:r>
                      <a:r>
                        <a:rPr sz="900" spc="-10">
                          <a:latin typeface="Calibri"/>
                          <a:cs typeface="Calibri"/>
                        </a:rPr>
                        <a:t>more!</a:t>
                      </a:r>
                      <a:endParaRPr sz="900">
                        <a:latin typeface="Calibri"/>
                        <a:cs typeface="Calibri"/>
                      </a:endParaRPr>
                    </a:p>
                  </a:txBody>
                  <a:tcPr marL="0" marR="0" marT="9525"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9EBF5"/>
                    </a:solidFill>
                  </a:tcPr>
                </a:tc>
                <a:extLst>
                  <a:ext uri="{0D108BD9-81ED-4DB2-BD59-A6C34878D82A}">
                    <a16:rowId xmlns:a16="http://schemas.microsoft.com/office/drawing/2014/main" val="10004"/>
                  </a:ext>
                </a:extLst>
              </a:tr>
            </a:tbl>
          </a:graphicData>
        </a:graphic>
      </p:graphicFrame>
      <p:sp>
        <p:nvSpPr>
          <p:cNvPr id="8" name="object 7">
            <a:extLst>
              <a:ext uri="{FF2B5EF4-FFF2-40B4-BE49-F238E27FC236}">
                <a16:creationId xmlns:a16="http://schemas.microsoft.com/office/drawing/2014/main" id="{91BA4EAB-402F-89FE-D9E1-9453720A503E}"/>
              </a:ext>
            </a:extLst>
          </p:cNvPr>
          <p:cNvSpPr txBox="1"/>
          <p:nvPr/>
        </p:nvSpPr>
        <p:spPr>
          <a:xfrm>
            <a:off x="1479479" y="4256059"/>
            <a:ext cx="6742911" cy="701986"/>
          </a:xfrm>
          <a:prstGeom prst="rect">
            <a:avLst/>
          </a:prstGeom>
        </p:spPr>
        <p:txBody>
          <a:bodyPr vert="horz" wrap="square" lIns="0" tIns="61594" rIns="0" bIns="0" rtlCol="0">
            <a:spAutoFit/>
          </a:bodyPr>
          <a:lstStyle/>
          <a:p>
            <a:pPr marL="127000" marR="5080" indent="-114300" algn="just">
              <a:lnSpc>
                <a:spcPct val="77100"/>
              </a:lnSpc>
              <a:spcBef>
                <a:spcPts val="484"/>
              </a:spcBef>
              <a:buFont typeface="Arial"/>
              <a:buChar char="•"/>
              <a:tabLst>
                <a:tab pos="127000" algn="l"/>
              </a:tabLst>
            </a:pPr>
            <a:r>
              <a:rPr spc="-10" dirty="0">
                <a:latin typeface="Arial" panose="020B0604020202020204" pitchFamily="34" charset="0"/>
                <a:cs typeface="Arial" panose="020B0604020202020204" pitchFamily="34" charset="0"/>
              </a:rPr>
              <a:t>Parsers</a:t>
            </a:r>
            <a:r>
              <a:rPr spc="-3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have</a:t>
            </a:r>
            <a:r>
              <a:rPr spc="-2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difficulty</a:t>
            </a:r>
            <a:r>
              <a:rPr spc="-25"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inferring</a:t>
            </a:r>
            <a:r>
              <a:rPr spc="-2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the</a:t>
            </a:r>
            <a:r>
              <a:rPr spc="-2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missing</a:t>
            </a:r>
            <a:r>
              <a:rPr spc="-20"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phrases, </a:t>
            </a:r>
            <a:r>
              <a:rPr dirty="0">
                <a:latin typeface="Arial" panose="020B0604020202020204" pitchFamily="34" charset="0"/>
                <a:cs typeface="Arial" panose="020B0604020202020204" pitchFamily="34" charset="0"/>
              </a:rPr>
              <a:t>making</a:t>
            </a:r>
            <a:r>
              <a:rPr spc="-4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later</a:t>
            </a:r>
            <a:r>
              <a:rPr spc="-3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steps</a:t>
            </a:r>
            <a:r>
              <a:rPr spc="-3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(like</a:t>
            </a:r>
            <a:r>
              <a:rPr spc="-3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dependency</a:t>
            </a:r>
            <a:r>
              <a:rPr spc="-3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or</a:t>
            </a:r>
            <a:r>
              <a:rPr spc="-30"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co</a:t>
            </a:r>
            <a:r>
              <a:rPr lang="en-US" spc="-10" dirty="0">
                <a:latin typeface="Arial" panose="020B0604020202020204" pitchFamily="34" charset="0"/>
                <a:cs typeface="Arial" panose="020B0604020202020204" pitchFamily="34" charset="0"/>
              </a:rPr>
              <a:t>-</a:t>
            </a:r>
            <a:r>
              <a:rPr spc="-10" dirty="0">
                <a:latin typeface="Arial" panose="020B0604020202020204" pitchFamily="34" charset="0"/>
                <a:cs typeface="Arial" panose="020B0604020202020204" pitchFamily="34" charset="0"/>
              </a:rPr>
              <a:t>reference) </a:t>
            </a:r>
            <a:r>
              <a:rPr dirty="0">
                <a:latin typeface="Arial" panose="020B0604020202020204" pitchFamily="34" charset="0"/>
                <a:cs typeface="Arial" panose="020B0604020202020204" pitchFamily="34" charset="0"/>
              </a:rPr>
              <a:t>more</a:t>
            </a:r>
            <a:r>
              <a:rPr spc="-4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difficult/less</a:t>
            </a:r>
            <a:r>
              <a:rPr spc="-30"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accurate.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922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163255" y="1189330"/>
            <a:ext cx="8316411" cy="4244752"/>
          </a:xfrm>
          <a:prstGeom prst="rect">
            <a:avLst/>
          </a:prstGeom>
          <a:noFill/>
        </p:spPr>
        <p:txBody>
          <a:bodyPr wrap="square">
            <a:spAutoFit/>
          </a:bodyPr>
          <a:lstStyle/>
          <a:p>
            <a:pPr marL="353060" marR="975994">
              <a:spcBef>
                <a:spcPts val="1510"/>
              </a:spcBef>
            </a:pPr>
            <a:r>
              <a:rPr lang="en-US" sz="3600" dirty="0">
                <a:latin typeface="Arial" panose="020B0604020202020204" pitchFamily="34" charset="0"/>
                <a:cs typeface="Arial" panose="020B0604020202020204" pitchFamily="34" charset="0"/>
              </a:rPr>
              <a:t>Philosophical</a:t>
            </a:r>
            <a:r>
              <a:rPr lang="en-US" sz="3600" spc="-35" dirty="0">
                <a:latin typeface="Arial" panose="020B0604020202020204" pitchFamily="34" charset="0"/>
                <a:cs typeface="Arial" panose="020B0604020202020204" pitchFamily="34" charset="0"/>
              </a:rPr>
              <a:t> </a:t>
            </a:r>
            <a:r>
              <a:rPr lang="en-US" sz="3600" spc="-10" dirty="0">
                <a:latin typeface="Arial" panose="020B0604020202020204" pitchFamily="34" charset="0"/>
                <a:cs typeface="Arial" panose="020B0604020202020204" pitchFamily="34" charset="0"/>
              </a:rPr>
              <a:t>Pitfalls: </a:t>
            </a:r>
          </a:p>
          <a:p>
            <a:pPr marL="353060" marR="975994">
              <a:spcBef>
                <a:spcPts val="1510"/>
              </a:spcBef>
            </a:pPr>
            <a:r>
              <a:rPr lang="en-US" sz="3600" dirty="0">
                <a:latin typeface="Arial" panose="020B0604020202020204" pitchFamily="34" charset="0"/>
                <a:cs typeface="Arial" panose="020B0604020202020204" pitchFamily="34" charset="0"/>
              </a:rPr>
              <a:t>Semantics</a:t>
            </a:r>
            <a:r>
              <a:rPr lang="en-US" sz="3600" spc="-70" dirty="0">
                <a:latin typeface="Arial" panose="020B0604020202020204" pitchFamily="34" charset="0"/>
                <a:cs typeface="Arial" panose="020B0604020202020204" pitchFamily="34" charset="0"/>
              </a:rPr>
              <a:t> </a:t>
            </a:r>
            <a:r>
              <a:rPr lang="en-US" sz="3600" spc="-10" dirty="0">
                <a:latin typeface="Arial" panose="020B0604020202020204" pitchFamily="34" charset="0"/>
                <a:cs typeface="Arial" panose="020B0604020202020204" pitchFamily="34" charset="0"/>
              </a:rPr>
              <a:t>Versus</a:t>
            </a:r>
            <a:r>
              <a:rPr lang="en-US" sz="3600" spc="-65" dirty="0">
                <a:latin typeface="Arial" panose="020B0604020202020204" pitchFamily="34" charset="0"/>
                <a:cs typeface="Arial" panose="020B0604020202020204" pitchFamily="34" charset="0"/>
              </a:rPr>
              <a:t> </a:t>
            </a:r>
            <a:r>
              <a:rPr lang="en-US" sz="3600" spc="-10" dirty="0">
                <a:latin typeface="Arial" panose="020B0604020202020204" pitchFamily="34" charset="0"/>
                <a:cs typeface="Arial" panose="020B0604020202020204" pitchFamily="34" charset="0"/>
              </a:rPr>
              <a:t>Pragmatics</a:t>
            </a:r>
            <a:endParaRPr lang="en-US" sz="3600" dirty="0">
              <a:latin typeface="Arial" panose="020B0604020202020204" pitchFamily="34" charset="0"/>
              <a:cs typeface="Arial" panose="020B0604020202020204" pitchFamily="34" charset="0"/>
            </a:endParaRPr>
          </a:p>
          <a:p>
            <a:pPr marL="381635" marR="349885" indent="-114300">
              <a:spcBef>
                <a:spcPts val="1335"/>
              </a:spcBef>
              <a:buFont typeface="Arial"/>
              <a:buChar char="•"/>
              <a:tabLst>
                <a:tab pos="382270" algn="l"/>
              </a:tabLst>
            </a:pPr>
            <a:r>
              <a:rPr lang="en-US" dirty="0">
                <a:latin typeface="Arial" panose="020B0604020202020204" pitchFamily="34" charset="0"/>
                <a:cs typeface="Arial" panose="020B0604020202020204" pitchFamily="34" charset="0"/>
              </a:rPr>
              <a:t>Authentic</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human</a:t>
            </a:r>
            <a:r>
              <a:rPr lang="en-US" spc="-10" dirty="0">
                <a:latin typeface="Arial" panose="020B0604020202020204" pitchFamily="34" charset="0"/>
                <a:cs typeface="Arial" panose="020B0604020202020204" pitchFamily="34" charset="0"/>
              </a:rPr>
              <a:t> communication </a:t>
            </a:r>
            <a:r>
              <a:rPr lang="en-US" dirty="0">
                <a:latin typeface="Arial" panose="020B0604020202020204" pitchFamily="34" charset="0"/>
                <a:cs typeface="Arial" panose="020B0604020202020204" pitchFamily="34" charset="0"/>
              </a:rPr>
              <a:t>works</a:t>
            </a:r>
            <a:r>
              <a:rPr lang="en-US" spc="-1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a:t>
            </a:r>
            <a:r>
              <a:rPr lang="en-US" spc="-1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a:t>
            </a:r>
            <a:r>
              <a:rPr lang="en-US" spc="-10" dirty="0">
                <a:latin typeface="Arial" panose="020B0604020202020204" pitchFamily="34" charset="0"/>
                <a:cs typeface="Arial" panose="020B0604020202020204" pitchFamily="34" charset="0"/>
              </a:rPr>
              <a:t> interpersonal context</a:t>
            </a:r>
            <a:r>
              <a:rPr lang="en-US" spc="-3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shared</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meanings,</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personal</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histories,</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a:t>
            </a:r>
            <a:r>
              <a:rPr lang="en-US" spc="-2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prevailing circumstances</a:t>
            </a:r>
            <a:endParaRPr lang="en-US" dirty="0">
              <a:latin typeface="Arial" panose="020B0604020202020204" pitchFamily="34" charset="0"/>
              <a:cs typeface="Arial" panose="020B0604020202020204" pitchFamily="34" charset="0"/>
            </a:endParaRPr>
          </a:p>
          <a:p>
            <a:pPr marL="381635" marR="372110" indent="-114300">
              <a:spcBef>
                <a:spcPts val="490"/>
              </a:spcBef>
              <a:buFont typeface="Arial"/>
              <a:buChar char="•"/>
              <a:tabLst>
                <a:tab pos="382270" algn="l"/>
              </a:tabLst>
            </a:pPr>
            <a:r>
              <a:rPr lang="en-US" dirty="0">
                <a:latin typeface="Arial" panose="020B0604020202020204" pitchFamily="34" charset="0"/>
                <a:cs typeface="Arial" panose="020B0604020202020204" pitchFamily="34" charset="0"/>
              </a:rPr>
              <a:t>In</a:t>
            </a:r>
            <a:r>
              <a:rPr lang="en-US" spc="-3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perspective,</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many</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texts,</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on</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their</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own,</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do</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not</a:t>
            </a:r>
            <a:r>
              <a:rPr lang="en-US" spc="-2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contain </a:t>
            </a:r>
            <a:r>
              <a:rPr lang="en-US" dirty="0">
                <a:latin typeface="Arial" panose="020B0604020202020204" pitchFamily="34" charset="0"/>
                <a:cs typeface="Arial" panose="020B0604020202020204" pitchFamily="34" charset="0"/>
              </a:rPr>
              <a:t>sufficient</a:t>
            </a:r>
            <a:r>
              <a:rPr lang="en-US" spc="-3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information</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truly</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convey</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a:t>
            </a:r>
            <a:r>
              <a:rPr lang="en-US" spc="-1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underlying</a:t>
            </a:r>
            <a:r>
              <a:rPr lang="en-US" spc="-2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meaning </a:t>
            </a:r>
            <a:r>
              <a:rPr lang="en-US" dirty="0">
                <a:latin typeface="Arial" panose="020B0604020202020204" pitchFamily="34" charset="0"/>
                <a:cs typeface="Arial" panose="020B0604020202020204" pitchFamily="34" charset="0"/>
              </a:rPr>
              <a:t>of</a:t>
            </a:r>
            <a:r>
              <a:rPr lang="en-US" spc="-1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a:t>
            </a:r>
            <a:r>
              <a:rPr lang="en-US" spc="-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utterances</a:t>
            </a:r>
            <a:endParaRPr lang="en-US" dirty="0">
              <a:latin typeface="Arial" panose="020B0604020202020204" pitchFamily="34" charset="0"/>
              <a:cs typeface="Arial" panose="020B0604020202020204" pitchFamily="34" charset="0"/>
            </a:endParaRPr>
          </a:p>
          <a:p>
            <a:pPr marL="381635" marR="523875" indent="-114300" algn="just">
              <a:spcBef>
                <a:spcPts val="515"/>
              </a:spcBef>
              <a:buFont typeface="Arial"/>
              <a:buChar char="•"/>
              <a:tabLst>
                <a:tab pos="382270" algn="l"/>
              </a:tabLst>
            </a:pPr>
            <a:r>
              <a:rPr lang="en-US" spc="-10" dirty="0">
                <a:latin typeface="Arial" panose="020B0604020202020204" pitchFamily="34" charset="0"/>
                <a:cs typeface="Arial" panose="020B0604020202020204" pitchFamily="34" charset="0"/>
              </a:rPr>
              <a:t>Non-</a:t>
            </a:r>
            <a:r>
              <a:rPr lang="en-US" dirty="0">
                <a:latin typeface="Arial" panose="020B0604020202020204" pitchFamily="34" charset="0"/>
                <a:cs typeface="Arial" panose="020B0604020202020204" pitchFamily="34" charset="0"/>
              </a:rPr>
              <a:t>propositional</a:t>
            </a:r>
            <a:r>
              <a:rPr lang="en-US" spc="-4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speech</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acts</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(when</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captured</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text)</a:t>
            </a:r>
            <a:r>
              <a:rPr lang="en-US" spc="-25" dirty="0">
                <a:latin typeface="Arial" panose="020B0604020202020204" pitchFamily="34" charset="0"/>
                <a:cs typeface="Arial" panose="020B0604020202020204" pitchFamily="34" charset="0"/>
              </a:rPr>
              <a:t> </a:t>
            </a:r>
            <a:r>
              <a:rPr lang="en-US" spc="-20" dirty="0">
                <a:latin typeface="Arial" panose="020B0604020202020204" pitchFamily="34" charset="0"/>
                <a:cs typeface="Arial" panose="020B0604020202020204" pitchFamily="34" charset="0"/>
              </a:rPr>
              <a:t>lose </a:t>
            </a:r>
            <a:r>
              <a:rPr lang="en-US" dirty="0">
                <a:latin typeface="Arial" panose="020B0604020202020204" pitchFamily="34" charset="0"/>
                <a:cs typeface="Arial" panose="020B0604020202020204" pitchFamily="34" charset="0"/>
              </a:rPr>
              <a:t>meaning</a:t>
            </a:r>
            <a:r>
              <a:rPr lang="en-US" spc="-4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when</a:t>
            </a:r>
            <a:r>
              <a:rPr lang="en-US" spc="-3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separated</a:t>
            </a:r>
            <a:r>
              <a:rPr lang="en-US" spc="-3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a:t>
            </a:r>
            <a:r>
              <a:rPr lang="en-US" spc="-3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their</a:t>
            </a:r>
            <a:r>
              <a:rPr lang="en-US" spc="-3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related</a:t>
            </a:r>
            <a:r>
              <a:rPr lang="en-US" spc="-3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performances. </a:t>
            </a:r>
            <a:r>
              <a:rPr lang="en-US" dirty="0">
                <a:latin typeface="Arial" panose="020B0604020202020204" pitchFamily="34" charset="0"/>
                <a:cs typeface="Arial" panose="020B0604020202020204" pitchFamily="34" charset="0"/>
              </a:rPr>
              <a:t>Example:</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“I’ll</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finish</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a:t>
            </a:r>
            <a:r>
              <a:rPr lang="en-US" spc="-1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job</a:t>
            </a:r>
            <a:r>
              <a:rPr lang="en-US" spc="-15" dirty="0">
                <a:latin typeface="Arial" panose="020B0604020202020204" pitchFamily="34" charset="0"/>
                <a:cs typeface="Arial" panose="020B0604020202020204" pitchFamily="34" charset="0"/>
              </a:rPr>
              <a:t> </a:t>
            </a:r>
            <a:r>
              <a:rPr lang="en-US" spc="-20" dirty="0">
                <a:latin typeface="Arial" panose="020B0604020202020204" pitchFamily="34" charset="0"/>
                <a:cs typeface="Arial" panose="020B0604020202020204" pitchFamily="34" charset="0"/>
              </a:rPr>
              <a:t>now.”</a:t>
            </a:r>
            <a:endParaRPr lang="en-US" dirty="0">
              <a:latin typeface="Arial" panose="020B0604020202020204" pitchFamily="34" charset="0"/>
              <a:cs typeface="Arial" panose="020B0604020202020204" pitchFamily="34" charset="0"/>
            </a:endParaRPr>
          </a:p>
          <a:p>
            <a:pPr marL="381635" marR="761365" indent="-114300" algn="just">
              <a:spcBef>
                <a:spcPts val="520"/>
              </a:spcBef>
              <a:buFont typeface="Arial"/>
              <a:buChar char="•"/>
              <a:tabLst>
                <a:tab pos="382270" algn="l"/>
              </a:tabLst>
            </a:pPr>
            <a:r>
              <a:rPr lang="en-US" dirty="0">
                <a:latin typeface="Arial" panose="020B0604020202020204" pitchFamily="34" charset="0"/>
                <a:cs typeface="Arial" panose="020B0604020202020204" pitchFamily="34" charset="0"/>
              </a:rPr>
              <a:t>Give</a:t>
            </a:r>
            <a:r>
              <a:rPr lang="en-US" spc="-3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example</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utterance</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whose</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meaning</a:t>
            </a:r>
            <a:r>
              <a:rPr lang="en-US" spc="-2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varies </a:t>
            </a:r>
            <a:r>
              <a:rPr lang="en-US" dirty="0">
                <a:latin typeface="Arial" panose="020B0604020202020204" pitchFamily="34" charset="0"/>
                <a:cs typeface="Arial" panose="020B0604020202020204" pitchFamily="34" charset="0"/>
              </a:rPr>
              <a:t>depending</a:t>
            </a:r>
            <a:r>
              <a:rPr lang="en-US" spc="-1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on</a:t>
            </a:r>
            <a:r>
              <a:rPr lang="en-US" spc="-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context.</a:t>
            </a:r>
            <a:r>
              <a:rPr lang="en-US" spc="-1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spc="-1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2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6">
            <a:extLst>
              <a:ext uri="{FF2B5EF4-FFF2-40B4-BE49-F238E27FC236}">
                <a16:creationId xmlns:a16="http://schemas.microsoft.com/office/drawing/2014/main" id="{B9869C7F-6B43-1C94-0A55-4FD6191FF090}"/>
              </a:ext>
            </a:extLst>
          </p:cNvPr>
          <p:cNvSpPr txBox="1"/>
          <p:nvPr/>
        </p:nvSpPr>
        <p:spPr>
          <a:xfrm>
            <a:off x="1388745" y="654811"/>
            <a:ext cx="5529580" cy="5657959"/>
          </a:xfrm>
          <a:prstGeom prst="rect">
            <a:avLst/>
          </a:prstGeom>
        </p:spPr>
        <p:txBody>
          <a:bodyPr vert="horz" wrap="square" lIns="0" tIns="12700" rIns="0" bIns="0" rtlCol="0">
            <a:spAutoFit/>
          </a:bodyPr>
          <a:lstStyle/>
          <a:p>
            <a:pPr marL="200025">
              <a:spcBef>
                <a:spcPts val="100"/>
              </a:spcBef>
            </a:pPr>
            <a:r>
              <a:rPr sz="3600" b="0" dirty="0">
                <a:latin typeface="Arial" panose="020B0604020202020204" pitchFamily="34" charset="0"/>
                <a:cs typeface="Arial" panose="020B0604020202020204" pitchFamily="34" charset="0"/>
              </a:rPr>
              <a:t>What</a:t>
            </a:r>
            <a:r>
              <a:rPr sz="3600" b="0" spc="-15" dirty="0">
                <a:latin typeface="Arial" panose="020B0604020202020204" pitchFamily="34" charset="0"/>
                <a:cs typeface="Arial" panose="020B0604020202020204" pitchFamily="34" charset="0"/>
              </a:rPr>
              <a:t> </a:t>
            </a:r>
            <a:r>
              <a:rPr sz="3600" b="0" dirty="0">
                <a:latin typeface="Arial" panose="020B0604020202020204" pitchFamily="34" charset="0"/>
                <a:cs typeface="Arial" panose="020B0604020202020204" pitchFamily="34" charset="0"/>
              </a:rPr>
              <a:t>is</a:t>
            </a:r>
            <a:r>
              <a:rPr sz="3600" b="0" spc="-15" dirty="0">
                <a:latin typeface="Arial" panose="020B0604020202020204" pitchFamily="34" charset="0"/>
                <a:cs typeface="Arial" panose="020B0604020202020204" pitchFamily="34" charset="0"/>
              </a:rPr>
              <a:t> </a:t>
            </a:r>
            <a:r>
              <a:rPr sz="3600" b="0" spc="-20" dirty="0">
                <a:latin typeface="Arial" panose="020B0604020202020204" pitchFamily="34" charset="0"/>
                <a:cs typeface="Arial" panose="020B0604020202020204" pitchFamily="34" charset="0"/>
              </a:rPr>
              <a:t>text?</a:t>
            </a:r>
            <a:endParaRPr sz="3600" dirty="0">
              <a:latin typeface="Arial" panose="020B0604020202020204" pitchFamily="34" charset="0"/>
              <a:cs typeface="Arial" panose="020B0604020202020204" pitchFamily="34" charset="0"/>
            </a:endParaRPr>
          </a:p>
          <a:p>
            <a:pPr marL="114300" marR="148590" indent="-114300">
              <a:spcBef>
                <a:spcPts val="190"/>
              </a:spcBef>
              <a:buFont typeface="Arial"/>
              <a:buChar char="•"/>
              <a:tabLst>
                <a:tab pos="114300" algn="l"/>
              </a:tabLst>
            </a:pPr>
            <a:r>
              <a:rPr sz="2000" dirty="0">
                <a:latin typeface="Arial" panose="020B0604020202020204" pitchFamily="34" charset="0"/>
                <a:cs typeface="Arial" panose="020B0604020202020204" pitchFamily="34" charset="0"/>
              </a:rPr>
              <a:t>From</a:t>
            </a:r>
            <a:r>
              <a:rPr sz="2000" spc="-2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data scientist’s </a:t>
            </a:r>
            <a:r>
              <a:rPr sz="2000" dirty="0">
                <a:latin typeface="Arial" panose="020B0604020202020204" pitchFamily="34" charset="0"/>
                <a:cs typeface="Arial" panose="020B0604020202020204" pitchFamily="34" charset="0"/>
              </a:rPr>
              <a:t>perspective,</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a:t>
            </a:r>
            <a:r>
              <a:rPr sz="2000" spc="-1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set </a:t>
            </a:r>
            <a:r>
              <a:rPr sz="2000" dirty="0">
                <a:latin typeface="Arial" panose="020B0604020202020204" pitchFamily="34" charset="0"/>
                <a:cs typeface="Arial" panose="020B0604020202020204" pitchFamily="34" charset="0"/>
              </a:rPr>
              <a:t>of</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documents</a:t>
            </a:r>
            <a:r>
              <a:rPr sz="2000" spc="-2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organized</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into</a:t>
            </a:r>
            <a:r>
              <a:rPr sz="2000" spc="-15" dirty="0">
                <a:latin typeface="Arial" panose="020B0604020202020204" pitchFamily="34" charset="0"/>
                <a:cs typeface="Arial" panose="020B0604020202020204" pitchFamily="34" charset="0"/>
              </a:rPr>
              <a:t> </a:t>
            </a:r>
            <a:r>
              <a:rPr sz="2000" spc="-50" dirty="0">
                <a:latin typeface="Arial" panose="020B0604020202020204" pitchFamily="34" charset="0"/>
                <a:cs typeface="Arial" panose="020B0604020202020204" pitchFamily="34" charset="0"/>
              </a:rPr>
              <a:t>a </a:t>
            </a:r>
            <a:r>
              <a:rPr sz="2000" dirty="0">
                <a:latin typeface="Arial" panose="020B0604020202020204" pitchFamily="34" charset="0"/>
                <a:cs typeface="Arial" panose="020B0604020202020204" pitchFamily="34" charset="0"/>
              </a:rPr>
              <a:t>corpus,</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where</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each</a:t>
            </a:r>
            <a:r>
              <a:rPr sz="2000" spc="-2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document </a:t>
            </a:r>
            <a:r>
              <a:rPr sz="2000" dirty="0">
                <a:latin typeface="Arial" panose="020B0604020202020204" pitchFamily="34" charset="0"/>
                <a:cs typeface="Arial" panose="020B0604020202020204" pitchFamily="34" charset="0"/>
              </a:rPr>
              <a:t>contains</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an</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encoded</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sample</a:t>
            </a:r>
            <a:r>
              <a:rPr sz="2000" spc="-3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of </a:t>
            </a:r>
            <a:r>
              <a:rPr sz="2000" dirty="0">
                <a:latin typeface="Arial" panose="020B0604020202020204" pitchFamily="34" charset="0"/>
                <a:cs typeface="Arial" panose="020B0604020202020204" pitchFamily="34" charset="0"/>
              </a:rPr>
              <a:t>written</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language,</a:t>
            </a:r>
            <a:r>
              <a:rPr sz="2000" spc="-3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generally:</a:t>
            </a:r>
            <a:endParaRPr sz="2000" dirty="0">
              <a:latin typeface="Arial" panose="020B0604020202020204" pitchFamily="34" charset="0"/>
              <a:cs typeface="Arial" panose="020B0604020202020204" pitchFamily="34" charset="0"/>
            </a:endParaRPr>
          </a:p>
          <a:p>
            <a:pPr marL="342900" lvl="1" indent="-114300">
              <a:spcBef>
                <a:spcPts val="30"/>
              </a:spcBef>
              <a:buFont typeface="Arial"/>
              <a:buChar char="•"/>
              <a:tabLst>
                <a:tab pos="342900" algn="l"/>
              </a:tabLst>
            </a:pPr>
            <a:r>
              <a:rPr sz="2000" dirty="0">
                <a:latin typeface="Arial" panose="020B0604020202020204" pitchFamily="34" charset="0"/>
                <a:cs typeface="Arial" panose="020B0604020202020204" pitchFamily="34" charset="0"/>
              </a:rPr>
              <a:t>Human</a:t>
            </a:r>
            <a:r>
              <a:rPr sz="2000" spc="-3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readable</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files</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(e.g.,</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plain</a:t>
            </a:r>
            <a:r>
              <a:rPr sz="2000" spc="-2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text)</a:t>
            </a:r>
            <a:endParaRPr sz="2000" dirty="0">
              <a:latin typeface="Arial" panose="020B0604020202020204" pitchFamily="34" charset="0"/>
              <a:cs typeface="Arial" panose="020B0604020202020204" pitchFamily="34" charset="0"/>
            </a:endParaRPr>
          </a:p>
          <a:p>
            <a:pPr marL="342900" marR="121920" lvl="1" indent="-114300">
              <a:spcBef>
                <a:spcPts val="300"/>
              </a:spcBef>
              <a:buFont typeface="Arial"/>
              <a:buChar char="•"/>
              <a:tabLst>
                <a:tab pos="342900" algn="l"/>
              </a:tabLst>
            </a:pPr>
            <a:r>
              <a:rPr sz="2000" spc="-10" dirty="0">
                <a:latin typeface="Arial" panose="020B0604020202020204" pitchFamily="34" charset="0"/>
                <a:cs typeface="Arial" panose="020B0604020202020204" pitchFamily="34" charset="0"/>
              </a:rPr>
              <a:t>Metadata</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describing</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data</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source,</a:t>
            </a:r>
            <a:r>
              <a:rPr sz="2000" spc="-20" dirty="0">
                <a:latin typeface="Arial" panose="020B0604020202020204" pitchFamily="34" charset="0"/>
                <a:cs typeface="Arial" panose="020B0604020202020204" pitchFamily="34" charset="0"/>
              </a:rPr>
              <a:t> date </a:t>
            </a:r>
            <a:r>
              <a:rPr sz="2000" dirty="0">
                <a:latin typeface="Arial" panose="020B0604020202020204" pitchFamily="34" charset="0"/>
                <a:cs typeface="Arial" panose="020B0604020202020204" pitchFamily="34" charset="0"/>
              </a:rPr>
              <a:t>of</a:t>
            </a:r>
            <a:r>
              <a:rPr sz="2000" spc="-3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capture,</a:t>
            </a:r>
            <a:r>
              <a:rPr sz="2000" spc="-3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speaker/author,</a:t>
            </a:r>
            <a:r>
              <a:rPr sz="2000" spc="-3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etc.</a:t>
            </a:r>
            <a:endParaRPr sz="2000" dirty="0">
              <a:latin typeface="Arial" panose="020B0604020202020204" pitchFamily="34" charset="0"/>
              <a:cs typeface="Arial" panose="020B0604020202020204" pitchFamily="34" charset="0"/>
            </a:endParaRPr>
          </a:p>
          <a:p>
            <a:pPr marL="342900" marR="40640" lvl="1" indent="-114300">
              <a:spcBef>
                <a:spcPts val="385"/>
              </a:spcBef>
              <a:buFont typeface="Arial"/>
              <a:buChar char="•"/>
              <a:tabLst>
                <a:tab pos="342900" algn="l"/>
              </a:tabLst>
            </a:pPr>
            <a:r>
              <a:rPr sz="2000" spc="-10" dirty="0">
                <a:latin typeface="Arial" panose="020B0604020202020204" pitchFamily="34" charset="0"/>
                <a:cs typeface="Arial" panose="020B0604020202020204" pitchFamily="34" charset="0"/>
              </a:rPr>
              <a:t>Character/symbol</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encoding</a:t>
            </a:r>
            <a:r>
              <a:rPr sz="2000" spc="1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appropriate </a:t>
            </a:r>
            <a:r>
              <a:rPr sz="2000" dirty="0">
                <a:latin typeface="Arial" panose="020B0604020202020204" pitchFamily="34" charset="0"/>
                <a:cs typeface="Arial" panose="020B0604020202020204" pitchFamily="34" charset="0"/>
              </a:rPr>
              <a:t>to</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language</a:t>
            </a:r>
            <a:r>
              <a:rPr lang="en-US" sz="2000" spc="-10" dirty="0">
                <a:latin typeface="Arial" panose="020B0604020202020204" pitchFamily="34" charset="0"/>
                <a:cs typeface="Arial" panose="020B0604020202020204" pitchFamily="34" charset="0"/>
              </a:rPr>
              <a:t> (Arabic, Hebrew..)</a:t>
            </a:r>
            <a:endParaRPr sz="2000" dirty="0">
              <a:latin typeface="Arial" panose="020B0604020202020204" pitchFamily="34" charset="0"/>
              <a:cs typeface="Arial" panose="020B0604020202020204" pitchFamily="34" charset="0"/>
            </a:endParaRPr>
          </a:p>
          <a:p>
            <a:pPr marL="342900" marR="26670" lvl="1" indent="-114300">
              <a:spcBef>
                <a:spcPts val="240"/>
              </a:spcBef>
              <a:buFont typeface="Arial"/>
              <a:buChar char="•"/>
              <a:tabLst>
                <a:tab pos="342900" algn="l"/>
              </a:tabLst>
            </a:pPr>
            <a:r>
              <a:rPr sz="2000" dirty="0">
                <a:latin typeface="Arial" panose="020B0604020202020204" pitchFamily="34" charset="0"/>
                <a:cs typeface="Arial" panose="020B0604020202020204" pitchFamily="34" charset="0"/>
              </a:rPr>
              <a:t>One</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file</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per</a:t>
            </a:r>
            <a:r>
              <a:rPr lang="en-US"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document,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or</a:t>
            </a:r>
            <a:r>
              <a:rPr sz="2000" spc="-10" dirty="0">
                <a:latin typeface="Arial" panose="020B0604020202020204" pitchFamily="34" charset="0"/>
                <a:cs typeface="Arial" panose="020B0604020202020204" pitchFamily="34" charset="0"/>
              </a:rPr>
              <a:t> container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file </a:t>
            </a:r>
            <a:r>
              <a:rPr sz="2000" dirty="0">
                <a:latin typeface="Arial" panose="020B0604020202020204" pitchFamily="34" charset="0"/>
                <a:cs typeface="Arial" panose="020B0604020202020204" pitchFamily="34" charset="0"/>
              </a:rPr>
              <a:t>includes</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document</a:t>
            </a:r>
            <a:r>
              <a:rPr sz="2000" spc="-10" dirty="0">
                <a:latin typeface="Arial" panose="020B0604020202020204" pitchFamily="34" charset="0"/>
                <a:cs typeface="Arial" panose="020B0604020202020204" pitchFamily="34" charset="0"/>
              </a:rPr>
              <a:t> separator</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characters </a:t>
            </a:r>
            <a:r>
              <a:rPr sz="2000" dirty="0">
                <a:latin typeface="Arial" panose="020B0604020202020204" pitchFamily="34" charset="0"/>
                <a:cs typeface="Arial" panose="020B0604020202020204" pitchFamily="34" charset="0"/>
              </a:rPr>
              <a:t>(e.g.,</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newline)</a:t>
            </a:r>
            <a:endParaRPr sz="2000" dirty="0">
              <a:latin typeface="Arial" panose="020B0604020202020204" pitchFamily="34" charset="0"/>
              <a:cs typeface="Arial" panose="020B0604020202020204" pitchFamily="34" charset="0"/>
            </a:endParaRPr>
          </a:p>
          <a:p>
            <a:pPr marL="342900" marR="5080" lvl="1" indent="-114300">
              <a:spcBef>
                <a:spcPts val="229"/>
              </a:spcBef>
              <a:buFont typeface="Arial"/>
              <a:buChar char="•"/>
              <a:tabLst>
                <a:tab pos="342900" algn="l"/>
              </a:tabLst>
            </a:pPr>
            <a:r>
              <a:rPr sz="2000" dirty="0">
                <a:latin typeface="Arial" panose="020B0604020202020204" pitchFamily="34" charset="0"/>
                <a:cs typeface="Arial" panose="020B0604020202020204" pitchFamily="34" charset="0"/>
              </a:rPr>
              <a:t>Each</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file</a:t>
            </a:r>
            <a:r>
              <a:rPr sz="2000" spc="-3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contains</a:t>
            </a:r>
            <a:r>
              <a:rPr sz="2000" spc="-3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unstructured, </a:t>
            </a:r>
            <a:r>
              <a:rPr sz="2000" dirty="0">
                <a:latin typeface="Arial" panose="020B0604020202020204" pitchFamily="34" charset="0"/>
                <a:cs typeface="Arial" panose="020B0604020202020204" pitchFamily="34" charset="0"/>
              </a:rPr>
              <a:t>“natural”</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language</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content</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r>
              <a:rPr sz="2000" spc="-3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generally </a:t>
            </a:r>
            <a:r>
              <a:rPr sz="2000" dirty="0">
                <a:latin typeface="Arial" panose="020B0604020202020204" pitchFamily="34" charset="0"/>
                <a:cs typeface="Arial" panose="020B0604020202020204" pitchFamily="34" charset="0"/>
              </a:rPr>
              <a:t>the</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same</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“type”</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of</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content</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each</a:t>
            </a:r>
            <a:r>
              <a:rPr sz="2000" spc="-20" dirty="0">
                <a:latin typeface="Arial" panose="020B0604020202020204" pitchFamily="34" charset="0"/>
                <a:cs typeface="Arial" panose="020B0604020202020204" pitchFamily="34" charset="0"/>
              </a:rPr>
              <a:t> file </a:t>
            </a:r>
            <a:r>
              <a:rPr sz="2000" dirty="0">
                <a:latin typeface="Arial" panose="020B0604020202020204" pitchFamily="34" charset="0"/>
                <a:cs typeface="Arial" panose="020B0604020202020204" pitchFamily="34" charset="0"/>
              </a:rPr>
              <a:t>in</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the</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corpus</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(i.e.,</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don’t</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mix</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tweets</a:t>
            </a:r>
            <a:r>
              <a:rPr sz="2000" spc="-1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with</a:t>
            </a:r>
            <a:r>
              <a:rPr lang="en-US" sz="2000" spc="-20" dirty="0">
                <a:latin typeface="Arial" panose="020B0604020202020204" pitchFamily="34" charset="0"/>
                <a:cs typeface="Arial" panose="020B0604020202020204" pitchFamily="34" charset="0"/>
              </a:rPr>
              <a:t> book chapters)</a:t>
            </a:r>
            <a:endParaRPr sz="2000" dirty="0">
              <a:latin typeface="Arial" panose="020B0604020202020204" pitchFamily="34" charset="0"/>
              <a:cs typeface="Arial" panose="020B0604020202020204" pitchFamily="34" charset="0"/>
            </a:endParaRPr>
          </a:p>
        </p:txBody>
      </p:sp>
      <p:pic>
        <p:nvPicPr>
          <p:cNvPr id="16" name="object 8">
            <a:extLst>
              <a:ext uri="{FF2B5EF4-FFF2-40B4-BE49-F238E27FC236}">
                <a16:creationId xmlns:a16="http://schemas.microsoft.com/office/drawing/2014/main" id="{A9188EDD-2764-F20D-1F23-8223DBAD24D3}"/>
              </a:ext>
            </a:extLst>
          </p:cNvPr>
          <p:cNvPicPr/>
          <p:nvPr/>
        </p:nvPicPr>
        <p:blipFill>
          <a:blip r:embed="rId2" cstate="print"/>
          <a:stretch>
            <a:fillRect/>
          </a:stretch>
        </p:blipFill>
        <p:spPr>
          <a:xfrm>
            <a:off x="7743826" y="1002850"/>
            <a:ext cx="3228973" cy="5232849"/>
          </a:xfrm>
          <a:prstGeom prst="rect">
            <a:avLst/>
          </a:prstGeom>
        </p:spPr>
      </p:pic>
    </p:spTree>
    <p:extLst>
      <p:ext uri="{BB962C8B-B14F-4D97-AF65-F5344CB8AC3E}">
        <p14:creationId xmlns:p14="http://schemas.microsoft.com/office/powerpoint/2010/main" val="3810908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2899457" y="2351782"/>
            <a:ext cx="4936603" cy="1077218"/>
          </a:xfrm>
          <a:prstGeom prst="rect">
            <a:avLst/>
          </a:prstGeom>
          <a:noFill/>
        </p:spPr>
        <p:txBody>
          <a:bodyPr wrap="square">
            <a:spAutoFit/>
          </a:bodyPr>
          <a:lstStyle/>
          <a:p>
            <a:r>
              <a:rPr lang="en-US" sz="3200" b="1"/>
              <a:t>Worked Example #2: Topic Modeling of Text</a:t>
            </a:r>
          </a:p>
        </p:txBody>
      </p:sp>
    </p:spTree>
    <p:extLst>
      <p:ext uri="{BB962C8B-B14F-4D97-AF65-F5344CB8AC3E}">
        <p14:creationId xmlns:p14="http://schemas.microsoft.com/office/powerpoint/2010/main" val="185359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441855" y="1365777"/>
            <a:ext cx="8316411" cy="2328394"/>
          </a:xfrm>
          <a:prstGeom prst="rect">
            <a:avLst/>
          </a:prstGeom>
          <a:noFill/>
        </p:spPr>
        <p:txBody>
          <a:bodyPr wrap="square">
            <a:spAutoFit/>
          </a:bodyPr>
          <a:lstStyle/>
          <a:p>
            <a:pPr marL="353060">
              <a:lnSpc>
                <a:spcPct val="100000"/>
              </a:lnSpc>
              <a:spcBef>
                <a:spcPts val="2405"/>
              </a:spcBef>
            </a:pPr>
            <a:r>
              <a:rPr lang="en-US" sz="3200" spc="-20" dirty="0">
                <a:latin typeface="Arial" panose="020B0604020202020204" pitchFamily="34" charset="0"/>
                <a:cs typeface="Arial" panose="020B0604020202020204" pitchFamily="34" charset="0"/>
              </a:rPr>
              <a:t>Topic</a:t>
            </a:r>
            <a:r>
              <a:rPr lang="en-US" sz="3200" spc="-105" dirty="0">
                <a:latin typeface="Arial" panose="020B0604020202020204" pitchFamily="34" charset="0"/>
                <a:cs typeface="Arial" panose="020B0604020202020204" pitchFamily="34" charset="0"/>
              </a:rPr>
              <a:t> </a:t>
            </a:r>
            <a:r>
              <a:rPr lang="en-US" sz="3200" spc="-10" dirty="0">
                <a:latin typeface="Arial" panose="020B0604020202020204" pitchFamily="34" charset="0"/>
                <a:cs typeface="Arial" panose="020B0604020202020204" pitchFamily="34" charset="0"/>
              </a:rPr>
              <a:t>Modeling</a:t>
            </a:r>
            <a:endParaRPr lang="en-US" sz="3200" dirty="0">
              <a:latin typeface="Arial" panose="020B0604020202020204" pitchFamily="34" charset="0"/>
              <a:cs typeface="Arial" panose="020B0604020202020204" pitchFamily="34" charset="0"/>
            </a:endParaRPr>
          </a:p>
          <a:p>
            <a:pPr marL="467359" marR="537210" indent="-114300">
              <a:lnSpc>
                <a:spcPct val="91000"/>
              </a:lnSpc>
              <a:spcBef>
                <a:spcPts val="2125"/>
              </a:spcBef>
              <a:buFont typeface="Arial"/>
              <a:buChar char="•"/>
              <a:tabLst>
                <a:tab pos="467995" algn="l"/>
              </a:tabLst>
            </a:pPr>
            <a:r>
              <a:rPr lang="en-US" dirty="0">
                <a:latin typeface="Arial" panose="020B0604020202020204" pitchFamily="34" charset="0"/>
                <a:cs typeface="Arial" panose="020B0604020202020204" pitchFamily="34" charset="0"/>
              </a:rPr>
              <a:t>Considered</a:t>
            </a:r>
            <a:r>
              <a:rPr lang="en-US" spc="-1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a:t>
            </a:r>
            <a:r>
              <a:rPr lang="en-US" spc="-25"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unsupervised</a:t>
            </a:r>
            <a:r>
              <a:rPr lang="en-US" i="1" spc="-2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data/text</a:t>
            </a:r>
            <a:r>
              <a:rPr lang="en-US" spc="-1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mining </a:t>
            </a:r>
            <a:r>
              <a:rPr lang="en-US" dirty="0">
                <a:latin typeface="Arial" panose="020B0604020202020204" pitchFamily="34" charset="0"/>
                <a:cs typeface="Arial" panose="020B0604020202020204" pitchFamily="34" charset="0"/>
              </a:rPr>
              <a:t>technique:</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Does</a:t>
            </a:r>
            <a:r>
              <a:rPr lang="en-US" spc="-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spc="-1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“bottom-</a:t>
            </a:r>
            <a:r>
              <a:rPr lang="en-US" dirty="0">
                <a:latin typeface="Arial" panose="020B0604020202020204" pitchFamily="34" charset="0"/>
                <a:cs typeface="Arial" panose="020B0604020202020204" pitchFamily="34" charset="0"/>
              </a:rPr>
              <a:t>up”</a:t>
            </a:r>
            <a:r>
              <a:rPr lang="en-US" spc="-1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analysis</a:t>
            </a:r>
            <a:r>
              <a:rPr lang="en-US" spc="-10" dirty="0">
                <a:latin typeface="Arial" panose="020B0604020202020204" pitchFamily="34" charset="0"/>
                <a:cs typeface="Arial" panose="020B0604020202020204" pitchFamily="34" charset="0"/>
              </a:rPr>
              <a:t> </a:t>
            </a:r>
            <a:r>
              <a:rPr lang="en-US" spc="-25" dirty="0">
                <a:latin typeface="Arial" panose="020B0604020202020204" pitchFamily="34" charset="0"/>
                <a:cs typeface="Arial" panose="020B0604020202020204" pitchFamily="34" charset="0"/>
              </a:rPr>
              <a:t>of </a:t>
            </a:r>
            <a:r>
              <a:rPr lang="en-US" dirty="0">
                <a:latin typeface="Arial" panose="020B0604020202020204" pitchFamily="34" charset="0"/>
                <a:cs typeface="Arial" panose="020B0604020202020204" pitchFamily="34" charset="0"/>
              </a:rPr>
              <a:t>documents,</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topics,</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words</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with</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no</a:t>
            </a:r>
            <a:r>
              <a:rPr lang="en-US" spc="-1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“criterion” </a:t>
            </a:r>
            <a:r>
              <a:rPr lang="en-US" dirty="0">
                <a:latin typeface="Arial" panose="020B0604020202020204" pitchFamily="34" charset="0"/>
                <a:cs typeface="Arial" panose="020B0604020202020204" pitchFamily="34" charset="0"/>
              </a:rPr>
              <a:t>(ground</a:t>
            </a:r>
            <a:r>
              <a:rPr lang="en-US" spc="-3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truth)</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train</a:t>
            </a:r>
            <a:r>
              <a:rPr lang="en-US" spc="-2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against</a:t>
            </a:r>
            <a:endParaRPr lang="en-US" dirty="0">
              <a:latin typeface="Arial" panose="020B0604020202020204" pitchFamily="34" charset="0"/>
              <a:cs typeface="Arial" panose="020B0604020202020204" pitchFamily="34" charset="0"/>
            </a:endParaRPr>
          </a:p>
          <a:p>
            <a:pPr marL="467359" marR="1083945" indent="-114300">
              <a:lnSpc>
                <a:spcPts val="1490"/>
              </a:lnSpc>
              <a:spcBef>
                <a:spcPts val="545"/>
              </a:spcBef>
              <a:buFont typeface="Arial"/>
              <a:buChar char="•"/>
              <a:tabLst>
                <a:tab pos="467995" algn="l"/>
              </a:tabLst>
            </a:pPr>
            <a:r>
              <a:rPr lang="en-US" dirty="0">
                <a:latin typeface="Arial" panose="020B0604020202020204" pitchFamily="34" charset="0"/>
                <a:cs typeface="Arial" panose="020B0604020202020204" pitchFamily="34" charset="0"/>
              </a:rPr>
              <a:t>Extracts</a:t>
            </a:r>
            <a:r>
              <a:rPr lang="en-US" spc="-3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topics</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are</a:t>
            </a:r>
            <a:r>
              <a:rPr lang="en-US" spc="-2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characterized</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combination</a:t>
            </a:r>
            <a:r>
              <a:rPr lang="en-US" spc="-3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a:t>
            </a:r>
            <a:r>
              <a:rPr lang="en-US" spc="-3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more</a:t>
            </a:r>
            <a:r>
              <a:rPr lang="en-US" spc="-3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frequent</a:t>
            </a:r>
            <a:r>
              <a:rPr lang="en-US" spc="-30" dirty="0">
                <a:latin typeface="Arial" panose="020B0604020202020204" pitchFamily="34" charset="0"/>
                <a:cs typeface="Arial" panose="020B0604020202020204" pitchFamily="34" charset="0"/>
              </a:rPr>
              <a:t> </a:t>
            </a:r>
            <a:r>
              <a:rPr lang="en-US" spc="-20" dirty="0">
                <a:latin typeface="Arial" panose="020B0604020202020204" pitchFamily="34" charset="0"/>
                <a:cs typeface="Arial" panose="020B0604020202020204" pitchFamily="34" charset="0"/>
              </a:rPr>
              <a:t>words</a:t>
            </a:r>
            <a:endParaRPr lang="en-US" dirty="0">
              <a:latin typeface="Arial" panose="020B0604020202020204" pitchFamily="34" charset="0"/>
              <a:cs typeface="Arial" panose="020B0604020202020204" pitchFamily="34" charset="0"/>
            </a:endParaRPr>
          </a:p>
          <a:p>
            <a:pPr marL="467359" marR="449580" indent="-114300">
              <a:lnSpc>
                <a:spcPts val="1490"/>
              </a:lnSpc>
              <a:spcBef>
                <a:spcPts val="525"/>
              </a:spcBef>
              <a:buFont typeface="Arial"/>
              <a:buChar char="•"/>
              <a:tabLst>
                <a:tab pos="467995" algn="l"/>
              </a:tabLst>
            </a:pPr>
            <a:r>
              <a:rPr lang="en-US" dirty="0">
                <a:latin typeface="Arial" panose="020B0604020202020204" pitchFamily="34" charset="0"/>
                <a:cs typeface="Arial" panose="020B0604020202020204" pitchFamily="34" charset="0"/>
              </a:rPr>
              <a:t>Each</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document</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a:t>
            </a:r>
            <a:r>
              <a:rPr lang="en-US" spc="-1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corpus</a:t>
            </a:r>
            <a:r>
              <a:rPr lang="en-US" spc="-1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comprises</a:t>
            </a:r>
            <a:r>
              <a:rPr lang="en-US" spc="-1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spc="-2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mixture</a:t>
            </a:r>
            <a:r>
              <a:rPr lang="en-US" spc="-15" dirty="0">
                <a:latin typeface="Arial" panose="020B0604020202020204" pitchFamily="34" charset="0"/>
                <a:cs typeface="Arial" panose="020B0604020202020204" pitchFamily="34" charset="0"/>
              </a:rPr>
              <a:t> </a:t>
            </a:r>
            <a:r>
              <a:rPr lang="en-US" spc="-25" dirty="0">
                <a:latin typeface="Arial" panose="020B0604020202020204" pitchFamily="34" charset="0"/>
                <a:cs typeface="Arial" panose="020B0604020202020204" pitchFamily="34" charset="0"/>
              </a:rPr>
              <a:t>of </a:t>
            </a:r>
            <a:r>
              <a:rPr lang="en-US" spc="-10" dirty="0">
                <a:latin typeface="Arial" panose="020B0604020202020204" pitchFamily="34" charset="0"/>
                <a:cs typeface="Arial" panose="020B0604020202020204" pitchFamily="34" charset="0"/>
              </a:rPr>
              <a:t>topics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5463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186674" y="1387042"/>
            <a:ext cx="8316411" cy="4060086"/>
          </a:xfrm>
          <a:prstGeom prst="rect">
            <a:avLst/>
          </a:prstGeom>
          <a:noFill/>
        </p:spPr>
        <p:txBody>
          <a:bodyPr wrap="square">
            <a:spAutoFit/>
          </a:bodyPr>
          <a:lstStyle/>
          <a:p>
            <a:pPr marL="353060">
              <a:lnSpc>
                <a:spcPct val="100000"/>
              </a:lnSpc>
            </a:pPr>
            <a:r>
              <a:rPr lang="en-US" sz="2400" dirty="0">
                <a:latin typeface="Arial" panose="020B0604020202020204" pitchFamily="34" charset="0"/>
                <a:cs typeface="Arial" panose="020B0604020202020204" pitchFamily="34" charset="0"/>
              </a:rPr>
              <a:t>Example</a:t>
            </a:r>
            <a:r>
              <a:rPr lang="en-US" sz="2400" spc="-45"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Using</a:t>
            </a:r>
            <a:r>
              <a:rPr lang="en-US" sz="2400" spc="-35"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National Anthems</a:t>
            </a:r>
          </a:p>
          <a:p>
            <a:pPr>
              <a:lnSpc>
                <a:spcPct val="100000"/>
              </a:lnSpc>
              <a:spcBef>
                <a:spcPts val="60"/>
              </a:spcBef>
            </a:pPr>
            <a:endParaRPr lang="en-US" sz="2400" dirty="0">
              <a:latin typeface="Arial" panose="020B0604020202020204" pitchFamily="34" charset="0"/>
              <a:cs typeface="Arial" panose="020B0604020202020204" pitchFamily="34" charset="0"/>
            </a:endParaRPr>
          </a:p>
          <a:p>
            <a:pPr marL="353060" marR="418465">
              <a:lnSpc>
                <a:spcPts val="1320"/>
              </a:lnSpc>
            </a:pPr>
            <a:r>
              <a:rPr lang="en-US" spc="-10" dirty="0">
                <a:latin typeface="Courier New" panose="02070309020205020404" pitchFamily="49" charset="0"/>
                <a:cs typeface="Courier New" panose="02070309020205020404" pitchFamily="49" charset="0"/>
              </a:rPr>
              <a:t>&gt; anthems &lt;- </a:t>
            </a:r>
            <a:r>
              <a:rPr lang="en-US" spc="-10" dirty="0" err="1">
                <a:latin typeface="Courier New" panose="02070309020205020404" pitchFamily="49" charset="0"/>
                <a:cs typeface="Courier New" panose="02070309020205020404" pitchFamily="49" charset="0"/>
              </a:rPr>
              <a:t>read.csv</a:t>
            </a:r>
            <a:r>
              <a:rPr lang="en-US" spc="-10" dirty="0">
                <a:latin typeface="Courier New" panose="02070309020205020404" pitchFamily="49" charset="0"/>
                <a:cs typeface="Courier New" panose="02070309020205020404" pitchFamily="49" charset="0"/>
              </a:rPr>
              <a:t>(‘</a:t>
            </a:r>
            <a:r>
              <a:rPr lang="en-US" spc="-10" dirty="0" err="1">
                <a:latin typeface="Courier New" panose="02070309020205020404" pitchFamily="49" charset="0"/>
                <a:cs typeface="Courier New" panose="02070309020205020404" pitchFamily="49" charset="0"/>
              </a:rPr>
              <a:t>anthems.csv</a:t>
            </a:r>
            <a:r>
              <a:rPr lang="en-US" spc="-10" dirty="0">
                <a:latin typeface="Courier New" panose="02070309020205020404" pitchFamily="49" charset="0"/>
                <a:cs typeface="Courier New" panose="02070309020205020404" pitchFamily="49" charset="0"/>
              </a:rPr>
              <a:t>')</a:t>
            </a:r>
          </a:p>
          <a:p>
            <a:pPr marL="353060" marR="418465">
              <a:lnSpc>
                <a:spcPts val="1320"/>
              </a:lnSpc>
            </a:pPr>
            <a:endParaRPr lang="en-US" spc="-10" dirty="0">
              <a:latin typeface="Courier New" panose="02070309020205020404" pitchFamily="49" charset="0"/>
              <a:cs typeface="Courier New" panose="02070309020205020404" pitchFamily="49" charset="0"/>
            </a:endParaRPr>
          </a:p>
          <a:p>
            <a:pPr marL="353060" marR="418465">
              <a:lnSpc>
                <a:spcPts val="1320"/>
              </a:lnSpc>
            </a:pPr>
            <a:r>
              <a:rPr lang="en-US" spc="-10" dirty="0">
                <a:latin typeface="Courier New" panose="02070309020205020404" pitchFamily="49" charset="0"/>
                <a:cs typeface="Courier New" panose="02070309020205020404" pitchFamily="49" charset="0"/>
              </a:rPr>
              <a:t>&gt; </a:t>
            </a:r>
            <a:r>
              <a:rPr lang="en-US" spc="-10" dirty="0" err="1">
                <a:latin typeface="Courier New" panose="02070309020205020404" pitchFamily="49" charset="0"/>
                <a:cs typeface="Courier New" panose="02070309020205020404" pitchFamily="49" charset="0"/>
              </a:rPr>
              <a:t>charVector</a:t>
            </a:r>
            <a:r>
              <a:rPr lang="en-US" spc="-10" dirty="0">
                <a:latin typeface="Courier New" panose="02070309020205020404" pitchFamily="49" charset="0"/>
                <a:cs typeface="Courier New" panose="02070309020205020404" pitchFamily="49" charset="0"/>
              </a:rPr>
              <a:t> &lt;- </a:t>
            </a:r>
            <a:r>
              <a:rPr lang="en-US" spc="-10" dirty="0" err="1">
                <a:latin typeface="Courier New" panose="02070309020205020404" pitchFamily="49" charset="0"/>
                <a:cs typeface="Courier New" panose="02070309020205020404" pitchFamily="49" charset="0"/>
              </a:rPr>
              <a:t>anthems$Anthem</a:t>
            </a:r>
            <a:endParaRPr lang="en-US" spc="-10" dirty="0">
              <a:latin typeface="Courier New" panose="02070309020205020404" pitchFamily="49" charset="0"/>
              <a:cs typeface="Courier New" panose="02070309020205020404" pitchFamily="49" charset="0"/>
            </a:endParaRPr>
          </a:p>
          <a:p>
            <a:pPr marL="353060" marR="418465">
              <a:lnSpc>
                <a:spcPts val="1320"/>
              </a:lnSpc>
            </a:pPr>
            <a:endParaRPr lang="en-US" spc="-10" dirty="0">
              <a:latin typeface="Courier New" panose="02070309020205020404" pitchFamily="49" charset="0"/>
              <a:cs typeface="Courier New" panose="02070309020205020404" pitchFamily="49" charset="0"/>
            </a:endParaRPr>
          </a:p>
          <a:p>
            <a:pPr marL="353060" marR="418465">
              <a:lnSpc>
                <a:spcPts val="1320"/>
              </a:lnSpc>
            </a:pPr>
            <a:r>
              <a:rPr lang="en-US" spc="-10" dirty="0">
                <a:latin typeface="Courier New" panose="02070309020205020404" pitchFamily="49" charset="0"/>
                <a:cs typeface="Courier New" panose="02070309020205020404" pitchFamily="49" charset="0"/>
              </a:rPr>
              <a:t>&gt; head(</a:t>
            </a:r>
            <a:r>
              <a:rPr lang="en-US" spc="-10" dirty="0" err="1">
                <a:latin typeface="Courier New" panose="02070309020205020404" pitchFamily="49" charset="0"/>
                <a:cs typeface="Courier New" panose="02070309020205020404" pitchFamily="49" charset="0"/>
              </a:rPr>
              <a:t>charVector</a:t>
            </a:r>
            <a:r>
              <a:rPr lang="en-US" spc="-10" dirty="0">
                <a:latin typeface="Courier New" panose="02070309020205020404" pitchFamily="49" charset="0"/>
                <a:cs typeface="Courier New" panose="02070309020205020404" pitchFamily="49" charset="0"/>
              </a:rPr>
              <a:t>, 1)</a:t>
            </a:r>
          </a:p>
          <a:p>
            <a:pPr marL="353060" marR="418465">
              <a:lnSpc>
                <a:spcPts val="1320"/>
              </a:lnSpc>
            </a:pPr>
            <a:endParaRPr lang="en-US" spc="-10" dirty="0">
              <a:latin typeface="Courier New" panose="02070309020205020404" pitchFamily="49" charset="0"/>
              <a:cs typeface="Courier New" panose="02070309020205020404" pitchFamily="49" charset="0"/>
            </a:endParaRPr>
          </a:p>
          <a:p>
            <a:pPr marL="353060" marR="418465"/>
            <a:r>
              <a:rPr lang="en-US" spc="-10" dirty="0">
                <a:latin typeface="Courier New" panose="02070309020205020404" pitchFamily="49" charset="0"/>
                <a:cs typeface="Courier New" panose="02070309020205020404" pitchFamily="49" charset="0"/>
              </a:rPr>
              <a:t>[1] "Around our flag we stand united, With one wish and one goal, A sacred oath we bestow upon it Proclaiming loyalty for our salvation. From war abstains only he, Who a traitor is born, He who is a true man is not frightened, But dies a warrior to the cause. With weapons in our hands a-brandished, We will defend our fatherland, Our sacred rights </a:t>
            </a:r>
            <a:r>
              <a:rPr lang="en-US" spc="-10" dirty="0" err="1">
                <a:latin typeface="Courier New" panose="02070309020205020404" pitchFamily="49" charset="0"/>
                <a:cs typeface="Courier New" panose="02070309020205020404" pitchFamily="49" charset="0"/>
              </a:rPr>
              <a:t>weÃƒÂ¢Ã¢â€šÂ¬Ã¢â€žÂ¢ll</a:t>
            </a:r>
            <a:r>
              <a:rPr lang="en-US" spc="-10" dirty="0">
                <a:latin typeface="Courier New" panose="02070309020205020404" pitchFamily="49" charset="0"/>
                <a:cs typeface="Courier New" panose="02070309020205020404" pitchFamily="49" charset="0"/>
              </a:rPr>
              <a:t> not relinquish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5029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406324" y="1108308"/>
            <a:ext cx="8501605" cy="2862322"/>
          </a:xfrm>
          <a:prstGeom prst="rect">
            <a:avLst/>
          </a:prstGeom>
          <a:noFill/>
        </p:spPr>
        <p:txBody>
          <a:bodyPr wrap="square">
            <a:spAutoFit/>
          </a:bodyPr>
          <a:lstStyle/>
          <a:p>
            <a:r>
              <a:rPr lang="en-US" b="1" dirty="0"/>
              <a:t>library("</a:t>
            </a:r>
            <a:r>
              <a:rPr lang="en-US" b="1" dirty="0" err="1"/>
              <a:t>quanteda</a:t>
            </a:r>
            <a:r>
              <a:rPr lang="en-US" b="1" dirty="0"/>
              <a:t>")</a:t>
            </a:r>
          </a:p>
          <a:p>
            <a:endParaRPr lang="en-US" b="1" dirty="0"/>
          </a:p>
          <a:p>
            <a:pPr marL="285750" lvl="0" indent="-285750">
              <a:buFont typeface="Arial" panose="020B0604020202020204" pitchFamily="34" charset="0"/>
              <a:buChar char="•"/>
            </a:pPr>
            <a:r>
              <a:rPr lang="en-US" dirty="0"/>
              <a:t>The </a:t>
            </a:r>
            <a:r>
              <a:rPr lang="en-US" dirty="0" err="1"/>
              <a:t>quanteda</a:t>
            </a:r>
            <a:r>
              <a:rPr lang="en-US" dirty="0"/>
              <a:t> package was developed by Kenneth Benoit (</a:t>
            </a:r>
            <a:r>
              <a:rPr lang="en-US" u="sng" dirty="0"/>
              <a:t>http://</a:t>
            </a:r>
            <a:r>
              <a:rPr lang="en-US" u="sng" dirty="0" err="1"/>
              <a:t>kenbenoit.net</a:t>
            </a:r>
            <a:r>
              <a:rPr lang="en-US" dirty="0"/>
              <a:t>) at the London School of Economics</a:t>
            </a:r>
          </a:p>
          <a:p>
            <a:pPr marL="285750" lvl="0" indent="-285750">
              <a:buFont typeface="Arial" panose="020B0604020202020204" pitchFamily="34" charset="0"/>
              <a:buChar char="•"/>
            </a:pPr>
            <a:r>
              <a:rPr lang="en-US" dirty="0"/>
              <a:t>A comprehensive text processing package that uses some C++ and Fortran – but unlike Stanford Core NLP tools no Java; mostly runs faster and with less memory than Stanford Core NLP </a:t>
            </a:r>
          </a:p>
          <a:p>
            <a:pPr marL="285750" lvl="0" indent="-285750">
              <a:buFont typeface="Arial" panose="020B0604020202020204" pitchFamily="34" charset="0"/>
              <a:buChar char="•"/>
            </a:pPr>
            <a:r>
              <a:rPr lang="en-US" dirty="0"/>
              <a:t>Includes </a:t>
            </a:r>
            <a:r>
              <a:rPr lang="en-US" dirty="0" err="1"/>
              <a:t>readtext</a:t>
            </a:r>
            <a:r>
              <a:rPr lang="en-US" dirty="0"/>
              <a:t>(), a wrapper for a wide range of text files (PDF, CSV, text, XML, JSON) that simplifies reading in folders of text files</a:t>
            </a:r>
          </a:p>
          <a:p>
            <a:pPr marL="285750" lvl="0" indent="-285750">
              <a:buFont typeface="Arial" panose="020B0604020202020204" pitchFamily="34" charset="0"/>
              <a:buChar char="•"/>
            </a:pPr>
            <a:r>
              <a:rPr lang="en-US" dirty="0"/>
              <a:t>Directly supports document-level variables for machine learning</a:t>
            </a:r>
          </a:p>
        </p:txBody>
      </p:sp>
    </p:spTree>
    <p:extLst>
      <p:ext uri="{BB962C8B-B14F-4D97-AF65-F5344CB8AC3E}">
        <p14:creationId xmlns:p14="http://schemas.microsoft.com/office/powerpoint/2010/main" val="1528840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954911" y="874455"/>
            <a:ext cx="10608198" cy="3662541"/>
          </a:xfrm>
          <a:prstGeom prst="rect">
            <a:avLst/>
          </a:prstGeom>
          <a:noFill/>
        </p:spPr>
        <p:txBody>
          <a:bodyPr wrap="square">
            <a:spAutoFit/>
          </a:bodyPr>
          <a:lstStyle/>
          <a:p>
            <a:r>
              <a:rPr lang="en-US" sz="2600" b="1"/>
              <a:t>Preparing and Visualizing Corpus</a:t>
            </a:r>
          </a:p>
          <a:p>
            <a:endParaRPr lang="en-US" sz="2600" b="1"/>
          </a:p>
          <a:p>
            <a:r>
              <a:rPr lang="en-US" err="1">
                <a:latin typeface="Courier" pitchFamily="2" charset="0"/>
              </a:rPr>
              <a:t>anthemcorpus</a:t>
            </a:r>
            <a:r>
              <a:rPr lang="en-US">
                <a:latin typeface="Courier" pitchFamily="2" charset="0"/>
              </a:rPr>
              <a:t> &lt;- corpus(</a:t>
            </a:r>
            <a:r>
              <a:rPr lang="en-US" err="1">
                <a:latin typeface="Courier" pitchFamily="2" charset="0"/>
              </a:rPr>
              <a:t>charVector</a:t>
            </a:r>
            <a:r>
              <a:rPr lang="en-US">
                <a:latin typeface="Courier" pitchFamily="2" charset="0"/>
              </a:rPr>
              <a:t>, </a:t>
            </a:r>
            <a:r>
              <a:rPr lang="en-US" err="1">
                <a:latin typeface="Courier" pitchFamily="2" charset="0"/>
              </a:rPr>
              <a:t>docnames</a:t>
            </a:r>
            <a:r>
              <a:rPr lang="en-US">
                <a:latin typeface="Courier" pitchFamily="2" charset="0"/>
              </a:rPr>
              <a:t>=</a:t>
            </a:r>
            <a:r>
              <a:rPr lang="en-US" err="1">
                <a:latin typeface="Courier" pitchFamily="2" charset="0"/>
              </a:rPr>
              <a:t>anthems$country</a:t>
            </a:r>
            <a:r>
              <a:rPr lang="en-US">
                <a:latin typeface="Courier" pitchFamily="2" charset="0"/>
              </a:rPr>
              <a:t>)</a:t>
            </a:r>
          </a:p>
          <a:p>
            <a:r>
              <a:rPr lang="en-US">
                <a:latin typeface="Courier" pitchFamily="2" charset="0"/>
              </a:rPr>
              <a:t>paras &lt;- </a:t>
            </a:r>
            <a:r>
              <a:rPr lang="en-US" err="1">
                <a:latin typeface="Courier" pitchFamily="2" charset="0"/>
              </a:rPr>
              <a:t>corpus_reshape</a:t>
            </a:r>
            <a:r>
              <a:rPr lang="en-US">
                <a:latin typeface="Courier" pitchFamily="2" charset="0"/>
              </a:rPr>
              <a:t>(</a:t>
            </a:r>
            <a:r>
              <a:rPr lang="en-US" err="1">
                <a:latin typeface="Courier" pitchFamily="2" charset="0"/>
              </a:rPr>
              <a:t>anthemcorpus</a:t>
            </a:r>
            <a:r>
              <a:rPr lang="en-US">
                <a:latin typeface="Courier" pitchFamily="2" charset="0"/>
              </a:rPr>
              <a:t>, to="paragraphs")</a:t>
            </a:r>
          </a:p>
          <a:p>
            <a:r>
              <a:rPr lang="en-US" err="1">
                <a:latin typeface="Courier" pitchFamily="2" charset="0"/>
              </a:rPr>
              <a:t>anthem_dtm</a:t>
            </a:r>
            <a:r>
              <a:rPr lang="en-US">
                <a:latin typeface="Courier" pitchFamily="2" charset="0"/>
              </a:rPr>
              <a:t> &lt;- </a:t>
            </a:r>
            <a:r>
              <a:rPr lang="en-US" err="1">
                <a:latin typeface="Courier" pitchFamily="2" charset="0"/>
              </a:rPr>
              <a:t>dfm</a:t>
            </a:r>
            <a:r>
              <a:rPr lang="en-US">
                <a:latin typeface="Courier" pitchFamily="2" charset="0"/>
              </a:rPr>
              <a:t>(paras, stem=TRUE, </a:t>
            </a:r>
            <a:r>
              <a:rPr lang="en-US" err="1">
                <a:latin typeface="Courier" pitchFamily="2" charset="0"/>
              </a:rPr>
              <a:t>remove_punct</a:t>
            </a:r>
            <a:r>
              <a:rPr lang="en-US">
                <a:latin typeface="Courier" pitchFamily="2" charset="0"/>
              </a:rPr>
              <a:t>=TRUE, </a:t>
            </a:r>
            <a:r>
              <a:rPr lang="en-US" err="1">
                <a:latin typeface="Courier" pitchFamily="2" charset="0"/>
              </a:rPr>
              <a:t>remove_symbols</a:t>
            </a:r>
            <a:r>
              <a:rPr lang="en-US">
                <a:latin typeface="Courier" pitchFamily="2" charset="0"/>
              </a:rPr>
              <a:t> = TRUE, </a:t>
            </a:r>
            <a:r>
              <a:rPr lang="en-US" err="1">
                <a:latin typeface="Courier" pitchFamily="2" charset="0"/>
              </a:rPr>
              <a:t>remove_numbers</a:t>
            </a:r>
            <a:r>
              <a:rPr lang="en-US">
                <a:latin typeface="Courier" pitchFamily="2" charset="0"/>
              </a:rPr>
              <a:t> = TRUE, remove=c(</a:t>
            </a:r>
            <a:r>
              <a:rPr lang="en-US" err="1">
                <a:latin typeface="Courier" pitchFamily="2" charset="0"/>
              </a:rPr>
              <a:t>stopwords</a:t>
            </a:r>
            <a:r>
              <a:rPr lang="en-US">
                <a:latin typeface="Courier" pitchFamily="2" charset="0"/>
              </a:rPr>
              <a:t>("</a:t>
            </a:r>
            <a:r>
              <a:rPr lang="en-US" err="1">
                <a:latin typeface="Courier" pitchFamily="2" charset="0"/>
              </a:rPr>
              <a:t>english</a:t>
            </a:r>
            <a:r>
              <a:rPr lang="en-US">
                <a:latin typeface="Courier" pitchFamily="2" charset="0"/>
              </a:rPr>
              <a:t>")))</a:t>
            </a:r>
          </a:p>
          <a:p>
            <a:r>
              <a:rPr lang="en-US" err="1">
                <a:latin typeface="Courier" pitchFamily="2" charset="0"/>
              </a:rPr>
              <a:t>anthem_dtm</a:t>
            </a:r>
            <a:r>
              <a:rPr lang="en-US">
                <a:latin typeface="Courier" pitchFamily="2" charset="0"/>
              </a:rPr>
              <a:t> &lt;- </a:t>
            </a:r>
            <a:r>
              <a:rPr lang="en-US" err="1">
                <a:latin typeface="Courier" pitchFamily="2" charset="0"/>
              </a:rPr>
              <a:t>dfm_remove</a:t>
            </a:r>
            <a:r>
              <a:rPr lang="en-US">
                <a:latin typeface="Courier" pitchFamily="2" charset="0"/>
              </a:rPr>
              <a:t>(</a:t>
            </a:r>
            <a:r>
              <a:rPr lang="en-US" err="1">
                <a:latin typeface="Courier" pitchFamily="2" charset="0"/>
              </a:rPr>
              <a:t>anthem_dtm</a:t>
            </a:r>
            <a:r>
              <a:rPr lang="en-US">
                <a:latin typeface="Courier" pitchFamily="2" charset="0"/>
              </a:rPr>
              <a:t>, c("s","ã","â",'</a:t>
            </a:r>
            <a:r>
              <a:rPr lang="en-US" err="1">
                <a:latin typeface="Courier" pitchFamily="2" charset="0"/>
              </a:rPr>
              <a:t>thi</a:t>
            </a:r>
            <a:r>
              <a:rPr lang="en-US">
                <a:latin typeface="Courier" pitchFamily="2" charset="0"/>
              </a:rPr>
              <a:t>'))</a:t>
            </a:r>
          </a:p>
          <a:p>
            <a:r>
              <a:rPr lang="en-US" err="1">
                <a:latin typeface="Courier" pitchFamily="2" charset="0"/>
              </a:rPr>
              <a:t>anthem_dtm</a:t>
            </a:r>
            <a:r>
              <a:rPr lang="en-US">
                <a:latin typeface="Courier" pitchFamily="2" charset="0"/>
              </a:rPr>
              <a:t> &lt;- </a:t>
            </a:r>
            <a:r>
              <a:rPr lang="en-US" err="1">
                <a:latin typeface="Courier" pitchFamily="2" charset="0"/>
              </a:rPr>
              <a:t>dfm_trim</a:t>
            </a:r>
            <a:r>
              <a:rPr lang="en-US">
                <a:latin typeface="Courier" pitchFamily="2" charset="0"/>
              </a:rPr>
              <a:t>(</a:t>
            </a:r>
            <a:r>
              <a:rPr lang="en-US" err="1">
                <a:latin typeface="Courier" pitchFamily="2" charset="0"/>
              </a:rPr>
              <a:t>anthem_dtm</a:t>
            </a:r>
            <a:r>
              <a:rPr lang="en-US">
                <a:latin typeface="Courier" pitchFamily="2" charset="0"/>
              </a:rPr>
              <a:t>, </a:t>
            </a:r>
            <a:r>
              <a:rPr lang="en-US" err="1">
                <a:latin typeface="Courier" pitchFamily="2" charset="0"/>
              </a:rPr>
              <a:t>min_termfreq</a:t>
            </a:r>
            <a:r>
              <a:rPr lang="en-US">
                <a:latin typeface="Courier" pitchFamily="2" charset="0"/>
              </a:rPr>
              <a:t>=20)</a:t>
            </a:r>
          </a:p>
          <a:p>
            <a:r>
              <a:rPr lang="en-US" err="1">
                <a:latin typeface="Courier" pitchFamily="2" charset="0"/>
              </a:rPr>
              <a:t>anthem_dtm</a:t>
            </a:r>
            <a:endParaRPr lang="en-US">
              <a:latin typeface="Courier" pitchFamily="2" charset="0"/>
            </a:endParaRPr>
          </a:p>
          <a:p>
            <a:r>
              <a:rPr lang="en-US" err="1">
                <a:latin typeface="Courier" pitchFamily="2" charset="0"/>
              </a:rPr>
              <a:t>colnames</a:t>
            </a:r>
            <a:r>
              <a:rPr lang="en-US">
                <a:latin typeface="Courier" pitchFamily="2" charset="0"/>
              </a:rPr>
              <a:t>(</a:t>
            </a:r>
            <a:r>
              <a:rPr lang="en-US" err="1">
                <a:latin typeface="Courier" pitchFamily="2" charset="0"/>
              </a:rPr>
              <a:t>anthem_dtm</a:t>
            </a:r>
            <a:r>
              <a:rPr lang="en-US">
                <a:latin typeface="Courier" pitchFamily="2" charset="0"/>
              </a:rPr>
              <a:t>)</a:t>
            </a:r>
          </a:p>
          <a:p>
            <a:r>
              <a:rPr lang="en-US">
                <a:latin typeface="Courier" pitchFamily="2" charset="0"/>
              </a:rPr>
              <a:t>library("</a:t>
            </a:r>
            <a:r>
              <a:rPr lang="en-US" err="1">
                <a:latin typeface="Courier" pitchFamily="2" charset="0"/>
              </a:rPr>
              <a:t>quanteda.textplots</a:t>
            </a:r>
            <a:r>
              <a:rPr lang="en-US">
                <a:latin typeface="Courier" pitchFamily="2" charset="0"/>
              </a:rPr>
              <a:t>")</a:t>
            </a:r>
          </a:p>
          <a:p>
            <a:r>
              <a:rPr lang="en-US" err="1">
                <a:latin typeface="Courier" pitchFamily="2" charset="0"/>
              </a:rPr>
              <a:t>textplot_wordcloud</a:t>
            </a:r>
            <a:r>
              <a:rPr lang="en-US">
                <a:latin typeface="Courier" pitchFamily="2" charset="0"/>
              </a:rPr>
              <a:t>(</a:t>
            </a:r>
            <a:r>
              <a:rPr lang="en-US" err="1">
                <a:latin typeface="Courier" pitchFamily="2" charset="0"/>
              </a:rPr>
              <a:t>anthem_dtm</a:t>
            </a:r>
            <a:r>
              <a:rPr lang="en-US">
                <a:latin typeface="Courier" pitchFamily="2" charset="0"/>
              </a:rPr>
              <a:t>) # visualize words</a:t>
            </a:r>
          </a:p>
        </p:txBody>
      </p:sp>
    </p:spTree>
    <p:extLst>
      <p:ext uri="{BB962C8B-B14F-4D97-AF65-F5344CB8AC3E}">
        <p14:creationId xmlns:p14="http://schemas.microsoft.com/office/powerpoint/2010/main" val="3070526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834587" y="1166181"/>
            <a:ext cx="8316411" cy="369332"/>
          </a:xfrm>
          <a:prstGeom prst="rect">
            <a:avLst/>
          </a:prstGeom>
          <a:noFill/>
        </p:spPr>
        <p:txBody>
          <a:bodyPr wrap="square">
            <a:spAutoFit/>
          </a:bodyPr>
          <a:lstStyle/>
          <a:p>
            <a:r>
              <a:rPr lang="en-US" dirty="0">
                <a:latin typeface="Courier" pitchFamily="2" charset="0"/>
              </a:rPr>
              <a:t>&gt;</a:t>
            </a:r>
            <a:r>
              <a:rPr lang="en-US" dirty="0" err="1">
                <a:latin typeface="Courier" pitchFamily="2" charset="0"/>
              </a:rPr>
              <a:t>textplot_wordcloud</a:t>
            </a:r>
            <a:r>
              <a:rPr lang="en-US" dirty="0">
                <a:latin typeface="Courier" pitchFamily="2" charset="0"/>
              </a:rPr>
              <a:t>(</a:t>
            </a:r>
            <a:r>
              <a:rPr lang="en-US" dirty="0" err="1">
                <a:latin typeface="Courier" pitchFamily="2" charset="0"/>
              </a:rPr>
              <a:t>anthem_dtm</a:t>
            </a:r>
            <a:r>
              <a:rPr lang="en-US" dirty="0">
                <a:latin typeface="Courier" pitchFamily="2" charset="0"/>
              </a:rPr>
              <a:t>)</a:t>
            </a:r>
          </a:p>
        </p:txBody>
      </p:sp>
      <p:pic>
        <p:nvPicPr>
          <p:cNvPr id="10" name="Picture 9">
            <a:extLst>
              <a:ext uri="{FF2B5EF4-FFF2-40B4-BE49-F238E27FC236}">
                <a16:creationId xmlns:a16="http://schemas.microsoft.com/office/drawing/2014/main" id="{AAB59DFD-2C1B-409C-B90C-9F04E54965BE}"/>
              </a:ext>
            </a:extLst>
          </p:cNvPr>
          <p:cNvPicPr>
            <a:picLocks noChangeAspect="1"/>
          </p:cNvPicPr>
          <p:nvPr/>
        </p:nvPicPr>
        <p:blipFill rotWithShape="1">
          <a:blip r:embed="rId2"/>
          <a:srcRect l="18840" t="14927" r="16668" b="17005"/>
          <a:stretch/>
        </p:blipFill>
        <p:spPr>
          <a:xfrm>
            <a:off x="3685760" y="1769165"/>
            <a:ext cx="4820479" cy="4668089"/>
          </a:xfrm>
          <a:prstGeom prst="rect">
            <a:avLst/>
          </a:prstGeom>
        </p:spPr>
      </p:pic>
    </p:spTree>
    <p:extLst>
      <p:ext uri="{BB962C8B-B14F-4D97-AF65-F5344CB8AC3E}">
        <p14:creationId xmlns:p14="http://schemas.microsoft.com/office/powerpoint/2010/main" val="1175714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452623" y="876816"/>
            <a:ext cx="7205240" cy="954107"/>
          </a:xfrm>
          <a:prstGeom prst="rect">
            <a:avLst/>
          </a:prstGeom>
          <a:noFill/>
        </p:spPr>
        <p:txBody>
          <a:bodyPr wrap="square">
            <a:spAutoFit/>
          </a:bodyPr>
          <a:lstStyle/>
          <a:p>
            <a:r>
              <a:rPr lang="en-US" sz="2800" dirty="0"/>
              <a:t>Using Latent Dirichlet Allocation to Infer Topics from Words and Documents</a:t>
            </a:r>
          </a:p>
        </p:txBody>
      </p:sp>
      <p:pic>
        <p:nvPicPr>
          <p:cNvPr id="2" name="object 3">
            <a:extLst>
              <a:ext uri="{FF2B5EF4-FFF2-40B4-BE49-F238E27FC236}">
                <a16:creationId xmlns:a16="http://schemas.microsoft.com/office/drawing/2014/main" id="{084F42BA-BE00-4454-61D0-95D3B222BE5B}"/>
              </a:ext>
            </a:extLst>
          </p:cNvPr>
          <p:cNvPicPr/>
          <p:nvPr/>
        </p:nvPicPr>
        <p:blipFill>
          <a:blip r:embed="rId2" cstate="print"/>
          <a:stretch>
            <a:fillRect/>
          </a:stretch>
        </p:blipFill>
        <p:spPr>
          <a:xfrm>
            <a:off x="2084889" y="2188870"/>
            <a:ext cx="7371627" cy="4107757"/>
          </a:xfrm>
          <a:prstGeom prst="rect">
            <a:avLst/>
          </a:prstGeom>
        </p:spPr>
      </p:pic>
    </p:spTree>
    <p:extLst>
      <p:ext uri="{BB962C8B-B14F-4D97-AF65-F5344CB8AC3E}">
        <p14:creationId xmlns:p14="http://schemas.microsoft.com/office/powerpoint/2010/main" val="1282581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776714" y="691619"/>
            <a:ext cx="8316411" cy="4872616"/>
          </a:xfrm>
          <a:prstGeom prst="rect">
            <a:avLst/>
          </a:prstGeom>
          <a:noFill/>
        </p:spPr>
        <p:txBody>
          <a:bodyPr wrap="square">
            <a:spAutoFit/>
          </a:bodyPr>
          <a:lstStyle/>
          <a:p>
            <a:pPr>
              <a:lnSpc>
                <a:spcPct val="100000"/>
              </a:lnSpc>
              <a:spcBef>
                <a:spcPts val="30"/>
              </a:spcBef>
            </a:pPr>
            <a:endParaRPr lang="en-US" sz="2350" dirty="0">
              <a:latin typeface="Arial" panose="020B0604020202020204" pitchFamily="34" charset="0"/>
              <a:cs typeface="Arial" panose="020B0604020202020204" pitchFamily="34" charset="0"/>
            </a:endParaRPr>
          </a:p>
          <a:p>
            <a:pPr marL="83185">
              <a:lnSpc>
                <a:spcPct val="100000"/>
              </a:lnSpc>
            </a:pPr>
            <a:r>
              <a:rPr lang="en-US" sz="2800" dirty="0">
                <a:latin typeface="Arial" panose="020B0604020202020204" pitchFamily="34" charset="0"/>
                <a:cs typeface="Arial" panose="020B0604020202020204" pitchFamily="34" charset="0"/>
              </a:rPr>
              <a:t>Dirichlet</a:t>
            </a:r>
            <a:r>
              <a:rPr lang="en-US" sz="2800" spc="-4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Distributions</a:t>
            </a:r>
            <a:r>
              <a:rPr lang="en-US" sz="2800" spc="-3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at</a:t>
            </a:r>
            <a:r>
              <a:rPr lang="en-US" sz="2800" spc="-25" dirty="0">
                <a:latin typeface="Arial" panose="020B0604020202020204" pitchFamily="34" charset="0"/>
                <a:cs typeface="Arial" panose="020B0604020202020204" pitchFamily="34" charset="0"/>
              </a:rPr>
              <a:t> </a:t>
            </a:r>
            <a:r>
              <a:rPr lang="en-US" sz="2800" spc="-10" dirty="0">
                <a:latin typeface="Arial" panose="020B0604020202020204" pitchFamily="34" charset="0"/>
                <a:cs typeface="Arial" panose="020B0604020202020204" pitchFamily="34" charset="0"/>
              </a:rPr>
              <a:t>Different</a:t>
            </a:r>
            <a:r>
              <a:rPr lang="en-US" sz="2800" spc="-25"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Alpha</a:t>
            </a:r>
            <a:r>
              <a:rPr lang="en-US" sz="2800" spc="-25" dirty="0">
                <a:latin typeface="Arial" panose="020B0604020202020204" pitchFamily="34" charset="0"/>
                <a:cs typeface="Arial" panose="020B0604020202020204" pitchFamily="34" charset="0"/>
              </a:rPr>
              <a:t> </a:t>
            </a:r>
            <a:r>
              <a:rPr lang="en-US" sz="2800" spc="-10" dirty="0">
                <a:latin typeface="Arial" panose="020B0604020202020204" pitchFamily="34" charset="0"/>
                <a:cs typeface="Arial" panose="020B0604020202020204" pitchFamily="34" charset="0"/>
              </a:rPr>
              <a:t>Levels</a:t>
            </a:r>
          </a:p>
          <a:p>
            <a:pPr marL="83185">
              <a:lnSpc>
                <a:spcPct val="100000"/>
              </a:lnSpc>
            </a:pPr>
            <a:endParaRPr lang="en-US" sz="2800" spc="-10" dirty="0">
              <a:latin typeface="Arial" panose="020B0604020202020204" pitchFamily="34" charset="0"/>
              <a:cs typeface="Arial" panose="020B0604020202020204" pitchFamily="34" charset="0"/>
            </a:endParaRPr>
          </a:p>
          <a:p>
            <a:pPr marL="83185">
              <a:lnSpc>
                <a:spcPct val="100000"/>
              </a:lnSpc>
            </a:pPr>
            <a:endParaRPr lang="en-US" sz="2800" spc="-10" dirty="0">
              <a:latin typeface="Arial" panose="020B0604020202020204" pitchFamily="34" charset="0"/>
              <a:cs typeface="Arial" panose="020B0604020202020204" pitchFamily="34" charset="0"/>
            </a:endParaRPr>
          </a:p>
          <a:p>
            <a:pPr marL="83185">
              <a:lnSpc>
                <a:spcPct val="100000"/>
              </a:lnSpc>
            </a:pPr>
            <a:endParaRPr lang="en-US" sz="2800" spc="-10" dirty="0">
              <a:latin typeface="Arial" panose="020B0604020202020204" pitchFamily="34" charset="0"/>
              <a:cs typeface="Arial" panose="020B0604020202020204" pitchFamily="34" charset="0"/>
            </a:endParaRPr>
          </a:p>
          <a:p>
            <a:pPr marL="83185">
              <a:lnSpc>
                <a:spcPct val="100000"/>
              </a:lnSpc>
            </a:pPr>
            <a:endParaRPr lang="en-US" sz="2800" spc="-10" dirty="0">
              <a:latin typeface="Arial" panose="020B0604020202020204" pitchFamily="34" charset="0"/>
              <a:cs typeface="Arial" panose="020B0604020202020204" pitchFamily="34" charset="0"/>
            </a:endParaRPr>
          </a:p>
          <a:p>
            <a:pPr marL="83185">
              <a:lnSpc>
                <a:spcPct val="100000"/>
              </a:lnSpc>
            </a:pPr>
            <a:endParaRPr lang="en-US" sz="2800" dirty="0">
              <a:latin typeface="Arial" panose="020B0604020202020204" pitchFamily="34" charset="0"/>
              <a:cs typeface="Arial" panose="020B0604020202020204" pitchFamily="34" charset="0"/>
            </a:endParaRPr>
          </a:p>
          <a:p>
            <a:pPr>
              <a:lnSpc>
                <a:spcPct val="100000"/>
              </a:lnSpc>
            </a:pPr>
            <a:endParaRPr lang="en-US" sz="2200" dirty="0">
              <a:latin typeface="Arial" panose="020B0604020202020204" pitchFamily="34" charset="0"/>
              <a:cs typeface="Arial" panose="020B0604020202020204" pitchFamily="34" charset="0"/>
            </a:endParaRPr>
          </a:p>
          <a:p>
            <a:pPr>
              <a:lnSpc>
                <a:spcPct val="100000"/>
              </a:lnSpc>
            </a:pPr>
            <a:endParaRPr lang="en-US" sz="2200" dirty="0">
              <a:latin typeface="Arial" panose="020B0604020202020204" pitchFamily="34" charset="0"/>
              <a:cs typeface="Arial" panose="020B0604020202020204" pitchFamily="34" charset="0"/>
            </a:endParaRPr>
          </a:p>
          <a:p>
            <a:pPr>
              <a:lnSpc>
                <a:spcPct val="100000"/>
              </a:lnSpc>
            </a:pPr>
            <a:endParaRPr lang="en-US" sz="2200" dirty="0">
              <a:latin typeface="Arial" panose="020B0604020202020204" pitchFamily="34" charset="0"/>
              <a:cs typeface="Arial" panose="020B0604020202020204" pitchFamily="34" charset="0"/>
            </a:endParaRPr>
          </a:p>
          <a:p>
            <a:pPr>
              <a:lnSpc>
                <a:spcPct val="100000"/>
              </a:lnSpc>
            </a:pPr>
            <a:endParaRPr lang="en-US" sz="700" dirty="0">
              <a:latin typeface="Arial" panose="020B0604020202020204" pitchFamily="34" charset="0"/>
              <a:cs typeface="Arial" panose="020B0604020202020204" pitchFamily="34" charset="0"/>
            </a:endParaRPr>
          </a:p>
          <a:p>
            <a:pPr marL="194310" marR="212090">
              <a:lnSpc>
                <a:spcPct val="101099"/>
              </a:lnSpc>
              <a:spcBef>
                <a:spcPts val="455"/>
              </a:spcBef>
            </a:pPr>
            <a:r>
              <a:rPr lang="en-US" sz="1400" dirty="0">
                <a:latin typeface="Arial" panose="020B0604020202020204" pitchFamily="34" charset="0"/>
                <a:cs typeface="Arial" panose="020B0604020202020204" pitchFamily="34" charset="0"/>
              </a:rPr>
              <a:t>LDA</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Bayesian technique,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guided by</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two</a:t>
            </a:r>
            <a:r>
              <a:rPr lang="en-US" sz="1400" spc="-10" dirty="0">
                <a:latin typeface="Arial" panose="020B0604020202020204" pitchFamily="34" charset="0"/>
                <a:cs typeface="Arial" panose="020B0604020202020204" pitchFamily="34" charset="0"/>
              </a:rPr>
              <a:t> hyperparameters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Dirichlet</a:t>
            </a:r>
            <a:r>
              <a:rPr lang="en-US" sz="1400" spc="-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distribution,</a:t>
            </a:r>
            <a:r>
              <a:rPr lang="en-US" sz="1400" dirty="0">
                <a:latin typeface="Arial" panose="020B0604020202020204" pitchFamily="34" charset="0"/>
                <a:cs typeface="Arial" panose="020B0604020202020204" pitchFamily="34" charset="0"/>
              </a:rPr>
              <a:t> alpha</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 beta.</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Low</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“prior”</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alpha</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value has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each document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composed</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only</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few</a:t>
            </a:r>
            <a:r>
              <a:rPr lang="en-US" sz="1400" spc="-5"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key</a:t>
            </a:r>
            <a:r>
              <a:rPr lang="en-US" sz="1400" dirty="0">
                <a:latin typeface="Arial" panose="020B0604020202020204" pitchFamily="34" charset="0"/>
                <a:cs typeface="Arial" panose="020B0604020202020204" pitchFamily="34" charset="0"/>
              </a:rPr>
              <a:t> topics. (good separation)</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Low</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“prior”</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beta</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has</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each</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topic</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composed</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only</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few</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key</a:t>
            </a:r>
            <a:r>
              <a:rPr lang="en-US" sz="1400" spc="-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words. (more dense)</a:t>
            </a:r>
            <a:endParaRPr lang="en-US" sz="14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B296F94-049D-FE92-FEC9-ED04F00C12CD}"/>
              </a:ext>
            </a:extLst>
          </p:cNvPr>
          <p:cNvPicPr>
            <a:picLocks noChangeAspect="1"/>
          </p:cNvPicPr>
          <p:nvPr/>
        </p:nvPicPr>
        <p:blipFill>
          <a:blip r:embed="rId2"/>
          <a:stretch>
            <a:fillRect/>
          </a:stretch>
        </p:blipFill>
        <p:spPr>
          <a:xfrm>
            <a:off x="2577136" y="1877429"/>
            <a:ext cx="6273800" cy="2755900"/>
          </a:xfrm>
          <a:prstGeom prst="rect">
            <a:avLst/>
          </a:prstGeom>
        </p:spPr>
      </p:pic>
    </p:spTree>
    <p:extLst>
      <p:ext uri="{BB962C8B-B14F-4D97-AF65-F5344CB8AC3E}">
        <p14:creationId xmlns:p14="http://schemas.microsoft.com/office/powerpoint/2010/main" val="28890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943337" y="969412"/>
            <a:ext cx="10423002" cy="1636858"/>
          </a:xfrm>
          <a:prstGeom prst="rect">
            <a:avLst/>
          </a:prstGeom>
          <a:noFill/>
        </p:spPr>
        <p:txBody>
          <a:bodyPr wrap="square">
            <a:spAutoFit/>
          </a:bodyPr>
          <a:lstStyle/>
          <a:p>
            <a:pPr marL="238125">
              <a:lnSpc>
                <a:spcPct val="100000"/>
              </a:lnSpc>
              <a:spcBef>
                <a:spcPts val="285"/>
              </a:spcBef>
            </a:pPr>
            <a:r>
              <a:rPr lang="en-US" sz="5400" dirty="0">
                <a:latin typeface="Arial" panose="020B0604020202020204" pitchFamily="34" charset="0"/>
                <a:cs typeface="Arial" panose="020B0604020202020204" pitchFamily="34" charset="0"/>
              </a:rPr>
              <a:t>Estimate</a:t>
            </a:r>
            <a:r>
              <a:rPr lang="en-US" sz="5400" spc="-55" dirty="0">
                <a:latin typeface="Arial" panose="020B0604020202020204" pitchFamily="34" charset="0"/>
                <a:cs typeface="Arial" panose="020B0604020202020204" pitchFamily="34" charset="0"/>
              </a:rPr>
              <a:t> </a:t>
            </a:r>
            <a:r>
              <a:rPr lang="en-US" sz="5400" dirty="0">
                <a:latin typeface="Arial" panose="020B0604020202020204" pitchFamily="34" charset="0"/>
                <a:cs typeface="Arial" panose="020B0604020202020204" pitchFamily="34" charset="0"/>
              </a:rPr>
              <a:t>LDA</a:t>
            </a:r>
            <a:r>
              <a:rPr lang="en-US" sz="5400" spc="-50" dirty="0">
                <a:latin typeface="Arial" panose="020B0604020202020204" pitchFamily="34" charset="0"/>
                <a:cs typeface="Arial" panose="020B0604020202020204" pitchFamily="34" charset="0"/>
              </a:rPr>
              <a:t> </a:t>
            </a:r>
            <a:r>
              <a:rPr lang="en-US" sz="5400" spc="-10" dirty="0">
                <a:latin typeface="Arial" panose="020B0604020202020204" pitchFamily="34" charset="0"/>
                <a:cs typeface="Arial" panose="020B0604020202020204" pitchFamily="34" charset="0"/>
              </a:rPr>
              <a:t>Model</a:t>
            </a:r>
            <a:endParaRPr lang="en-US" sz="5400" dirty="0">
              <a:latin typeface="Arial" panose="020B0604020202020204" pitchFamily="34" charset="0"/>
              <a:cs typeface="Arial" panose="020B0604020202020204" pitchFamily="34" charset="0"/>
            </a:endParaRPr>
          </a:p>
          <a:p>
            <a:pPr>
              <a:lnSpc>
                <a:spcPct val="100000"/>
              </a:lnSpc>
              <a:spcBef>
                <a:spcPts val="215"/>
              </a:spcBef>
            </a:pPr>
            <a:r>
              <a:rPr lang="en-US" sz="1400" dirty="0">
                <a:latin typeface="Courier" pitchFamily="2" charset="0"/>
                <a:cs typeface="Calibri"/>
              </a:rPr>
              <a:t>#</a:t>
            </a:r>
            <a:r>
              <a:rPr lang="en-US" sz="1400" spc="-30" dirty="0">
                <a:latin typeface="Courier" pitchFamily="2" charset="0"/>
                <a:cs typeface="Calibri"/>
              </a:rPr>
              <a:t> </a:t>
            </a:r>
            <a:r>
              <a:rPr lang="en-US" sz="1400" spc="-20" dirty="0">
                <a:latin typeface="Courier" pitchFamily="2" charset="0"/>
                <a:cs typeface="Calibri"/>
              </a:rPr>
              <a:t>topic</a:t>
            </a:r>
            <a:r>
              <a:rPr lang="en-US" sz="1400" spc="-25" dirty="0">
                <a:latin typeface="Courier" pitchFamily="2" charset="0"/>
                <a:cs typeface="Calibri"/>
              </a:rPr>
              <a:t> model</a:t>
            </a:r>
            <a:r>
              <a:rPr lang="en-US" sz="1400" spc="-15" dirty="0">
                <a:latin typeface="Courier" pitchFamily="2" charset="0"/>
                <a:cs typeface="Calibri"/>
              </a:rPr>
              <a:t> </a:t>
            </a:r>
            <a:r>
              <a:rPr lang="en-US" sz="1400" spc="-20" dirty="0">
                <a:latin typeface="Courier" pitchFamily="2" charset="0"/>
                <a:cs typeface="Calibri"/>
              </a:rPr>
              <a:t>with</a:t>
            </a:r>
            <a:r>
              <a:rPr lang="en-US" sz="1400" spc="-35" dirty="0">
                <a:latin typeface="Courier" pitchFamily="2" charset="0"/>
                <a:cs typeface="Calibri"/>
              </a:rPr>
              <a:t> </a:t>
            </a:r>
            <a:r>
              <a:rPr lang="en-US" sz="1400" spc="-20" dirty="0">
                <a:latin typeface="Courier" pitchFamily="2" charset="0"/>
                <a:cs typeface="Calibri"/>
              </a:rPr>
              <a:t>5 total topics (more on how to choose the number of topics)</a:t>
            </a:r>
            <a:endParaRPr lang="en-US" sz="1400" dirty="0">
              <a:latin typeface="Courier" pitchFamily="2" charset="0"/>
              <a:cs typeface="Calibri"/>
            </a:endParaRPr>
          </a:p>
          <a:p>
            <a:pPr marR="5080">
              <a:lnSpc>
                <a:spcPct val="111100"/>
              </a:lnSpc>
            </a:pPr>
            <a:r>
              <a:rPr lang="en-US" sz="1400" spc="-30" dirty="0" err="1">
                <a:latin typeface="Courier" pitchFamily="2" charset="0"/>
                <a:cs typeface="Calibri"/>
              </a:rPr>
              <a:t>topic_model</a:t>
            </a:r>
            <a:r>
              <a:rPr lang="en-US" sz="1400" spc="-20" dirty="0">
                <a:latin typeface="Courier" pitchFamily="2" charset="0"/>
                <a:cs typeface="Calibri"/>
              </a:rPr>
              <a:t> </a:t>
            </a:r>
            <a:r>
              <a:rPr lang="en-US" sz="1400" dirty="0">
                <a:latin typeface="Courier" pitchFamily="2" charset="0"/>
                <a:cs typeface="Calibri"/>
              </a:rPr>
              <a:t>&lt;-</a:t>
            </a:r>
            <a:r>
              <a:rPr lang="en-US" sz="1400" spc="-5" dirty="0">
                <a:latin typeface="Courier" pitchFamily="2" charset="0"/>
                <a:cs typeface="Calibri"/>
              </a:rPr>
              <a:t> </a:t>
            </a:r>
            <a:r>
              <a:rPr lang="en-US" sz="1400" spc="-30" dirty="0">
                <a:latin typeface="Courier" pitchFamily="2" charset="0"/>
                <a:cs typeface="Calibri"/>
              </a:rPr>
              <a:t>LDA(</a:t>
            </a:r>
            <a:r>
              <a:rPr lang="en-US" sz="1400" spc="-30" dirty="0" err="1">
                <a:latin typeface="Courier" pitchFamily="2" charset="0"/>
                <a:cs typeface="Calibri"/>
              </a:rPr>
              <a:t>anthem_topics</a:t>
            </a:r>
            <a:r>
              <a:rPr lang="en-US" sz="1400" spc="-30" dirty="0">
                <a:latin typeface="Courier" pitchFamily="2" charset="0"/>
                <a:cs typeface="Calibri"/>
              </a:rPr>
              <a:t>,</a:t>
            </a:r>
            <a:r>
              <a:rPr lang="en-US" sz="1400" spc="-10" dirty="0">
                <a:latin typeface="Courier" pitchFamily="2" charset="0"/>
                <a:cs typeface="Calibri"/>
              </a:rPr>
              <a:t> </a:t>
            </a:r>
            <a:r>
              <a:rPr lang="en-US" sz="1400" spc="-30" dirty="0">
                <a:latin typeface="Courier" pitchFamily="2" charset="0"/>
                <a:cs typeface="Calibri"/>
              </a:rPr>
              <a:t>method</a:t>
            </a:r>
            <a:r>
              <a:rPr lang="en-US" sz="1400" spc="-25" dirty="0">
                <a:latin typeface="Courier" pitchFamily="2" charset="0"/>
                <a:cs typeface="Calibri"/>
              </a:rPr>
              <a:t> </a:t>
            </a:r>
            <a:r>
              <a:rPr lang="en-US" sz="1400" dirty="0">
                <a:latin typeface="Courier" pitchFamily="2" charset="0"/>
                <a:cs typeface="Calibri"/>
              </a:rPr>
              <a:t>=</a:t>
            </a:r>
            <a:r>
              <a:rPr lang="en-US" sz="1400" spc="-15" dirty="0">
                <a:latin typeface="Courier" pitchFamily="2" charset="0"/>
                <a:cs typeface="Calibri"/>
              </a:rPr>
              <a:t> </a:t>
            </a:r>
            <a:r>
              <a:rPr lang="en-US" sz="1400" spc="-25" dirty="0">
                <a:latin typeface="Courier" pitchFamily="2" charset="0"/>
                <a:cs typeface="Calibri"/>
              </a:rPr>
              <a:t>"VEM",</a:t>
            </a:r>
            <a:r>
              <a:rPr lang="en-US" sz="1400" spc="-10" dirty="0">
                <a:latin typeface="Courier" pitchFamily="2" charset="0"/>
                <a:cs typeface="Calibri"/>
              </a:rPr>
              <a:t> k=5)</a:t>
            </a:r>
            <a:r>
              <a:rPr lang="en-US" sz="1400" spc="195" dirty="0">
                <a:latin typeface="Courier" pitchFamily="2" charset="0"/>
                <a:cs typeface="Calibri"/>
              </a:rPr>
              <a:t> </a:t>
            </a:r>
            <a:r>
              <a:rPr lang="en-US" sz="1400" dirty="0">
                <a:latin typeface="Courier" pitchFamily="2" charset="0"/>
                <a:cs typeface="Calibri"/>
              </a:rPr>
              <a:t>#</a:t>
            </a:r>
            <a:r>
              <a:rPr lang="en-US" sz="1400" spc="-20" dirty="0">
                <a:latin typeface="Courier" pitchFamily="2" charset="0"/>
                <a:cs typeface="Calibri"/>
              </a:rPr>
              <a:t> </a:t>
            </a:r>
            <a:r>
              <a:rPr lang="en-US" sz="1400" spc="-30" dirty="0">
                <a:latin typeface="Courier" pitchFamily="2" charset="0"/>
                <a:cs typeface="Calibri"/>
              </a:rPr>
              <a:t>Latent</a:t>
            </a:r>
            <a:r>
              <a:rPr lang="en-US" sz="1400" spc="-5" dirty="0">
                <a:latin typeface="Courier" pitchFamily="2" charset="0"/>
                <a:cs typeface="Calibri"/>
              </a:rPr>
              <a:t> </a:t>
            </a:r>
            <a:r>
              <a:rPr lang="en-US" sz="1400" spc="-25" dirty="0">
                <a:latin typeface="Courier" pitchFamily="2" charset="0"/>
                <a:cs typeface="Calibri"/>
              </a:rPr>
              <a:t>Dirichlet</a:t>
            </a:r>
            <a:r>
              <a:rPr lang="en-US" sz="1400" spc="-5" dirty="0">
                <a:latin typeface="Courier" pitchFamily="2" charset="0"/>
                <a:cs typeface="Calibri"/>
              </a:rPr>
              <a:t> </a:t>
            </a:r>
            <a:r>
              <a:rPr lang="en-US" sz="1400" spc="-10" dirty="0">
                <a:latin typeface="Courier" pitchFamily="2" charset="0"/>
                <a:cs typeface="Calibri"/>
              </a:rPr>
              <a:t>Allocation</a:t>
            </a:r>
            <a:r>
              <a:rPr lang="en-US" sz="1400" spc="500" dirty="0">
                <a:latin typeface="Courier" pitchFamily="2" charset="0"/>
                <a:cs typeface="Calibri"/>
              </a:rPr>
              <a:t> </a:t>
            </a:r>
          </a:p>
          <a:p>
            <a:pPr marR="5080">
              <a:lnSpc>
                <a:spcPct val="111100"/>
              </a:lnSpc>
            </a:pPr>
            <a:r>
              <a:rPr lang="en-US" sz="1400" spc="-30" dirty="0" err="1">
                <a:latin typeface="Courier" pitchFamily="2" charset="0"/>
                <a:cs typeface="Calibri"/>
              </a:rPr>
              <a:t>termsOut</a:t>
            </a:r>
            <a:r>
              <a:rPr lang="en-US" sz="1400" spc="-30" dirty="0">
                <a:latin typeface="Courier" pitchFamily="2" charset="0"/>
                <a:cs typeface="Calibri"/>
              </a:rPr>
              <a:t>&lt;-</a:t>
            </a:r>
            <a:r>
              <a:rPr lang="en-US" sz="1400" dirty="0">
                <a:latin typeface="Courier" pitchFamily="2" charset="0"/>
                <a:cs typeface="Calibri"/>
              </a:rPr>
              <a:t> </a:t>
            </a:r>
            <a:r>
              <a:rPr lang="en-US" sz="1400" spc="-30" dirty="0">
                <a:latin typeface="Courier" pitchFamily="2" charset="0"/>
                <a:cs typeface="Calibri"/>
              </a:rPr>
              <a:t>terms(</a:t>
            </a:r>
            <a:r>
              <a:rPr lang="en-US" sz="1400" spc="-30" dirty="0" err="1">
                <a:latin typeface="Courier" pitchFamily="2" charset="0"/>
                <a:cs typeface="Calibri"/>
              </a:rPr>
              <a:t>topic_model</a:t>
            </a:r>
            <a:r>
              <a:rPr lang="en-US" sz="1400" spc="-30" dirty="0">
                <a:latin typeface="Courier" pitchFamily="2" charset="0"/>
                <a:cs typeface="Calibri"/>
              </a:rPr>
              <a:t>,</a:t>
            </a:r>
            <a:r>
              <a:rPr lang="en-US" sz="1400" spc="15" dirty="0">
                <a:latin typeface="Courier" pitchFamily="2" charset="0"/>
                <a:cs typeface="Calibri"/>
              </a:rPr>
              <a:t> </a:t>
            </a:r>
            <a:r>
              <a:rPr lang="en-US" sz="1400" spc="-10" dirty="0">
                <a:latin typeface="Courier" pitchFamily="2" charset="0"/>
                <a:cs typeface="Calibri"/>
              </a:rPr>
              <a:t>8)</a:t>
            </a:r>
            <a:r>
              <a:rPr lang="en-US" sz="1400" spc="5" dirty="0">
                <a:latin typeface="Courier" pitchFamily="2" charset="0"/>
                <a:cs typeface="Calibri"/>
              </a:rPr>
              <a:t> </a:t>
            </a:r>
            <a:r>
              <a:rPr lang="en-US" sz="1400" dirty="0">
                <a:latin typeface="Courier" pitchFamily="2" charset="0"/>
                <a:cs typeface="Calibri"/>
              </a:rPr>
              <a:t>#</a:t>
            </a:r>
            <a:r>
              <a:rPr lang="en-US" sz="1400" spc="5" dirty="0">
                <a:latin typeface="Courier" pitchFamily="2" charset="0"/>
                <a:cs typeface="Calibri"/>
              </a:rPr>
              <a:t> </a:t>
            </a:r>
            <a:r>
              <a:rPr lang="en-US" sz="1400" spc="-30" dirty="0">
                <a:latin typeface="Courier" pitchFamily="2" charset="0"/>
                <a:cs typeface="Calibri"/>
              </a:rPr>
              <a:t>Descriptive</a:t>
            </a:r>
            <a:r>
              <a:rPr lang="en-US" sz="1400" dirty="0">
                <a:latin typeface="Courier" pitchFamily="2" charset="0"/>
                <a:cs typeface="Calibri"/>
              </a:rPr>
              <a:t> </a:t>
            </a:r>
            <a:r>
              <a:rPr lang="en-US" sz="1400" spc="-30" dirty="0">
                <a:latin typeface="Courier" pitchFamily="2" charset="0"/>
                <a:cs typeface="Calibri"/>
              </a:rPr>
              <a:t>stems</a:t>
            </a:r>
            <a:r>
              <a:rPr lang="en-US" sz="1400" dirty="0">
                <a:latin typeface="Courier" pitchFamily="2" charset="0"/>
                <a:cs typeface="Calibri"/>
              </a:rPr>
              <a:t> </a:t>
            </a:r>
            <a:r>
              <a:rPr lang="en-US" sz="1400" spc="-20" dirty="0">
                <a:latin typeface="Courier" pitchFamily="2" charset="0"/>
                <a:cs typeface="Calibri"/>
              </a:rPr>
              <a:t>for</a:t>
            </a:r>
            <a:r>
              <a:rPr lang="en-US" sz="1400" dirty="0">
                <a:latin typeface="Courier" pitchFamily="2" charset="0"/>
                <a:cs typeface="Calibri"/>
              </a:rPr>
              <a:t> </a:t>
            </a:r>
            <a:r>
              <a:rPr lang="en-US" sz="1400" spc="-25" dirty="0">
                <a:latin typeface="Courier" pitchFamily="2" charset="0"/>
                <a:cs typeface="Calibri"/>
              </a:rPr>
              <a:t>each</a:t>
            </a:r>
            <a:r>
              <a:rPr lang="en-US" sz="1400" dirty="0">
                <a:latin typeface="Courier" pitchFamily="2" charset="0"/>
                <a:cs typeface="Calibri"/>
              </a:rPr>
              <a:t> </a:t>
            </a:r>
            <a:r>
              <a:rPr lang="en-US" sz="1400" spc="-20" dirty="0">
                <a:latin typeface="Courier" pitchFamily="2" charset="0"/>
                <a:cs typeface="Calibri"/>
              </a:rPr>
              <a:t>topic</a:t>
            </a:r>
            <a:endParaRPr lang="en-US" sz="1400" dirty="0">
              <a:latin typeface="Courier" pitchFamily="2" charset="0"/>
              <a:cs typeface="Calibri"/>
            </a:endParaRPr>
          </a:p>
        </p:txBody>
      </p:sp>
      <p:pic>
        <p:nvPicPr>
          <p:cNvPr id="6" name="Picture 5">
            <a:extLst>
              <a:ext uri="{FF2B5EF4-FFF2-40B4-BE49-F238E27FC236}">
                <a16:creationId xmlns:a16="http://schemas.microsoft.com/office/drawing/2014/main" id="{1023FC1D-7882-4B18-8B91-BC9C8B672B01}"/>
              </a:ext>
            </a:extLst>
          </p:cNvPr>
          <p:cNvPicPr>
            <a:picLocks noChangeAspect="1"/>
          </p:cNvPicPr>
          <p:nvPr/>
        </p:nvPicPr>
        <p:blipFill>
          <a:blip r:embed="rId2"/>
          <a:stretch>
            <a:fillRect/>
          </a:stretch>
        </p:blipFill>
        <p:spPr>
          <a:xfrm>
            <a:off x="3095004" y="3418293"/>
            <a:ext cx="4829175" cy="1666875"/>
          </a:xfrm>
          <a:prstGeom prst="rect">
            <a:avLst/>
          </a:prstGeom>
        </p:spPr>
      </p:pic>
    </p:spTree>
    <p:extLst>
      <p:ext uri="{BB962C8B-B14F-4D97-AF65-F5344CB8AC3E}">
        <p14:creationId xmlns:p14="http://schemas.microsoft.com/office/powerpoint/2010/main" val="3419613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174830" y="1050434"/>
            <a:ext cx="8316411" cy="461665"/>
          </a:xfrm>
          <a:prstGeom prst="rect">
            <a:avLst/>
          </a:prstGeom>
          <a:noFill/>
        </p:spPr>
        <p:txBody>
          <a:bodyPr wrap="square">
            <a:spAutoFit/>
          </a:bodyPr>
          <a:lstStyle/>
          <a:p>
            <a:r>
              <a:rPr lang="en-US" sz="2400" b="1" dirty="0"/>
              <a:t>Examine beta: The per-topic-per-word probability</a:t>
            </a:r>
          </a:p>
        </p:txBody>
      </p:sp>
      <p:sp>
        <p:nvSpPr>
          <p:cNvPr id="6" name="TextBox 5">
            <a:extLst>
              <a:ext uri="{FF2B5EF4-FFF2-40B4-BE49-F238E27FC236}">
                <a16:creationId xmlns:a16="http://schemas.microsoft.com/office/drawing/2014/main" id="{57D48F38-FCB5-D96C-4198-88758AF1BBE3}"/>
              </a:ext>
            </a:extLst>
          </p:cNvPr>
          <p:cNvSpPr txBox="1"/>
          <p:nvPr/>
        </p:nvSpPr>
        <p:spPr>
          <a:xfrm>
            <a:off x="572946" y="2462870"/>
            <a:ext cx="6348714" cy="2440861"/>
          </a:xfrm>
          <a:prstGeom prst="rect">
            <a:avLst/>
          </a:prstGeom>
          <a:noFill/>
        </p:spPr>
        <p:txBody>
          <a:bodyPr wrap="square">
            <a:spAutoFit/>
          </a:bodyPr>
          <a:lstStyle/>
          <a:p>
            <a:pPr marL="111125" marR="894080" indent="-6350">
              <a:lnSpc>
                <a:spcPct val="103000"/>
              </a:lnSpc>
              <a:spcBef>
                <a:spcPts val="0"/>
              </a:spcBef>
              <a:spcAft>
                <a:spcPts val="1485"/>
              </a:spcAft>
            </a:pPr>
            <a:r>
              <a:rPr lang="en-US" sz="1200">
                <a:solidFill>
                  <a:srgbClr val="000000"/>
                </a:solidFill>
                <a:effectLst/>
                <a:latin typeface="Courier" pitchFamily="2" charset="0"/>
                <a:ea typeface="Calibri" panose="020F0502020204030204" pitchFamily="34" charset="0"/>
              </a:rPr>
              <a:t>library(</a:t>
            </a:r>
            <a:r>
              <a:rPr lang="en-US" sz="1200" err="1">
                <a:solidFill>
                  <a:srgbClr val="000000"/>
                </a:solidFill>
                <a:effectLst/>
                <a:latin typeface="Courier" pitchFamily="2" charset="0"/>
                <a:ea typeface="Calibri" panose="020F0502020204030204" pitchFamily="34" charset="0"/>
              </a:rPr>
              <a:t>tidytext</a:t>
            </a:r>
            <a:r>
              <a:rPr lang="en-US" sz="1200">
                <a:solidFill>
                  <a:srgbClr val="000000"/>
                </a:solidFill>
                <a:effectLst/>
                <a:latin typeface="Courier" pitchFamily="2" charset="0"/>
                <a:ea typeface="Calibri" panose="020F0502020204030204" pitchFamily="34" charset="0"/>
              </a:rPr>
              <a:t>) # All three packages: “</a:t>
            </a:r>
            <a:r>
              <a:rPr lang="en-US" sz="1200" err="1">
                <a:solidFill>
                  <a:srgbClr val="000000"/>
                </a:solidFill>
                <a:effectLst/>
                <a:latin typeface="Courier" pitchFamily="2" charset="0"/>
                <a:ea typeface="Calibri" panose="020F0502020204030204" pitchFamily="34" charset="0"/>
              </a:rPr>
              <a:t>tidyverse</a:t>
            </a:r>
            <a:r>
              <a:rPr lang="en-US" sz="1200">
                <a:solidFill>
                  <a:srgbClr val="000000"/>
                </a:solidFill>
                <a:effectLst/>
                <a:latin typeface="Courier" pitchFamily="2" charset="0"/>
                <a:ea typeface="Calibri" panose="020F0502020204030204" pitchFamily="34" charset="0"/>
              </a:rPr>
              <a:t>” library(ggplot2) # by Hadley Wickham library(</a:t>
            </a:r>
            <a:r>
              <a:rPr lang="en-US" sz="1200" err="1">
                <a:solidFill>
                  <a:srgbClr val="000000"/>
                </a:solidFill>
                <a:effectLst/>
                <a:latin typeface="Courier" pitchFamily="2" charset="0"/>
                <a:ea typeface="Calibri" panose="020F0502020204030204" pitchFamily="34" charset="0"/>
              </a:rPr>
              <a:t>tidyverse</a:t>
            </a:r>
            <a:r>
              <a:rPr lang="en-US" sz="1200">
                <a:solidFill>
                  <a:srgbClr val="000000"/>
                </a:solidFill>
                <a:effectLst/>
                <a:latin typeface="Courier" pitchFamily="2" charset="0"/>
                <a:ea typeface="Calibri" panose="020F0502020204030204" pitchFamily="34" charset="0"/>
              </a:rPr>
              <a:t>)</a:t>
            </a:r>
          </a:p>
          <a:p>
            <a:pPr marL="111125" marR="1587500" indent="-6350">
              <a:lnSpc>
                <a:spcPct val="103000"/>
              </a:lnSpc>
              <a:spcBef>
                <a:spcPts val="0"/>
              </a:spcBef>
              <a:spcAft>
                <a:spcPts val="1015"/>
              </a:spcAft>
            </a:pPr>
            <a:r>
              <a:rPr lang="en-US" sz="1200">
                <a:solidFill>
                  <a:srgbClr val="000000"/>
                </a:solidFill>
                <a:effectLst/>
                <a:latin typeface="Courier" pitchFamily="2" charset="0"/>
                <a:ea typeface="Calibri" panose="020F0502020204030204" pitchFamily="34" charset="0"/>
              </a:rPr>
              <a:t># A custom “tidier” for LDA output! </a:t>
            </a:r>
          </a:p>
          <a:p>
            <a:pPr marL="111125" marR="1587500" indent="-6350">
              <a:lnSpc>
                <a:spcPct val="103000"/>
              </a:lnSpc>
              <a:spcBef>
                <a:spcPts val="0"/>
              </a:spcBef>
              <a:spcAft>
                <a:spcPts val="1015"/>
              </a:spcAft>
            </a:pPr>
            <a:r>
              <a:rPr lang="en-US" sz="1200" err="1">
                <a:solidFill>
                  <a:srgbClr val="000000"/>
                </a:solidFill>
                <a:effectLst/>
                <a:latin typeface="Courier" pitchFamily="2" charset="0"/>
                <a:ea typeface="Calibri" panose="020F0502020204030204" pitchFamily="34" charset="0"/>
              </a:rPr>
              <a:t>tidyTopics</a:t>
            </a:r>
            <a:r>
              <a:rPr lang="en-US" sz="1200">
                <a:solidFill>
                  <a:srgbClr val="000000"/>
                </a:solidFill>
                <a:effectLst/>
                <a:latin typeface="Courier" pitchFamily="2" charset="0"/>
                <a:ea typeface="Calibri" panose="020F0502020204030204" pitchFamily="34" charset="0"/>
              </a:rPr>
              <a:t> &lt;- tidy(</a:t>
            </a:r>
            <a:r>
              <a:rPr lang="en-US" sz="1200" err="1">
                <a:solidFill>
                  <a:srgbClr val="000000"/>
                </a:solidFill>
                <a:effectLst/>
                <a:latin typeface="Courier" pitchFamily="2" charset="0"/>
                <a:ea typeface="Calibri" panose="020F0502020204030204" pitchFamily="34" charset="0"/>
              </a:rPr>
              <a:t>topic_model</a:t>
            </a:r>
            <a:r>
              <a:rPr lang="en-US" sz="1200">
                <a:solidFill>
                  <a:srgbClr val="000000"/>
                </a:solidFill>
                <a:effectLst/>
                <a:latin typeface="Courier" pitchFamily="2" charset="0"/>
                <a:ea typeface="Calibri" panose="020F0502020204030204" pitchFamily="34" charset="0"/>
              </a:rPr>
              <a:t>, matrix="beta")</a:t>
            </a:r>
          </a:p>
          <a:p>
            <a:pPr marL="111125" marR="1587500" indent="-6350">
              <a:lnSpc>
                <a:spcPct val="103000"/>
              </a:lnSpc>
              <a:spcBef>
                <a:spcPts val="0"/>
              </a:spcBef>
              <a:spcAft>
                <a:spcPts val="20"/>
              </a:spcAft>
            </a:pPr>
            <a:r>
              <a:rPr lang="en-US" sz="1200">
                <a:solidFill>
                  <a:srgbClr val="000000"/>
                </a:solidFill>
                <a:effectLst/>
                <a:latin typeface="Courier" pitchFamily="2" charset="0"/>
                <a:ea typeface="Calibri" panose="020F0502020204030204" pitchFamily="34" charset="0"/>
              </a:rPr>
              <a:t># The %&gt;% is “pipe” notation </a:t>
            </a:r>
          </a:p>
          <a:p>
            <a:pPr marL="111125" marR="1587500" indent="-6350">
              <a:lnSpc>
                <a:spcPct val="103000"/>
              </a:lnSpc>
              <a:spcBef>
                <a:spcPts val="0"/>
              </a:spcBef>
              <a:spcAft>
                <a:spcPts val="20"/>
              </a:spcAft>
            </a:pPr>
            <a:r>
              <a:rPr lang="en-US" sz="1200" err="1">
                <a:solidFill>
                  <a:srgbClr val="000000"/>
                </a:solidFill>
                <a:latin typeface="Courier" pitchFamily="2" charset="0"/>
                <a:ea typeface="Calibri" panose="020F0502020204030204" pitchFamily="34" charset="0"/>
              </a:rPr>
              <a:t>anthem_top_topics</a:t>
            </a:r>
            <a:r>
              <a:rPr lang="en-US" sz="1200">
                <a:solidFill>
                  <a:srgbClr val="000000"/>
                </a:solidFill>
                <a:latin typeface="Courier" pitchFamily="2" charset="0"/>
                <a:ea typeface="Calibri" panose="020F0502020204030204" pitchFamily="34" charset="0"/>
              </a:rPr>
              <a:t> </a:t>
            </a:r>
            <a:r>
              <a:rPr lang="en-US" sz="1200">
                <a:solidFill>
                  <a:srgbClr val="000000"/>
                </a:solidFill>
                <a:effectLst/>
                <a:latin typeface="Courier" pitchFamily="2" charset="0"/>
                <a:ea typeface="Calibri" panose="020F0502020204030204" pitchFamily="34" charset="0"/>
              </a:rPr>
              <a:t>&lt;- </a:t>
            </a:r>
            <a:r>
              <a:rPr lang="en-US" sz="1200" err="1">
                <a:solidFill>
                  <a:srgbClr val="000000"/>
                </a:solidFill>
                <a:effectLst/>
                <a:latin typeface="Courier" pitchFamily="2" charset="0"/>
                <a:ea typeface="Calibri" panose="020F0502020204030204" pitchFamily="34" charset="0"/>
              </a:rPr>
              <a:t>tidyTopics</a:t>
            </a:r>
            <a:r>
              <a:rPr lang="en-US" sz="1200">
                <a:solidFill>
                  <a:srgbClr val="000000"/>
                </a:solidFill>
                <a:effectLst/>
                <a:latin typeface="Courier" pitchFamily="2" charset="0"/>
                <a:ea typeface="Calibri" panose="020F0502020204030204" pitchFamily="34" charset="0"/>
              </a:rPr>
              <a:t> %&gt;%</a:t>
            </a:r>
          </a:p>
          <a:p>
            <a:pPr marL="189230" marR="2143760" indent="-6350">
              <a:lnSpc>
                <a:spcPct val="103000"/>
              </a:lnSpc>
              <a:spcBef>
                <a:spcPts val="0"/>
              </a:spcBef>
              <a:spcAft>
                <a:spcPts val="20"/>
              </a:spcAft>
            </a:pPr>
            <a:r>
              <a:rPr lang="en-US" sz="1200" err="1">
                <a:solidFill>
                  <a:srgbClr val="000000"/>
                </a:solidFill>
                <a:effectLst/>
                <a:latin typeface="Courier" pitchFamily="2" charset="0"/>
                <a:ea typeface="Calibri" panose="020F0502020204030204" pitchFamily="34" charset="0"/>
              </a:rPr>
              <a:t>group_by</a:t>
            </a:r>
            <a:r>
              <a:rPr lang="en-US" sz="1200">
                <a:solidFill>
                  <a:srgbClr val="000000"/>
                </a:solidFill>
                <a:effectLst/>
                <a:latin typeface="Courier" pitchFamily="2" charset="0"/>
                <a:ea typeface="Calibri" panose="020F0502020204030204" pitchFamily="34" charset="0"/>
              </a:rPr>
              <a:t>(topic) %&gt;% </a:t>
            </a:r>
          </a:p>
          <a:p>
            <a:pPr marL="189230" marR="2143760" indent="-6350">
              <a:lnSpc>
                <a:spcPct val="103000"/>
              </a:lnSpc>
              <a:spcBef>
                <a:spcPts val="0"/>
              </a:spcBef>
              <a:spcAft>
                <a:spcPts val="20"/>
              </a:spcAft>
            </a:pPr>
            <a:r>
              <a:rPr lang="en-US" sz="1200" err="1">
                <a:solidFill>
                  <a:srgbClr val="000000"/>
                </a:solidFill>
                <a:effectLst/>
                <a:latin typeface="Courier" pitchFamily="2" charset="0"/>
                <a:ea typeface="Calibri" panose="020F0502020204030204" pitchFamily="34" charset="0"/>
              </a:rPr>
              <a:t>top_n</a:t>
            </a:r>
            <a:r>
              <a:rPr lang="en-US" sz="1200">
                <a:solidFill>
                  <a:srgbClr val="000000"/>
                </a:solidFill>
                <a:effectLst/>
                <a:latin typeface="Courier" pitchFamily="2" charset="0"/>
                <a:ea typeface="Calibri" panose="020F0502020204030204" pitchFamily="34" charset="0"/>
              </a:rPr>
              <a:t>(10, beta) %&gt;% </a:t>
            </a:r>
          </a:p>
          <a:p>
            <a:pPr marL="189230" marR="2143760" indent="-6350">
              <a:lnSpc>
                <a:spcPct val="103000"/>
              </a:lnSpc>
              <a:spcBef>
                <a:spcPts val="0"/>
              </a:spcBef>
              <a:spcAft>
                <a:spcPts val="20"/>
              </a:spcAft>
            </a:pPr>
            <a:r>
              <a:rPr lang="en-US" sz="1200">
                <a:solidFill>
                  <a:srgbClr val="000000"/>
                </a:solidFill>
                <a:effectLst/>
                <a:latin typeface="Courier" pitchFamily="2" charset="0"/>
                <a:ea typeface="Calibri" panose="020F0502020204030204" pitchFamily="34" charset="0"/>
              </a:rPr>
              <a:t>ungroup() %&gt;% </a:t>
            </a:r>
          </a:p>
          <a:p>
            <a:pPr marL="189230" marR="2143760" indent="-6350">
              <a:lnSpc>
                <a:spcPct val="103000"/>
              </a:lnSpc>
              <a:spcBef>
                <a:spcPts val="0"/>
              </a:spcBef>
              <a:spcAft>
                <a:spcPts val="20"/>
              </a:spcAft>
            </a:pPr>
            <a:r>
              <a:rPr lang="en-US" sz="1200">
                <a:solidFill>
                  <a:srgbClr val="000000"/>
                </a:solidFill>
                <a:effectLst/>
                <a:latin typeface="Courier" pitchFamily="2" charset="0"/>
                <a:ea typeface="Calibri" panose="020F0502020204030204" pitchFamily="34" charset="0"/>
              </a:rPr>
              <a:t>arrange(topic, -beta)</a:t>
            </a:r>
          </a:p>
        </p:txBody>
      </p:sp>
      <p:pic>
        <p:nvPicPr>
          <p:cNvPr id="5" name="Picture 4">
            <a:extLst>
              <a:ext uri="{FF2B5EF4-FFF2-40B4-BE49-F238E27FC236}">
                <a16:creationId xmlns:a16="http://schemas.microsoft.com/office/drawing/2014/main" id="{F315488B-592C-4973-BF6E-F89836A6FED8}"/>
              </a:ext>
            </a:extLst>
          </p:cNvPr>
          <p:cNvPicPr>
            <a:picLocks noChangeAspect="1"/>
          </p:cNvPicPr>
          <p:nvPr/>
        </p:nvPicPr>
        <p:blipFill>
          <a:blip r:embed="rId2"/>
          <a:stretch>
            <a:fillRect/>
          </a:stretch>
        </p:blipFill>
        <p:spPr>
          <a:xfrm>
            <a:off x="6921660" y="2623943"/>
            <a:ext cx="2324100" cy="2428875"/>
          </a:xfrm>
          <a:prstGeom prst="rect">
            <a:avLst/>
          </a:prstGeom>
        </p:spPr>
      </p:pic>
    </p:spTree>
    <p:extLst>
      <p:ext uri="{BB962C8B-B14F-4D97-AF65-F5344CB8AC3E}">
        <p14:creationId xmlns:p14="http://schemas.microsoft.com/office/powerpoint/2010/main" val="132300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F422C-E056-568D-6481-359C07E32B64}"/>
              </a:ext>
            </a:extLst>
          </p:cNvPr>
          <p:cNvSpPr txBox="1"/>
          <p:nvPr/>
        </p:nvSpPr>
        <p:spPr>
          <a:xfrm>
            <a:off x="1130300" y="1197610"/>
            <a:ext cx="7912100" cy="2757806"/>
          </a:xfrm>
          <a:prstGeom prst="rect">
            <a:avLst/>
          </a:prstGeom>
          <a:noFill/>
        </p:spPr>
        <p:txBody>
          <a:bodyPr wrap="square">
            <a:spAutoFit/>
          </a:bodyPr>
          <a:lstStyle/>
          <a:p>
            <a:pPr marL="353695" marR="0">
              <a:lnSpc>
                <a:spcPct val="107000"/>
              </a:lnSpc>
              <a:spcBef>
                <a:spcPts val="0"/>
              </a:spcBef>
              <a:spcAft>
                <a:spcPts val="0"/>
              </a:spcAft>
            </a:pPr>
            <a:r>
              <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rPr>
              <a:t>“Unstructured” is the Key</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165735" lvl="0" indent="-342900" fontAlgn="base">
              <a:lnSpc>
                <a:spcPct val="90000"/>
              </a:lnSpc>
              <a:spcBef>
                <a:spcPts val="0"/>
              </a:spcBef>
              <a:spcAft>
                <a:spcPts val="6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Natural language is notoriously flexible and ambiguous </a:t>
            </a:r>
          </a:p>
          <a:p>
            <a:pPr marR="165735" lvl="1">
              <a:lnSpc>
                <a:spcPct val="90000"/>
              </a:lnSpc>
              <a:spcBef>
                <a:spcPts val="0"/>
              </a:spcBef>
              <a:spcAft>
                <a:spcPts val="60"/>
              </a:spcAft>
              <a:buClr>
                <a:srgbClr val="000000"/>
              </a:buClr>
              <a:buSzPts val="1400"/>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even simple tasks like parsing are complicated:</a:t>
            </a:r>
          </a:p>
          <a:p>
            <a:pPr marL="342900" marR="165735" lvl="0" indent="-342900" fontAlgn="base">
              <a:lnSpc>
                <a:spcPct val="90000"/>
              </a:lnSpc>
              <a:spcBef>
                <a:spcPts val="0"/>
              </a:spcBef>
              <a:spcAft>
                <a:spcPts val="58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Contractions; Compound words; Misspellings; Proper Names; Preposition Attachment; Vernacular</a:t>
            </a:r>
          </a:p>
          <a:p>
            <a:pPr marL="342900" marR="165735" lvl="0" indent="-342900" fontAlgn="base">
              <a:lnSpc>
                <a:spcPct val="90000"/>
              </a:lnSpc>
              <a:spcBef>
                <a:spcPts val="0"/>
              </a:spcBef>
              <a:spcAft>
                <a:spcPts val="0"/>
              </a:spcAft>
              <a:buClr>
                <a:srgbClr val="000000"/>
              </a:buClr>
              <a:buSzPts val="1400"/>
              <a:buFont typeface="Arial" panose="020B0604020202020204" pitchFamily="34" charset="0"/>
              <a:buChar char="•"/>
            </a:pPr>
            <a:r>
              <a:rPr lang="en-US" sz="2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Transforming a set of documents into data that allow for comparisons, linkages, visualization, or other analysis, is complex and contains many decisions</a:t>
            </a:r>
          </a:p>
        </p:txBody>
      </p:sp>
      <p:pic>
        <p:nvPicPr>
          <p:cNvPr id="5" name="Picture 4">
            <a:extLst>
              <a:ext uri="{FF2B5EF4-FFF2-40B4-BE49-F238E27FC236}">
                <a16:creationId xmlns:a16="http://schemas.microsoft.com/office/drawing/2014/main" id="{2B2E5B0F-FDF9-4ADA-EAFA-DCCCE5598363}"/>
              </a:ext>
            </a:extLst>
          </p:cNvPr>
          <p:cNvPicPr/>
          <p:nvPr/>
        </p:nvPicPr>
        <p:blipFill>
          <a:blip r:embed="rId2"/>
          <a:stretch>
            <a:fillRect/>
          </a:stretch>
        </p:blipFill>
        <p:spPr>
          <a:xfrm>
            <a:off x="2597150" y="4474210"/>
            <a:ext cx="4572000" cy="779780"/>
          </a:xfrm>
          <a:prstGeom prst="rect">
            <a:avLst/>
          </a:prstGeom>
        </p:spPr>
      </p:pic>
    </p:spTree>
    <p:extLst>
      <p:ext uri="{BB962C8B-B14F-4D97-AF65-F5344CB8AC3E}">
        <p14:creationId xmlns:p14="http://schemas.microsoft.com/office/powerpoint/2010/main" val="4148733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321470" y="784217"/>
            <a:ext cx="8316411" cy="738664"/>
          </a:xfrm>
          <a:prstGeom prst="rect">
            <a:avLst/>
          </a:prstGeom>
          <a:noFill/>
        </p:spPr>
        <p:txBody>
          <a:bodyPr wrap="square">
            <a:spAutoFit/>
          </a:bodyPr>
          <a:lstStyle/>
          <a:p>
            <a:r>
              <a:rPr lang="en-US" sz="2400" b="1"/>
              <a:t>Use </a:t>
            </a:r>
            <a:r>
              <a:rPr lang="en-US" sz="2400" b="1" err="1"/>
              <a:t>ggplot</a:t>
            </a:r>
            <a:r>
              <a:rPr lang="en-US" sz="2400" b="1"/>
              <a:t> to visualize topics and terms</a:t>
            </a:r>
          </a:p>
          <a:p>
            <a:endParaRPr lang="en-US" b="1"/>
          </a:p>
        </p:txBody>
      </p:sp>
      <p:pic>
        <p:nvPicPr>
          <p:cNvPr id="5" name="Picture 4">
            <a:extLst>
              <a:ext uri="{FF2B5EF4-FFF2-40B4-BE49-F238E27FC236}">
                <a16:creationId xmlns:a16="http://schemas.microsoft.com/office/drawing/2014/main" id="{C7A115A1-FEF0-919F-6D73-1E00DB2D6E4F}"/>
              </a:ext>
            </a:extLst>
          </p:cNvPr>
          <p:cNvPicPr>
            <a:picLocks noChangeAspect="1"/>
          </p:cNvPicPr>
          <p:nvPr/>
        </p:nvPicPr>
        <p:blipFill>
          <a:blip r:embed="rId2"/>
          <a:stretch>
            <a:fillRect/>
          </a:stretch>
        </p:blipFill>
        <p:spPr>
          <a:xfrm>
            <a:off x="7195971" y="1594679"/>
            <a:ext cx="3594100" cy="2082800"/>
          </a:xfrm>
          <a:prstGeom prst="rect">
            <a:avLst/>
          </a:prstGeom>
        </p:spPr>
      </p:pic>
      <p:sp>
        <p:nvSpPr>
          <p:cNvPr id="7" name="TextBox 6">
            <a:extLst>
              <a:ext uri="{FF2B5EF4-FFF2-40B4-BE49-F238E27FC236}">
                <a16:creationId xmlns:a16="http://schemas.microsoft.com/office/drawing/2014/main" id="{E3C75ECF-5B84-36C6-16E9-A6974FB5A6C7}"/>
              </a:ext>
            </a:extLst>
          </p:cNvPr>
          <p:cNvSpPr txBox="1"/>
          <p:nvPr/>
        </p:nvSpPr>
        <p:spPr>
          <a:xfrm>
            <a:off x="2170256" y="5127586"/>
            <a:ext cx="6099858" cy="13746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085">
              <a:lnSpc>
                <a:spcPct val="100000"/>
              </a:lnSpc>
              <a:spcBef>
                <a:spcPts val="90"/>
              </a:spcBef>
            </a:pPr>
            <a:r>
              <a:rPr lang="en-US" sz="1400" b="1" err="1">
                <a:latin typeface="Courier New"/>
                <a:cs typeface="Courier New"/>
              </a:rPr>
              <a:t>anthem_top_topics</a:t>
            </a:r>
            <a:r>
              <a:rPr lang="en-US" sz="1400" b="1">
                <a:latin typeface="Courier New"/>
                <a:cs typeface="Courier New"/>
              </a:rPr>
              <a:t> </a:t>
            </a:r>
            <a:r>
              <a:rPr lang="en-US" sz="1400" b="1" spc="-25">
                <a:latin typeface="Courier New"/>
                <a:cs typeface="Courier New"/>
              </a:rPr>
              <a:t>%&gt;%</a:t>
            </a:r>
            <a:endParaRPr lang="en-US" sz="1400">
              <a:latin typeface="Courier New"/>
              <a:cs typeface="Courier New"/>
            </a:endParaRPr>
          </a:p>
          <a:p>
            <a:pPr marL="167640" marR="850900">
              <a:lnSpc>
                <a:spcPct val="98700"/>
              </a:lnSpc>
              <a:spcBef>
                <a:spcPts val="35"/>
              </a:spcBef>
            </a:pPr>
            <a:r>
              <a:rPr lang="en-US" sz="1400" b="1">
                <a:latin typeface="Courier New"/>
                <a:cs typeface="Courier New"/>
              </a:rPr>
              <a:t>mutate(term = reorder(term, beta)) </a:t>
            </a:r>
            <a:r>
              <a:rPr lang="en-US" sz="1400" b="1" spc="-25">
                <a:latin typeface="Courier New"/>
                <a:cs typeface="Courier New"/>
              </a:rPr>
              <a:t>%&gt;% </a:t>
            </a:r>
            <a:r>
              <a:rPr lang="en-US" sz="1400" b="1" err="1">
                <a:latin typeface="Courier New"/>
                <a:cs typeface="Courier New"/>
              </a:rPr>
              <a:t>ggplot</a:t>
            </a:r>
            <a:r>
              <a:rPr lang="en-US" sz="1400" b="1">
                <a:latin typeface="Courier New"/>
                <a:cs typeface="Courier New"/>
              </a:rPr>
              <a:t>(</a:t>
            </a:r>
            <a:r>
              <a:rPr lang="en-US" sz="1400" b="1" err="1">
                <a:latin typeface="Courier New"/>
                <a:cs typeface="Courier New"/>
              </a:rPr>
              <a:t>aes</a:t>
            </a:r>
            <a:r>
              <a:rPr lang="en-US" sz="1400" b="1">
                <a:latin typeface="Courier New"/>
                <a:cs typeface="Courier New"/>
              </a:rPr>
              <a:t>(term, beta, fill = factor(topic))) </a:t>
            </a:r>
            <a:r>
              <a:rPr lang="en-US" sz="1400" b="1" spc="-50">
                <a:latin typeface="Courier New"/>
                <a:cs typeface="Courier New"/>
              </a:rPr>
              <a:t>+ </a:t>
            </a:r>
            <a:r>
              <a:rPr lang="en-US" sz="1400" b="1" err="1">
                <a:latin typeface="Courier New"/>
                <a:cs typeface="Courier New"/>
              </a:rPr>
              <a:t>geom_col</a:t>
            </a:r>
            <a:r>
              <a:rPr lang="en-US" sz="1400" b="1">
                <a:latin typeface="Courier New"/>
                <a:cs typeface="Courier New"/>
              </a:rPr>
              <a:t>(</a:t>
            </a:r>
            <a:r>
              <a:rPr lang="en-US" sz="1400" b="1" err="1">
                <a:latin typeface="Courier New"/>
                <a:cs typeface="Courier New"/>
              </a:rPr>
              <a:t>show.legend</a:t>
            </a:r>
            <a:r>
              <a:rPr lang="en-US" sz="1400" b="1">
                <a:latin typeface="Courier New"/>
                <a:cs typeface="Courier New"/>
              </a:rPr>
              <a:t> = FALSE) </a:t>
            </a:r>
            <a:r>
              <a:rPr lang="en-US" sz="1400" b="1" spc="-50">
                <a:latin typeface="Courier New"/>
                <a:cs typeface="Courier New"/>
              </a:rPr>
              <a:t>+</a:t>
            </a:r>
          </a:p>
          <a:p>
            <a:pPr marL="167640" marR="850900">
              <a:lnSpc>
                <a:spcPct val="98700"/>
              </a:lnSpc>
              <a:spcBef>
                <a:spcPts val="35"/>
              </a:spcBef>
            </a:pPr>
            <a:r>
              <a:rPr lang="en-US" sz="1400" b="1" spc="-50" err="1">
                <a:latin typeface="Courier New"/>
                <a:cs typeface="Courier New"/>
              </a:rPr>
              <a:t>facet_wrap</a:t>
            </a:r>
            <a:r>
              <a:rPr lang="en-US" sz="1400" b="1" spc="-50">
                <a:latin typeface="Courier New"/>
                <a:cs typeface="Courier New"/>
              </a:rPr>
              <a:t> (~ topic, scales = “free”) +</a:t>
            </a:r>
          </a:p>
          <a:p>
            <a:pPr marL="167640" marR="850900">
              <a:lnSpc>
                <a:spcPct val="98700"/>
              </a:lnSpc>
              <a:spcBef>
                <a:spcPts val="35"/>
              </a:spcBef>
            </a:pPr>
            <a:r>
              <a:rPr lang="en-US" sz="1400" b="1" spc="-50" err="1">
                <a:latin typeface="Courier New"/>
                <a:cs typeface="Courier New"/>
              </a:rPr>
              <a:t>coord_flip</a:t>
            </a:r>
            <a:r>
              <a:rPr lang="en-US" sz="1400" b="1" spc="-50">
                <a:latin typeface="Courier New"/>
                <a:cs typeface="Courier New"/>
              </a:rPr>
              <a:t>()</a:t>
            </a:r>
            <a:endParaRPr lang="en-US" sz="1400">
              <a:latin typeface="Courier New"/>
              <a:cs typeface="Courier New"/>
            </a:endParaRPr>
          </a:p>
        </p:txBody>
      </p:sp>
      <p:pic>
        <p:nvPicPr>
          <p:cNvPr id="6" name="Picture 5">
            <a:extLst>
              <a:ext uri="{FF2B5EF4-FFF2-40B4-BE49-F238E27FC236}">
                <a16:creationId xmlns:a16="http://schemas.microsoft.com/office/drawing/2014/main" id="{D4D4AE70-8B7D-4DD5-ADB6-AAA6EE5DDA82}"/>
              </a:ext>
            </a:extLst>
          </p:cNvPr>
          <p:cNvPicPr>
            <a:picLocks noChangeAspect="1"/>
          </p:cNvPicPr>
          <p:nvPr/>
        </p:nvPicPr>
        <p:blipFill>
          <a:blip r:embed="rId3"/>
          <a:stretch>
            <a:fillRect/>
          </a:stretch>
        </p:blipFill>
        <p:spPr>
          <a:xfrm>
            <a:off x="1179342" y="1234139"/>
            <a:ext cx="6016629" cy="3819019"/>
          </a:xfrm>
          <a:prstGeom prst="rect">
            <a:avLst/>
          </a:prstGeom>
        </p:spPr>
      </p:pic>
      <p:sp>
        <p:nvSpPr>
          <p:cNvPr id="2" name="TextBox 1">
            <a:extLst>
              <a:ext uri="{FF2B5EF4-FFF2-40B4-BE49-F238E27FC236}">
                <a16:creationId xmlns:a16="http://schemas.microsoft.com/office/drawing/2014/main" id="{F82729CB-2185-7679-7350-B5ED9F0FEDAE}"/>
              </a:ext>
            </a:extLst>
          </p:cNvPr>
          <p:cNvSpPr txBox="1"/>
          <p:nvPr/>
        </p:nvSpPr>
        <p:spPr>
          <a:xfrm>
            <a:off x="7424654" y="3903653"/>
            <a:ext cx="3032567" cy="923330"/>
          </a:xfrm>
          <a:prstGeom prst="rect">
            <a:avLst/>
          </a:prstGeom>
          <a:noFill/>
        </p:spPr>
        <p:txBody>
          <a:bodyPr wrap="square" rtlCol="0">
            <a:spAutoFit/>
          </a:bodyPr>
          <a:lstStyle/>
          <a:p>
            <a:r>
              <a:rPr lang="en-US" dirty="0"/>
              <a:t>Note: your results will vary, but should reach to similar conclusions. </a:t>
            </a:r>
          </a:p>
        </p:txBody>
      </p:sp>
    </p:spTree>
    <p:extLst>
      <p:ext uri="{BB962C8B-B14F-4D97-AF65-F5344CB8AC3E}">
        <p14:creationId xmlns:p14="http://schemas.microsoft.com/office/powerpoint/2010/main" val="3467032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082232" y="923113"/>
            <a:ext cx="9242386" cy="2446824"/>
          </a:xfrm>
          <a:prstGeom prst="rect">
            <a:avLst/>
          </a:prstGeom>
          <a:noFill/>
        </p:spPr>
        <p:txBody>
          <a:bodyPr wrap="square">
            <a:spAutoFit/>
          </a:bodyPr>
          <a:lstStyle/>
          <a:p>
            <a:pPr marL="353060">
              <a:spcBef>
                <a:spcPts val="2405"/>
              </a:spcBef>
            </a:pPr>
            <a:r>
              <a:rPr lang="en-US" sz="2800" b="1" dirty="0">
                <a:latin typeface="Arial" panose="020B0604020202020204" pitchFamily="34" charset="0"/>
                <a:cs typeface="Arial" panose="020B0604020202020204" pitchFamily="34" charset="0"/>
              </a:rPr>
              <a:t>Try to name topics?</a:t>
            </a:r>
          </a:p>
          <a:p>
            <a:pPr marL="353060">
              <a:spcBef>
                <a:spcPts val="2405"/>
              </a:spcBef>
            </a:pPr>
            <a:endParaRPr lang="en-US" sz="2800" b="1" dirty="0">
              <a:latin typeface="Arial" panose="020B0604020202020204" pitchFamily="34" charset="0"/>
              <a:cs typeface="Arial" panose="020B0604020202020204" pitchFamily="34" charset="0"/>
            </a:endParaRPr>
          </a:p>
          <a:p>
            <a:pPr marL="467995" indent="-114935" algn="just">
              <a:spcBef>
                <a:spcPts val="254"/>
              </a:spcBef>
              <a:buFont typeface="Arial"/>
              <a:buChar char="•"/>
              <a:tabLst>
                <a:tab pos="467995" algn="l"/>
              </a:tabLst>
            </a:pPr>
            <a:r>
              <a:rPr lang="en-US" sz="2400" spc="-20" dirty="0">
                <a:latin typeface="Arial" panose="020B0604020202020204" pitchFamily="34" charset="0"/>
                <a:cs typeface="Arial" panose="020B0604020202020204" pitchFamily="34" charset="0"/>
              </a:rPr>
              <a:t>Topic</a:t>
            </a:r>
            <a:r>
              <a:rPr lang="en-US" sz="2400" spc="-3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a:t>
            </a:r>
            <a:r>
              <a:rPr lang="en-US" sz="2400" spc="-2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top</a:t>
            </a:r>
            <a:r>
              <a:rPr lang="en-US" sz="2400" spc="-25" dirty="0">
                <a:latin typeface="Arial" panose="020B0604020202020204" pitchFamily="34" charset="0"/>
                <a:cs typeface="Arial" panose="020B0604020202020204" pitchFamily="34" charset="0"/>
              </a:rPr>
              <a:t> </a:t>
            </a:r>
            <a:r>
              <a:rPr lang="en-US" sz="2400" spc="-10" dirty="0">
                <a:latin typeface="Arial" panose="020B0604020202020204" pitchFamily="34" charset="0"/>
                <a:cs typeface="Arial" panose="020B0604020202020204" pitchFamily="34" charset="0"/>
              </a:rPr>
              <a:t>keywords:</a:t>
            </a:r>
            <a:r>
              <a:rPr lang="en-US" sz="2400" spc="-25" dirty="0">
                <a:latin typeface="Arial" panose="020B0604020202020204" pitchFamily="34" charset="0"/>
                <a:cs typeface="Arial" panose="020B0604020202020204" pitchFamily="34" charset="0"/>
              </a:rPr>
              <a:t> </a:t>
            </a:r>
            <a:r>
              <a:rPr lang="en-US" sz="2400" spc="-20" dirty="0">
                <a:latin typeface="Arial" panose="020B0604020202020204" pitchFamily="34" charset="0"/>
                <a:cs typeface="Arial" panose="020B0604020202020204" pitchFamily="34" charset="0"/>
              </a:rPr>
              <a:t>glory, homeland, fatherland</a:t>
            </a:r>
            <a:endParaRPr lang="en-US" sz="2400" dirty="0">
              <a:latin typeface="Arial" panose="020B0604020202020204" pitchFamily="34" charset="0"/>
              <a:cs typeface="Arial" panose="020B0604020202020204" pitchFamily="34" charset="0"/>
            </a:endParaRPr>
          </a:p>
          <a:p>
            <a:pPr marL="467995" indent="-114935" algn="just">
              <a:spcBef>
                <a:spcPts val="315"/>
              </a:spcBef>
              <a:buFont typeface="Arial"/>
              <a:buChar char="•"/>
              <a:tabLst>
                <a:tab pos="467995" algn="l"/>
              </a:tabLst>
            </a:pPr>
            <a:r>
              <a:rPr lang="en-US" sz="2400" dirty="0">
                <a:latin typeface="Arial" panose="020B0604020202020204" pitchFamily="34" charset="0"/>
                <a:cs typeface="Arial" panose="020B0604020202020204" pitchFamily="34" charset="0"/>
              </a:rPr>
              <a:t>My</a:t>
            </a:r>
            <a:r>
              <a:rPr lang="en-US" sz="2400" spc="-2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title</a:t>
            </a:r>
            <a:r>
              <a:rPr lang="en-US" sz="2400" spc="-25"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for</a:t>
            </a:r>
            <a:r>
              <a:rPr lang="en-US" sz="2400" spc="-2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topic</a:t>
            </a:r>
            <a:r>
              <a:rPr lang="en-US" sz="2400" spc="-15" dirty="0">
                <a:latin typeface="Arial" panose="020B0604020202020204" pitchFamily="34" charset="0"/>
                <a:cs typeface="Arial" panose="020B0604020202020204" pitchFamily="34" charset="0"/>
              </a:rPr>
              <a:t> </a:t>
            </a:r>
            <a:r>
              <a:rPr lang="en-US" sz="2400" spc="-25" dirty="0">
                <a:latin typeface="Arial" panose="020B0604020202020204" pitchFamily="34" charset="0"/>
                <a:cs typeface="Arial" panose="020B0604020202020204" pitchFamily="34" charset="0"/>
              </a:rPr>
              <a:t>1:</a:t>
            </a:r>
            <a:endParaRPr lang="en-US" sz="2400" dirty="0">
              <a:latin typeface="Arial" panose="020B0604020202020204" pitchFamily="34" charset="0"/>
              <a:cs typeface="Arial" panose="020B0604020202020204" pitchFamily="34" charset="0"/>
            </a:endParaRPr>
          </a:p>
          <a:p>
            <a:pPr marL="810260" algn="just"/>
            <a:r>
              <a:rPr lang="en-US" sz="2400" i="1" dirty="0">
                <a:latin typeface="Arial" panose="020B0604020202020204" pitchFamily="34" charset="0"/>
                <a:cs typeface="Arial" panose="020B0604020202020204" pitchFamily="34" charset="0"/>
              </a:rPr>
              <a:t>Glory to homeland</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77632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255853" y="737918"/>
            <a:ext cx="8316411" cy="523220"/>
          </a:xfrm>
          <a:prstGeom prst="rect">
            <a:avLst/>
          </a:prstGeom>
          <a:noFill/>
        </p:spPr>
        <p:txBody>
          <a:bodyPr wrap="square">
            <a:spAutoFit/>
          </a:bodyPr>
          <a:lstStyle/>
          <a:p>
            <a:r>
              <a:rPr lang="en-US" sz="2800" b="1"/>
              <a:t>Use </a:t>
            </a:r>
            <a:r>
              <a:rPr lang="en-US" sz="2800" b="1" err="1"/>
              <a:t>ggplot</a:t>
            </a:r>
            <a:r>
              <a:rPr lang="en-US" sz="2800" b="1"/>
              <a:t> to visualize documents and topics</a:t>
            </a:r>
          </a:p>
        </p:txBody>
      </p:sp>
      <p:pic>
        <p:nvPicPr>
          <p:cNvPr id="9" name="Picture 8">
            <a:extLst>
              <a:ext uri="{FF2B5EF4-FFF2-40B4-BE49-F238E27FC236}">
                <a16:creationId xmlns:a16="http://schemas.microsoft.com/office/drawing/2014/main" id="{F0021075-B60E-4FA6-AD00-6F033932E91E}"/>
              </a:ext>
            </a:extLst>
          </p:cNvPr>
          <p:cNvPicPr>
            <a:picLocks noChangeAspect="1"/>
          </p:cNvPicPr>
          <p:nvPr/>
        </p:nvPicPr>
        <p:blipFill>
          <a:blip r:embed="rId2"/>
          <a:stretch>
            <a:fillRect/>
          </a:stretch>
        </p:blipFill>
        <p:spPr>
          <a:xfrm>
            <a:off x="7680771" y="1816443"/>
            <a:ext cx="3389642" cy="2960573"/>
          </a:xfrm>
          <a:prstGeom prst="rect">
            <a:avLst/>
          </a:prstGeom>
        </p:spPr>
      </p:pic>
      <p:sp>
        <p:nvSpPr>
          <p:cNvPr id="13" name="TextBox 12">
            <a:extLst>
              <a:ext uri="{FF2B5EF4-FFF2-40B4-BE49-F238E27FC236}">
                <a16:creationId xmlns:a16="http://schemas.microsoft.com/office/drawing/2014/main" id="{97914EFD-0297-40EE-8731-A63068002109}"/>
              </a:ext>
            </a:extLst>
          </p:cNvPr>
          <p:cNvSpPr txBox="1"/>
          <p:nvPr/>
        </p:nvSpPr>
        <p:spPr>
          <a:xfrm>
            <a:off x="2122285" y="5041557"/>
            <a:ext cx="6852749" cy="13746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085">
              <a:lnSpc>
                <a:spcPct val="100000"/>
              </a:lnSpc>
              <a:spcBef>
                <a:spcPts val="90"/>
              </a:spcBef>
            </a:pPr>
            <a:r>
              <a:rPr lang="en-US" sz="1400" b="1" err="1">
                <a:latin typeface="Courier New"/>
                <a:cs typeface="Courier New"/>
              </a:rPr>
              <a:t>anthem_top_topics</a:t>
            </a:r>
            <a:r>
              <a:rPr lang="en-US" sz="1400" b="1">
                <a:latin typeface="Courier New"/>
                <a:cs typeface="Courier New"/>
              </a:rPr>
              <a:t> </a:t>
            </a:r>
            <a:r>
              <a:rPr lang="en-US" sz="1400" b="1" spc="-25">
                <a:latin typeface="Courier New"/>
                <a:cs typeface="Courier New"/>
              </a:rPr>
              <a:t>%&gt;%</a:t>
            </a:r>
            <a:endParaRPr lang="en-US" sz="1400">
              <a:latin typeface="Courier New"/>
              <a:cs typeface="Courier New"/>
            </a:endParaRPr>
          </a:p>
          <a:p>
            <a:pPr marL="167640" marR="850900">
              <a:lnSpc>
                <a:spcPct val="98700"/>
              </a:lnSpc>
              <a:spcBef>
                <a:spcPts val="35"/>
              </a:spcBef>
            </a:pPr>
            <a:r>
              <a:rPr lang="en-US" sz="1400" b="1">
                <a:latin typeface="Courier New"/>
                <a:cs typeface="Courier New"/>
              </a:rPr>
              <a:t>mutate(document = reorder(document, gamma)) </a:t>
            </a:r>
            <a:r>
              <a:rPr lang="en-US" sz="1400" b="1" spc="-25">
                <a:latin typeface="Courier New"/>
                <a:cs typeface="Courier New"/>
              </a:rPr>
              <a:t>%&gt;% </a:t>
            </a:r>
            <a:r>
              <a:rPr lang="en-US" sz="1400" b="1" err="1">
                <a:latin typeface="Courier New"/>
                <a:cs typeface="Courier New"/>
              </a:rPr>
              <a:t>ggplot</a:t>
            </a:r>
            <a:r>
              <a:rPr lang="en-US" sz="1400" b="1">
                <a:latin typeface="Courier New"/>
                <a:cs typeface="Courier New"/>
              </a:rPr>
              <a:t>(</a:t>
            </a:r>
            <a:r>
              <a:rPr lang="en-US" sz="1400" b="1" err="1">
                <a:latin typeface="Courier New"/>
                <a:cs typeface="Courier New"/>
              </a:rPr>
              <a:t>aes</a:t>
            </a:r>
            <a:r>
              <a:rPr lang="en-US" sz="1400" b="1">
                <a:latin typeface="Courier New"/>
                <a:cs typeface="Courier New"/>
              </a:rPr>
              <a:t>(document, gamma, fill = factor(topic))) </a:t>
            </a:r>
            <a:r>
              <a:rPr lang="en-US" sz="1400" b="1" spc="-50">
                <a:latin typeface="Courier New"/>
                <a:cs typeface="Courier New"/>
              </a:rPr>
              <a:t>+ </a:t>
            </a:r>
            <a:r>
              <a:rPr lang="en-US" sz="1400" b="1" err="1">
                <a:latin typeface="Courier New"/>
                <a:cs typeface="Courier New"/>
              </a:rPr>
              <a:t>geom_col</a:t>
            </a:r>
            <a:r>
              <a:rPr lang="en-US" sz="1400" b="1">
                <a:latin typeface="Courier New"/>
                <a:cs typeface="Courier New"/>
              </a:rPr>
              <a:t>(</a:t>
            </a:r>
            <a:r>
              <a:rPr lang="en-US" sz="1400" b="1" err="1">
                <a:latin typeface="Courier New"/>
                <a:cs typeface="Courier New"/>
              </a:rPr>
              <a:t>show.legend</a:t>
            </a:r>
            <a:r>
              <a:rPr lang="en-US" sz="1400" b="1">
                <a:latin typeface="Courier New"/>
                <a:cs typeface="Courier New"/>
              </a:rPr>
              <a:t> = FALSE) </a:t>
            </a:r>
            <a:r>
              <a:rPr lang="en-US" sz="1400" b="1" spc="-50">
                <a:latin typeface="Courier New"/>
                <a:cs typeface="Courier New"/>
              </a:rPr>
              <a:t>+</a:t>
            </a:r>
          </a:p>
          <a:p>
            <a:pPr marL="167640" marR="850900">
              <a:lnSpc>
                <a:spcPct val="98700"/>
              </a:lnSpc>
              <a:spcBef>
                <a:spcPts val="35"/>
              </a:spcBef>
            </a:pPr>
            <a:r>
              <a:rPr lang="en-US" sz="1400" b="1" spc="-50" err="1">
                <a:latin typeface="Courier New"/>
                <a:cs typeface="Courier New"/>
              </a:rPr>
              <a:t>facet_wrap</a:t>
            </a:r>
            <a:r>
              <a:rPr lang="en-US" sz="1400" b="1" spc="-50">
                <a:latin typeface="Courier New"/>
                <a:cs typeface="Courier New"/>
              </a:rPr>
              <a:t> (~ topic, scales = “free”) +</a:t>
            </a:r>
          </a:p>
          <a:p>
            <a:pPr marL="167640" marR="850900">
              <a:lnSpc>
                <a:spcPct val="98700"/>
              </a:lnSpc>
              <a:spcBef>
                <a:spcPts val="35"/>
              </a:spcBef>
            </a:pPr>
            <a:r>
              <a:rPr lang="en-US" sz="1400" b="1" spc="-50" err="1">
                <a:latin typeface="Courier New"/>
                <a:cs typeface="Courier New"/>
              </a:rPr>
              <a:t>coord_flip</a:t>
            </a:r>
            <a:r>
              <a:rPr lang="en-US" sz="1400" b="1" spc="-50">
                <a:latin typeface="Courier New"/>
                <a:cs typeface="Courier New"/>
              </a:rPr>
              <a:t>()</a:t>
            </a:r>
            <a:endParaRPr lang="en-US" sz="1400">
              <a:latin typeface="Courier New"/>
              <a:cs typeface="Courier New"/>
            </a:endParaRPr>
          </a:p>
        </p:txBody>
      </p:sp>
      <p:pic>
        <p:nvPicPr>
          <p:cNvPr id="15" name="Picture 14">
            <a:extLst>
              <a:ext uri="{FF2B5EF4-FFF2-40B4-BE49-F238E27FC236}">
                <a16:creationId xmlns:a16="http://schemas.microsoft.com/office/drawing/2014/main" id="{C5108551-26F5-4246-9125-2A6C6C67CC0F}"/>
              </a:ext>
            </a:extLst>
          </p:cNvPr>
          <p:cNvPicPr>
            <a:picLocks noChangeAspect="1"/>
          </p:cNvPicPr>
          <p:nvPr/>
        </p:nvPicPr>
        <p:blipFill>
          <a:blip r:embed="rId3"/>
          <a:stretch>
            <a:fillRect/>
          </a:stretch>
        </p:blipFill>
        <p:spPr>
          <a:xfrm>
            <a:off x="1616348" y="1227800"/>
            <a:ext cx="5929923" cy="3774805"/>
          </a:xfrm>
          <a:prstGeom prst="rect">
            <a:avLst/>
          </a:prstGeom>
        </p:spPr>
      </p:pic>
    </p:spTree>
    <p:extLst>
      <p:ext uri="{BB962C8B-B14F-4D97-AF65-F5344CB8AC3E}">
        <p14:creationId xmlns:p14="http://schemas.microsoft.com/office/powerpoint/2010/main" val="248276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082232" y="923113"/>
            <a:ext cx="9242386" cy="3518912"/>
          </a:xfrm>
          <a:prstGeom prst="rect">
            <a:avLst/>
          </a:prstGeom>
          <a:noFill/>
        </p:spPr>
        <p:txBody>
          <a:bodyPr wrap="square">
            <a:spAutoFit/>
          </a:bodyPr>
          <a:lstStyle/>
          <a:p>
            <a:pPr marL="353060">
              <a:spcBef>
                <a:spcPts val="2405"/>
              </a:spcBef>
            </a:pPr>
            <a:r>
              <a:rPr lang="en-US" sz="2800" b="1" dirty="0">
                <a:latin typeface="Arial" panose="020B0604020202020204" pitchFamily="34" charset="0"/>
                <a:cs typeface="Arial" panose="020B0604020202020204" pitchFamily="34" charset="0"/>
              </a:rPr>
              <a:t>Try to name topics?</a:t>
            </a:r>
          </a:p>
          <a:p>
            <a:pPr marL="467995" indent="-114935" algn="just">
              <a:spcBef>
                <a:spcPts val="1975"/>
              </a:spcBef>
              <a:buFont typeface="Arial"/>
              <a:buChar char="•"/>
              <a:tabLst>
                <a:tab pos="467995" algn="l"/>
              </a:tabLst>
            </a:pPr>
            <a:r>
              <a:rPr lang="en-US" sz="2400" spc="-20" dirty="0">
                <a:latin typeface="Arial" panose="020B0604020202020204" pitchFamily="34" charset="0"/>
                <a:cs typeface="Arial" panose="020B0604020202020204" pitchFamily="34" charset="0"/>
              </a:rPr>
              <a:t>Topic</a:t>
            </a:r>
            <a:r>
              <a:rPr lang="en-US" sz="2400" spc="-25"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a:t>
            </a:r>
            <a:r>
              <a:rPr lang="en-US" sz="2400" spc="-25"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appears</a:t>
            </a:r>
            <a:r>
              <a:rPr lang="en-US" sz="2400" spc="-25"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strongly</a:t>
            </a:r>
            <a:r>
              <a:rPr lang="en-US" sz="2400" spc="-25"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in</a:t>
            </a:r>
            <a:r>
              <a:rPr lang="en-US" sz="2400" spc="-25" dirty="0">
                <a:latin typeface="Arial" panose="020B0604020202020204" pitchFamily="34" charset="0"/>
                <a:cs typeface="Arial" panose="020B0604020202020204" pitchFamily="34" charset="0"/>
              </a:rPr>
              <a:t> 3 </a:t>
            </a:r>
            <a:r>
              <a:rPr lang="en-US" sz="2400" spc="-10" dirty="0">
                <a:latin typeface="Arial" panose="020B0604020202020204" pitchFamily="34" charset="0"/>
                <a:cs typeface="Arial" panose="020B0604020202020204" pitchFamily="34" charset="0"/>
              </a:rPr>
              <a:t>anthems:</a:t>
            </a:r>
            <a:endParaRPr lang="en-US" sz="2400" dirty="0">
              <a:latin typeface="Arial" panose="020B0604020202020204" pitchFamily="34" charset="0"/>
              <a:cs typeface="Arial" panose="020B0604020202020204" pitchFamily="34" charset="0"/>
            </a:endParaRPr>
          </a:p>
          <a:p>
            <a:pPr marL="1153160" marR="589915" lvl="2" indent="-114300" algn="just">
              <a:spcBef>
                <a:spcPts val="250"/>
              </a:spcBef>
              <a:buFont typeface="Arial"/>
              <a:buChar char="•"/>
              <a:tabLst>
                <a:tab pos="696595" algn="l"/>
              </a:tabLst>
            </a:pPr>
            <a:r>
              <a:rPr lang="en-US" sz="2400" dirty="0">
                <a:latin typeface="Arial" panose="020B0604020202020204" pitchFamily="34" charset="0"/>
                <a:cs typeface="Arial" panose="020B0604020202020204" pitchFamily="34" charset="0"/>
              </a:rPr>
              <a:t>What countries are they?: Bolivia, Mexico, Iraq</a:t>
            </a:r>
          </a:p>
          <a:p>
            <a:pPr marL="1153160" marR="589915" lvl="2" indent="-114300" algn="just">
              <a:spcBef>
                <a:spcPts val="250"/>
              </a:spcBef>
              <a:buFont typeface="Arial"/>
              <a:buChar char="•"/>
              <a:tabLst>
                <a:tab pos="696595" algn="l"/>
              </a:tabLst>
            </a:pPr>
            <a:endParaRPr lang="en-US" sz="2400" dirty="0">
              <a:latin typeface="Arial" panose="020B0604020202020204" pitchFamily="34" charset="0"/>
              <a:cs typeface="Arial" panose="020B0604020202020204" pitchFamily="34" charset="0"/>
            </a:endParaRPr>
          </a:p>
          <a:p>
            <a:pPr marL="1153160" marR="589915" lvl="2" indent="-114300" algn="just">
              <a:spcBef>
                <a:spcPts val="250"/>
              </a:spcBef>
              <a:buFont typeface="Arial"/>
              <a:buChar char="•"/>
              <a:tabLst>
                <a:tab pos="696595" algn="l"/>
              </a:tabLst>
            </a:pPr>
            <a:endParaRPr lang="en-US" sz="2400" dirty="0">
              <a:latin typeface="Arial" panose="020B0604020202020204" pitchFamily="34" charset="0"/>
              <a:cs typeface="Arial" panose="020B0604020202020204" pitchFamily="34" charset="0"/>
            </a:endParaRPr>
          </a:p>
          <a:p>
            <a:pPr marL="1038860" marR="589915" lvl="2" algn="just">
              <a:spcBef>
                <a:spcPts val="250"/>
              </a:spcBef>
              <a:tabLst>
                <a:tab pos="696595" algn="l"/>
              </a:tabLst>
            </a:pPr>
            <a:r>
              <a:rPr lang="en-US" sz="2400" i="1" dirty="0">
                <a:latin typeface="Arial" panose="020B0604020202020204" pitchFamily="34" charset="0"/>
                <a:cs typeface="Arial" panose="020B0604020202020204" pitchFamily="34" charset="0"/>
              </a:rPr>
              <a:t>Of the homeland, the lofty name. In glorious </a:t>
            </a:r>
            <a:r>
              <a:rPr lang="en-US" sz="2400" i="1" dirty="0" err="1">
                <a:latin typeface="Arial" panose="020B0604020202020204" pitchFamily="34" charset="0"/>
                <a:cs typeface="Arial" panose="020B0604020202020204" pitchFamily="34" charset="0"/>
              </a:rPr>
              <a:t>splendour</a:t>
            </a:r>
            <a:r>
              <a:rPr lang="en-US" sz="2400" i="1" dirty="0">
                <a:latin typeface="Arial" panose="020B0604020202020204" pitchFamily="34" charset="0"/>
                <a:cs typeface="Arial" panose="020B0604020202020204" pitchFamily="34" charset="0"/>
              </a:rPr>
              <a:t> may we keep [it] And in its </a:t>
            </a:r>
            <a:r>
              <a:rPr lang="en-US" sz="2400" i="1" dirty="0" err="1">
                <a:latin typeface="Arial" panose="020B0604020202020204" pitchFamily="34" charset="0"/>
                <a:cs typeface="Arial" panose="020B0604020202020204" pitchFamily="34" charset="0"/>
              </a:rPr>
              <a:t>honour</a:t>
            </a:r>
            <a:r>
              <a:rPr lang="en-US" sz="2400" i="1" dirty="0">
                <a:latin typeface="Arial" panose="020B0604020202020204" pitchFamily="34" charset="0"/>
                <a:cs typeface="Arial" panose="020B0604020202020204" pitchFamily="34" charset="0"/>
              </a:rPr>
              <a:t> let's swear once again: To die before living as slaves!</a:t>
            </a:r>
          </a:p>
        </p:txBody>
      </p:sp>
    </p:spTree>
    <p:extLst>
      <p:ext uri="{BB962C8B-B14F-4D97-AF65-F5344CB8AC3E}">
        <p14:creationId xmlns:p14="http://schemas.microsoft.com/office/powerpoint/2010/main" val="1844358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082232" y="923113"/>
            <a:ext cx="9242386" cy="4067780"/>
          </a:xfrm>
          <a:prstGeom prst="rect">
            <a:avLst/>
          </a:prstGeom>
          <a:noFill/>
        </p:spPr>
        <p:txBody>
          <a:bodyPr wrap="square">
            <a:spAutoFit/>
          </a:bodyPr>
          <a:lstStyle/>
          <a:p>
            <a:pPr marL="353060">
              <a:spcBef>
                <a:spcPts val="2405"/>
              </a:spcBef>
            </a:pPr>
            <a:r>
              <a:rPr lang="en-US" sz="2800" b="1" dirty="0">
                <a:latin typeface="Arial" panose="020B0604020202020204" pitchFamily="34" charset="0"/>
                <a:cs typeface="Arial" panose="020B0604020202020204" pitchFamily="34" charset="0"/>
              </a:rPr>
              <a:t>Try to name topics?</a:t>
            </a:r>
          </a:p>
          <a:p>
            <a:pPr marL="467995" indent="-114935" algn="just">
              <a:spcBef>
                <a:spcPts val="1975"/>
              </a:spcBef>
              <a:buFont typeface="Arial"/>
              <a:buChar char="•"/>
              <a:tabLst>
                <a:tab pos="467995" algn="l"/>
              </a:tabLst>
            </a:pPr>
            <a:r>
              <a:rPr lang="en-US" sz="2400" spc="-20" dirty="0">
                <a:latin typeface="Arial" panose="020B0604020202020204" pitchFamily="34" charset="0"/>
                <a:cs typeface="Arial" panose="020B0604020202020204" pitchFamily="34" charset="0"/>
              </a:rPr>
              <a:t>Topic</a:t>
            </a:r>
            <a:r>
              <a:rPr lang="en-US" sz="2400" spc="-25"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3?:</a:t>
            </a:r>
            <a:r>
              <a:rPr lang="en-US" sz="2400" spc="-25" dirty="0">
                <a:latin typeface="Arial" panose="020B0604020202020204" pitchFamily="34" charset="0"/>
                <a:cs typeface="Arial" panose="020B0604020202020204" pitchFamily="34" charset="0"/>
              </a:rPr>
              <a:t> </a:t>
            </a:r>
            <a:r>
              <a:rPr lang="en-US" sz="2400" i="1" spc="-25" dirty="0">
                <a:latin typeface="Arial" panose="020B0604020202020204" pitchFamily="34" charset="0"/>
                <a:cs typeface="Arial" panose="020B0604020202020204" pitchFamily="34" charset="0"/>
              </a:rPr>
              <a:t>Land of love</a:t>
            </a:r>
          </a:p>
          <a:p>
            <a:pPr marL="925195" lvl="1" indent="-114935" algn="just">
              <a:spcBef>
                <a:spcPts val="1975"/>
              </a:spcBef>
              <a:buFont typeface="Arial"/>
              <a:buChar char="•"/>
              <a:tabLst>
                <a:tab pos="467995" algn="l"/>
              </a:tabLst>
            </a:pPr>
            <a:r>
              <a:rPr lang="en-US" sz="2400" dirty="0">
                <a:latin typeface="Arial" panose="020B0604020202020204" pitchFamily="34" charset="0"/>
                <a:cs typeface="Arial" panose="020B0604020202020204" pitchFamily="34" charset="0"/>
              </a:rPr>
              <a:t>Sri Lanka:</a:t>
            </a:r>
          </a:p>
          <a:p>
            <a:pPr marL="1153160" marR="589915" lvl="2" indent="-114300" algn="just">
              <a:spcBef>
                <a:spcPts val="250"/>
              </a:spcBef>
              <a:buFont typeface="Arial"/>
              <a:buChar char="•"/>
              <a:tabLst>
                <a:tab pos="696595" algn="l"/>
              </a:tabLst>
            </a:pPr>
            <a:endParaRPr lang="en-US" sz="2400" dirty="0">
              <a:latin typeface="Arial" panose="020B0604020202020204" pitchFamily="34" charset="0"/>
              <a:cs typeface="Arial" panose="020B0604020202020204" pitchFamily="34" charset="0"/>
            </a:endParaRPr>
          </a:p>
          <a:p>
            <a:pPr marL="1038860" marR="589915" lvl="2" algn="just">
              <a:spcBef>
                <a:spcPts val="250"/>
              </a:spcBef>
              <a:tabLst>
                <a:tab pos="696595" algn="l"/>
              </a:tabLst>
            </a:pPr>
            <a:r>
              <a:rPr lang="en-US" sz="2400" i="1" dirty="0">
                <a:latin typeface="Arial" panose="020B0604020202020204" pitchFamily="34" charset="0"/>
                <a:cs typeface="Arial" panose="020B0604020202020204" pitchFamily="34" charset="0"/>
              </a:rPr>
              <a:t>Plenteous in prosperity, Thou, Beauteous in grace and love, Laden with grain and luscious fruit, And fragrant flowers of radiant hue, Giver of life and all good things, Our land of joy and victory, Receive our grateful praise sublime, we worship, worship Thee.</a:t>
            </a:r>
          </a:p>
        </p:txBody>
      </p:sp>
    </p:spTree>
    <p:extLst>
      <p:ext uri="{BB962C8B-B14F-4D97-AF65-F5344CB8AC3E}">
        <p14:creationId xmlns:p14="http://schemas.microsoft.com/office/powerpoint/2010/main" val="1289923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255853" y="737918"/>
            <a:ext cx="8316411" cy="523220"/>
          </a:xfrm>
          <a:prstGeom prst="rect">
            <a:avLst/>
          </a:prstGeom>
          <a:noFill/>
        </p:spPr>
        <p:txBody>
          <a:bodyPr wrap="square">
            <a:spAutoFit/>
          </a:bodyPr>
          <a:lstStyle/>
          <a:p>
            <a:r>
              <a:rPr lang="en-US" sz="2800" b="1"/>
              <a:t>Use </a:t>
            </a:r>
            <a:r>
              <a:rPr lang="en-US" sz="2800" b="1" err="1"/>
              <a:t>ggplot</a:t>
            </a:r>
            <a:r>
              <a:rPr lang="en-US" sz="2800" b="1"/>
              <a:t> to visualize documents and topics</a:t>
            </a:r>
          </a:p>
        </p:txBody>
      </p:sp>
      <p:pic>
        <p:nvPicPr>
          <p:cNvPr id="3" name="Picture 2">
            <a:extLst>
              <a:ext uri="{FF2B5EF4-FFF2-40B4-BE49-F238E27FC236}">
                <a16:creationId xmlns:a16="http://schemas.microsoft.com/office/drawing/2014/main" id="{FD588D0A-2969-4C37-AB1F-22651A3D8551}"/>
              </a:ext>
            </a:extLst>
          </p:cNvPr>
          <p:cNvPicPr>
            <a:picLocks noChangeAspect="1"/>
          </p:cNvPicPr>
          <p:nvPr/>
        </p:nvPicPr>
        <p:blipFill>
          <a:blip r:embed="rId2"/>
          <a:stretch>
            <a:fillRect/>
          </a:stretch>
        </p:blipFill>
        <p:spPr>
          <a:xfrm>
            <a:off x="2452687" y="3063716"/>
            <a:ext cx="5023016" cy="1765459"/>
          </a:xfrm>
          <a:prstGeom prst="rect">
            <a:avLst/>
          </a:prstGeom>
        </p:spPr>
      </p:pic>
      <p:sp>
        <p:nvSpPr>
          <p:cNvPr id="5" name="Rectangle 4">
            <a:extLst>
              <a:ext uri="{FF2B5EF4-FFF2-40B4-BE49-F238E27FC236}">
                <a16:creationId xmlns:a16="http://schemas.microsoft.com/office/drawing/2014/main" id="{3185D2B4-82A4-4561-A947-FA973747F46D}"/>
              </a:ext>
            </a:extLst>
          </p:cNvPr>
          <p:cNvSpPr/>
          <p:nvPr/>
        </p:nvSpPr>
        <p:spPr>
          <a:xfrm>
            <a:off x="1387299" y="1977761"/>
            <a:ext cx="5797934" cy="369332"/>
          </a:xfrm>
          <a:prstGeom prst="rect">
            <a:avLst/>
          </a:prstGeom>
        </p:spPr>
        <p:txBody>
          <a:bodyPr wrap="none">
            <a:spAutoFit/>
          </a:bodyPr>
          <a:lstStyle/>
          <a:p>
            <a:pPr marL="467995" indent="-114935" algn="just">
              <a:spcBef>
                <a:spcPts val="1975"/>
              </a:spcBef>
              <a:buFont typeface="Arial"/>
              <a:buChar char="•"/>
              <a:tabLst>
                <a:tab pos="467995" algn="l"/>
              </a:tabLst>
            </a:pPr>
            <a:r>
              <a:rPr lang="en-US" spc="-20" dirty="0">
                <a:latin typeface="Arial" panose="020B0604020202020204" pitchFamily="34" charset="0"/>
                <a:cs typeface="Arial" panose="020B0604020202020204" pitchFamily="34" charset="0"/>
              </a:rPr>
              <a:t> Note: For a given country, probabilities add up to 1:</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04324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126642" y="575524"/>
            <a:ext cx="8823093" cy="523220"/>
          </a:xfrm>
          <a:prstGeom prst="rect">
            <a:avLst/>
          </a:prstGeom>
          <a:noFill/>
        </p:spPr>
        <p:txBody>
          <a:bodyPr wrap="square">
            <a:spAutoFit/>
          </a:bodyPr>
          <a:lstStyle/>
          <a:p>
            <a:r>
              <a:rPr lang="en-US" sz="2800" b="1"/>
              <a:t>Try </a:t>
            </a:r>
            <a:r>
              <a:rPr lang="en-US" sz="2800" b="1" err="1"/>
              <a:t>mapview</a:t>
            </a:r>
            <a:r>
              <a:rPr lang="en-US" sz="2800" b="1"/>
              <a:t>()!!</a:t>
            </a:r>
          </a:p>
        </p:txBody>
      </p:sp>
      <p:pic>
        <p:nvPicPr>
          <p:cNvPr id="6" name="Picture 5">
            <a:extLst>
              <a:ext uri="{FF2B5EF4-FFF2-40B4-BE49-F238E27FC236}">
                <a16:creationId xmlns:a16="http://schemas.microsoft.com/office/drawing/2014/main" id="{66F70ED5-8C9D-4D8D-BDE3-0378ED9521F2}"/>
              </a:ext>
            </a:extLst>
          </p:cNvPr>
          <p:cNvPicPr>
            <a:picLocks noChangeAspect="1"/>
          </p:cNvPicPr>
          <p:nvPr/>
        </p:nvPicPr>
        <p:blipFill rotWithShape="1">
          <a:blip r:embed="rId2"/>
          <a:srcRect l="3438" r="10937" b="11061"/>
          <a:stretch/>
        </p:blipFill>
        <p:spPr>
          <a:xfrm>
            <a:off x="1738069" y="2136879"/>
            <a:ext cx="7858659" cy="4410972"/>
          </a:xfrm>
          <a:prstGeom prst="rect">
            <a:avLst/>
          </a:prstGeom>
        </p:spPr>
      </p:pic>
      <p:sp>
        <p:nvSpPr>
          <p:cNvPr id="7" name="Rectangle 6">
            <a:extLst>
              <a:ext uri="{FF2B5EF4-FFF2-40B4-BE49-F238E27FC236}">
                <a16:creationId xmlns:a16="http://schemas.microsoft.com/office/drawing/2014/main" id="{C4BAD82B-B969-44B5-8BAA-1C852A1AF163}"/>
              </a:ext>
            </a:extLst>
          </p:cNvPr>
          <p:cNvSpPr/>
          <p:nvPr/>
        </p:nvSpPr>
        <p:spPr>
          <a:xfrm>
            <a:off x="999872" y="1189489"/>
            <a:ext cx="8823093" cy="856645"/>
          </a:xfrm>
          <a:prstGeom prst="rect">
            <a:avLst/>
          </a:prstGeom>
        </p:spPr>
        <p:txBody>
          <a:bodyPr wrap="square">
            <a:spAutoFit/>
          </a:bodyPr>
          <a:lstStyle/>
          <a:p>
            <a:pPr marL="45085">
              <a:lnSpc>
                <a:spcPct val="100000"/>
              </a:lnSpc>
              <a:spcBef>
                <a:spcPts val="90"/>
              </a:spcBef>
            </a:pPr>
            <a:r>
              <a:rPr lang="en-US" sz="1600" b="1">
                <a:latin typeface="Courier New"/>
                <a:cs typeface="Courier New"/>
              </a:rPr>
              <a:t>library(</a:t>
            </a:r>
            <a:r>
              <a:rPr lang="en-US" sz="1600" b="1" err="1">
                <a:latin typeface="Courier New"/>
                <a:cs typeface="Courier New"/>
              </a:rPr>
              <a:t>mapview</a:t>
            </a:r>
            <a:r>
              <a:rPr lang="en-US" sz="1600" b="1">
                <a:latin typeface="Courier New"/>
                <a:cs typeface="Courier New"/>
              </a:rPr>
              <a:t>)</a:t>
            </a:r>
          </a:p>
          <a:p>
            <a:pPr marL="45085">
              <a:lnSpc>
                <a:spcPct val="100000"/>
              </a:lnSpc>
              <a:spcBef>
                <a:spcPts val="90"/>
              </a:spcBef>
            </a:pPr>
            <a:r>
              <a:rPr lang="en-US" sz="1600" b="1" err="1">
                <a:latin typeface="Courier New"/>
                <a:cs typeface="Courier New"/>
              </a:rPr>
              <a:t>mapview</a:t>
            </a:r>
            <a:r>
              <a:rPr lang="en-US" sz="1600" b="1">
                <a:latin typeface="Courier New"/>
                <a:cs typeface="Courier New"/>
              </a:rPr>
              <a:t>(</a:t>
            </a:r>
            <a:r>
              <a:rPr lang="en-US" sz="1600" b="1" err="1">
                <a:latin typeface="Courier New"/>
                <a:cs typeface="Courier New"/>
              </a:rPr>
              <a:t>out,zcol</a:t>
            </a:r>
            <a:r>
              <a:rPr lang="en-US" sz="1600" b="1">
                <a:latin typeface="Courier New"/>
                <a:cs typeface="Courier New"/>
              </a:rPr>
              <a:t>='gamma', </a:t>
            </a:r>
            <a:r>
              <a:rPr lang="en-US" sz="1600" b="1" err="1">
                <a:latin typeface="Courier New"/>
                <a:cs typeface="Courier New"/>
              </a:rPr>
              <a:t>col.regions</a:t>
            </a:r>
            <a:r>
              <a:rPr lang="en-US" sz="1600" b="1">
                <a:latin typeface="Courier New"/>
                <a:cs typeface="Courier New"/>
              </a:rPr>
              <a:t> = blues9, </a:t>
            </a:r>
          </a:p>
          <a:p>
            <a:pPr marL="45085">
              <a:lnSpc>
                <a:spcPct val="100000"/>
              </a:lnSpc>
              <a:spcBef>
                <a:spcPts val="90"/>
              </a:spcBef>
            </a:pPr>
            <a:r>
              <a:rPr lang="en-US" sz="1600" b="1">
                <a:latin typeface="Courier New"/>
                <a:cs typeface="Courier New"/>
              </a:rPr>
              <a:t>label=paste(</a:t>
            </a:r>
            <a:r>
              <a:rPr lang="en-US" sz="1600" b="1" err="1">
                <a:latin typeface="Courier New"/>
                <a:cs typeface="Courier New"/>
              </a:rPr>
              <a:t>out$CountryCode</a:t>
            </a:r>
            <a:r>
              <a:rPr lang="en-US" sz="1600" b="1">
                <a:latin typeface="Courier New"/>
                <a:cs typeface="Courier New"/>
              </a:rPr>
              <a:t> ,</a:t>
            </a:r>
            <a:r>
              <a:rPr lang="en-US" sz="1600" b="1" err="1">
                <a:latin typeface="Courier New"/>
                <a:cs typeface="Courier New"/>
              </a:rPr>
              <a:t>out$gamma</a:t>
            </a:r>
            <a:r>
              <a:rPr lang="en-US" sz="1600" b="1">
                <a:latin typeface="Courier New"/>
                <a:cs typeface="Courier New"/>
              </a:rPr>
              <a:t>),layer.name ='glory')</a:t>
            </a:r>
            <a:endParaRPr lang="en-US" sz="1600">
              <a:latin typeface="Courier New"/>
              <a:cs typeface="Courier New"/>
            </a:endParaRPr>
          </a:p>
        </p:txBody>
      </p:sp>
    </p:spTree>
    <p:extLst>
      <p:ext uri="{BB962C8B-B14F-4D97-AF65-F5344CB8AC3E}">
        <p14:creationId xmlns:p14="http://schemas.microsoft.com/office/powerpoint/2010/main" val="2023114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908528" y="563494"/>
            <a:ext cx="8823093" cy="523220"/>
          </a:xfrm>
          <a:prstGeom prst="rect">
            <a:avLst/>
          </a:prstGeom>
          <a:noFill/>
        </p:spPr>
        <p:txBody>
          <a:bodyPr wrap="square">
            <a:spAutoFit/>
          </a:bodyPr>
          <a:lstStyle/>
          <a:p>
            <a:r>
              <a:rPr lang="en-US" sz="2800" b="1" dirty="0"/>
              <a:t>Well.. with some cleaning</a:t>
            </a:r>
          </a:p>
        </p:txBody>
      </p:sp>
      <p:sp>
        <p:nvSpPr>
          <p:cNvPr id="7" name="Rectangle 6">
            <a:extLst>
              <a:ext uri="{FF2B5EF4-FFF2-40B4-BE49-F238E27FC236}">
                <a16:creationId xmlns:a16="http://schemas.microsoft.com/office/drawing/2014/main" id="{C4BAD82B-B969-44B5-8BAA-1C852A1AF163}"/>
              </a:ext>
            </a:extLst>
          </p:cNvPr>
          <p:cNvSpPr/>
          <p:nvPr/>
        </p:nvSpPr>
        <p:spPr>
          <a:xfrm>
            <a:off x="999872" y="1189489"/>
            <a:ext cx="8823093" cy="4991110"/>
          </a:xfrm>
          <a:prstGeom prst="rect">
            <a:avLst/>
          </a:prstGeom>
        </p:spPr>
        <p:txBody>
          <a:bodyPr wrap="square">
            <a:spAutoFit/>
          </a:bodyPr>
          <a:lstStyle/>
          <a:p>
            <a:pPr marL="45085">
              <a:lnSpc>
                <a:spcPct val="100000"/>
              </a:lnSpc>
              <a:spcBef>
                <a:spcPts val="90"/>
              </a:spcBef>
            </a:pPr>
            <a:r>
              <a:rPr lang="en-US" sz="1200" dirty="0" err="1">
                <a:latin typeface="Courier New"/>
                <a:cs typeface="Courier New"/>
              </a:rPr>
              <a:t>tidy_anthems</a:t>
            </a:r>
            <a:r>
              <a:rPr lang="en-US" sz="1200" dirty="0">
                <a:latin typeface="Courier New"/>
                <a:cs typeface="Courier New"/>
              </a:rPr>
              <a:t> &lt;- </a:t>
            </a:r>
            <a:r>
              <a:rPr lang="en-US" sz="1200" dirty="0" err="1">
                <a:latin typeface="Courier New"/>
                <a:cs typeface="Courier New"/>
              </a:rPr>
              <a:t>tidy_anthems</a:t>
            </a:r>
            <a:r>
              <a:rPr lang="en-US" sz="1200" dirty="0">
                <a:latin typeface="Courier New"/>
                <a:cs typeface="Courier New"/>
              </a:rPr>
              <a:t> %&gt;% mutate(</a:t>
            </a:r>
            <a:r>
              <a:rPr lang="en-US" sz="1200" dirty="0" err="1">
                <a:latin typeface="Courier New"/>
                <a:cs typeface="Courier New"/>
              </a:rPr>
              <a:t>countryid</a:t>
            </a:r>
            <a:r>
              <a:rPr lang="en-US" sz="1200" dirty="0">
                <a:latin typeface="Courier New"/>
                <a:cs typeface="Courier New"/>
              </a:rPr>
              <a:t>=</a:t>
            </a:r>
            <a:r>
              <a:rPr lang="en-US" sz="1200" dirty="0" err="1">
                <a:latin typeface="Courier New"/>
                <a:cs typeface="Courier New"/>
              </a:rPr>
              <a:t>as.numeric</a:t>
            </a:r>
            <a:r>
              <a:rPr lang="en-US" sz="1200" dirty="0">
                <a:latin typeface="Courier New"/>
                <a:cs typeface="Courier New"/>
              </a:rPr>
              <a:t>(</a:t>
            </a:r>
            <a:r>
              <a:rPr lang="en-US" sz="1200" dirty="0" err="1">
                <a:latin typeface="Courier New"/>
                <a:cs typeface="Courier New"/>
              </a:rPr>
              <a:t>str_extract</a:t>
            </a:r>
            <a:r>
              <a:rPr lang="en-US" sz="1200" dirty="0">
                <a:latin typeface="Courier New"/>
                <a:cs typeface="Courier New"/>
              </a:rPr>
              <a:t>(</a:t>
            </a:r>
            <a:r>
              <a:rPr lang="en-US" sz="1200" dirty="0" err="1">
                <a:latin typeface="Courier New"/>
                <a:cs typeface="Courier New"/>
              </a:rPr>
              <a:t>tidy_anthems$document</a:t>
            </a:r>
            <a:r>
              <a:rPr lang="en-US" sz="1200" dirty="0">
                <a:latin typeface="Courier New"/>
                <a:cs typeface="Courier New"/>
              </a:rPr>
              <a:t>, "[0-9]+"))) # need the codes</a:t>
            </a:r>
          </a:p>
          <a:p>
            <a:pPr marL="45085">
              <a:lnSpc>
                <a:spcPct val="100000"/>
              </a:lnSpc>
              <a:spcBef>
                <a:spcPts val="90"/>
              </a:spcBef>
            </a:pPr>
            <a:r>
              <a:rPr lang="en-US" sz="1200" dirty="0">
                <a:latin typeface="Courier New"/>
                <a:cs typeface="Courier New"/>
              </a:rPr>
              <a:t>anthems &lt;- anthems %&gt;% </a:t>
            </a:r>
          </a:p>
          <a:p>
            <a:pPr marL="45085">
              <a:lnSpc>
                <a:spcPct val="100000"/>
              </a:lnSpc>
              <a:spcBef>
                <a:spcPts val="90"/>
              </a:spcBef>
            </a:pPr>
            <a:r>
              <a:rPr lang="en-US" sz="1200" dirty="0">
                <a:latin typeface="Courier New"/>
                <a:cs typeface="Courier New"/>
              </a:rPr>
              <a:t>  mutate(</a:t>
            </a:r>
            <a:r>
              <a:rPr lang="en-US" sz="1200" dirty="0" err="1">
                <a:latin typeface="Courier New"/>
                <a:cs typeface="Courier New"/>
              </a:rPr>
              <a:t>countryid</a:t>
            </a:r>
            <a:r>
              <a:rPr lang="en-US" sz="1200" dirty="0">
                <a:latin typeface="Courier New"/>
                <a:cs typeface="Courier New"/>
              </a:rPr>
              <a:t> = factor(</a:t>
            </a:r>
            <a:r>
              <a:rPr lang="en-US" sz="1200" dirty="0" err="1">
                <a:latin typeface="Courier New"/>
                <a:cs typeface="Courier New"/>
              </a:rPr>
              <a:t>rownames</a:t>
            </a:r>
            <a:r>
              <a:rPr lang="en-US" sz="1200" dirty="0">
                <a:latin typeface="Courier New"/>
                <a:cs typeface="Courier New"/>
              </a:rPr>
              <a:t>(anthems)))</a:t>
            </a:r>
          </a:p>
          <a:p>
            <a:pPr marL="45085">
              <a:lnSpc>
                <a:spcPct val="100000"/>
              </a:lnSpc>
              <a:spcBef>
                <a:spcPts val="90"/>
              </a:spcBef>
            </a:pPr>
            <a:endParaRPr lang="en-US" sz="1200" dirty="0">
              <a:latin typeface="Courier New"/>
              <a:cs typeface="Courier New"/>
            </a:endParaRPr>
          </a:p>
          <a:p>
            <a:pPr marL="45085">
              <a:lnSpc>
                <a:spcPct val="100000"/>
              </a:lnSpc>
              <a:spcBef>
                <a:spcPts val="90"/>
              </a:spcBef>
            </a:pPr>
            <a:r>
              <a:rPr lang="en-US" sz="1200" dirty="0" err="1">
                <a:latin typeface="Courier New"/>
                <a:cs typeface="Courier New"/>
              </a:rPr>
              <a:t>df</a:t>
            </a:r>
            <a:r>
              <a:rPr lang="en-US" sz="1200" dirty="0">
                <a:latin typeface="Courier New"/>
                <a:cs typeface="Courier New"/>
              </a:rPr>
              <a:t> &lt;- merge(</a:t>
            </a:r>
            <a:r>
              <a:rPr lang="en-US" sz="1200" dirty="0" err="1">
                <a:latin typeface="Courier New"/>
                <a:cs typeface="Courier New"/>
              </a:rPr>
              <a:t>tidy_anthems,anthems,on</a:t>
            </a:r>
            <a:r>
              <a:rPr lang="en-US" sz="1200" dirty="0">
                <a:latin typeface="Courier New"/>
                <a:cs typeface="Courier New"/>
              </a:rPr>
              <a:t>='</a:t>
            </a:r>
            <a:r>
              <a:rPr lang="en-US" sz="1200" dirty="0" err="1">
                <a:latin typeface="Courier New"/>
                <a:cs typeface="Courier New"/>
              </a:rPr>
              <a:t>countryid</a:t>
            </a:r>
            <a:r>
              <a:rPr lang="en-US" sz="1200" dirty="0">
                <a:latin typeface="Courier New"/>
                <a:cs typeface="Courier New"/>
              </a:rPr>
              <a:t>’)</a:t>
            </a:r>
          </a:p>
          <a:p>
            <a:pPr marL="45085">
              <a:spcBef>
                <a:spcPts val="90"/>
              </a:spcBef>
            </a:pPr>
            <a:r>
              <a:rPr lang="en-US" sz="1200" dirty="0">
                <a:latin typeface="Courier New"/>
                <a:cs typeface="Courier New"/>
              </a:rPr>
              <a:t>#######################################</a:t>
            </a:r>
          </a:p>
          <a:p>
            <a:pPr marL="45085">
              <a:lnSpc>
                <a:spcPct val="100000"/>
              </a:lnSpc>
              <a:spcBef>
                <a:spcPts val="90"/>
              </a:spcBef>
            </a:pPr>
            <a:r>
              <a:rPr lang="en-US" sz="1200" dirty="0">
                <a:latin typeface="Courier New"/>
                <a:cs typeface="Courier New"/>
              </a:rPr>
              <a:t>#</a:t>
            </a:r>
            <a:r>
              <a:rPr lang="en-US" sz="1200" dirty="0" err="1">
                <a:latin typeface="Courier New"/>
                <a:cs typeface="Courier New"/>
              </a:rPr>
              <a:t>install.packages</a:t>
            </a:r>
            <a:r>
              <a:rPr lang="en-US" sz="1200" dirty="0">
                <a:latin typeface="Courier New"/>
                <a:cs typeface="Courier New"/>
              </a:rPr>
              <a:t>("</a:t>
            </a:r>
            <a:r>
              <a:rPr lang="en-US" sz="1200" dirty="0" err="1">
                <a:latin typeface="Courier New"/>
                <a:cs typeface="Courier New"/>
              </a:rPr>
              <a:t>rnaturalearth</a:t>
            </a:r>
            <a:r>
              <a:rPr lang="en-US" sz="1200" dirty="0">
                <a:latin typeface="Courier New"/>
                <a:cs typeface="Courier New"/>
              </a:rPr>
              <a:t>")</a:t>
            </a:r>
          </a:p>
          <a:p>
            <a:pPr marL="45085">
              <a:lnSpc>
                <a:spcPct val="100000"/>
              </a:lnSpc>
              <a:spcBef>
                <a:spcPts val="90"/>
              </a:spcBef>
            </a:pPr>
            <a:r>
              <a:rPr lang="en-US" sz="1200" dirty="0">
                <a:latin typeface="Courier New"/>
                <a:cs typeface="Courier New"/>
              </a:rPr>
              <a:t>#</a:t>
            </a:r>
            <a:r>
              <a:rPr lang="en-US" sz="1200" dirty="0" err="1">
                <a:latin typeface="Courier New"/>
                <a:cs typeface="Courier New"/>
              </a:rPr>
              <a:t>install.packages</a:t>
            </a:r>
            <a:r>
              <a:rPr lang="en-US" sz="1200" dirty="0">
                <a:latin typeface="Courier New"/>
                <a:cs typeface="Courier New"/>
              </a:rPr>
              <a:t>("</a:t>
            </a:r>
            <a:r>
              <a:rPr lang="en-US" sz="1200" dirty="0" err="1">
                <a:latin typeface="Courier New"/>
                <a:cs typeface="Courier New"/>
              </a:rPr>
              <a:t>rnaturalearthdata</a:t>
            </a:r>
            <a:r>
              <a:rPr lang="en-US" sz="1200" dirty="0">
                <a:latin typeface="Courier New"/>
                <a:cs typeface="Courier New"/>
              </a:rPr>
              <a:t>")</a:t>
            </a:r>
          </a:p>
          <a:p>
            <a:pPr marL="45085">
              <a:lnSpc>
                <a:spcPct val="100000"/>
              </a:lnSpc>
              <a:spcBef>
                <a:spcPts val="90"/>
              </a:spcBef>
            </a:pPr>
            <a:endParaRPr lang="en-US" sz="1200" dirty="0">
              <a:latin typeface="Courier New"/>
              <a:cs typeface="Courier New"/>
            </a:endParaRPr>
          </a:p>
          <a:p>
            <a:pPr marL="45085">
              <a:lnSpc>
                <a:spcPct val="100000"/>
              </a:lnSpc>
              <a:spcBef>
                <a:spcPts val="90"/>
              </a:spcBef>
            </a:pPr>
            <a:r>
              <a:rPr lang="en-US" sz="1200" dirty="0">
                <a:latin typeface="Courier New"/>
                <a:cs typeface="Courier New"/>
              </a:rPr>
              <a:t>library("</a:t>
            </a:r>
            <a:r>
              <a:rPr lang="en-US" sz="1200" dirty="0" err="1">
                <a:latin typeface="Courier New"/>
                <a:cs typeface="Courier New"/>
              </a:rPr>
              <a:t>rnaturalearth</a:t>
            </a:r>
            <a:r>
              <a:rPr lang="en-US" sz="1200" dirty="0">
                <a:latin typeface="Courier New"/>
                <a:cs typeface="Courier New"/>
              </a:rPr>
              <a:t>")</a:t>
            </a:r>
          </a:p>
          <a:p>
            <a:pPr marL="45085">
              <a:lnSpc>
                <a:spcPct val="100000"/>
              </a:lnSpc>
              <a:spcBef>
                <a:spcPts val="90"/>
              </a:spcBef>
            </a:pPr>
            <a:r>
              <a:rPr lang="en-US" sz="1200" dirty="0">
                <a:latin typeface="Courier New"/>
                <a:cs typeface="Courier New"/>
              </a:rPr>
              <a:t>library("</a:t>
            </a:r>
            <a:r>
              <a:rPr lang="en-US" sz="1200" dirty="0" err="1">
                <a:latin typeface="Courier New"/>
                <a:cs typeface="Courier New"/>
              </a:rPr>
              <a:t>rnaturalearthdata</a:t>
            </a:r>
            <a:r>
              <a:rPr lang="en-US" sz="1200" dirty="0">
                <a:latin typeface="Courier New"/>
                <a:cs typeface="Courier New"/>
              </a:rPr>
              <a:t>")</a:t>
            </a:r>
          </a:p>
          <a:p>
            <a:pPr marL="45085">
              <a:lnSpc>
                <a:spcPct val="100000"/>
              </a:lnSpc>
              <a:spcBef>
                <a:spcPts val="90"/>
              </a:spcBef>
            </a:pPr>
            <a:endParaRPr lang="en-US" sz="1200" dirty="0">
              <a:latin typeface="Courier New"/>
              <a:cs typeface="Courier New"/>
            </a:endParaRPr>
          </a:p>
          <a:p>
            <a:pPr marL="45085">
              <a:lnSpc>
                <a:spcPct val="100000"/>
              </a:lnSpc>
              <a:spcBef>
                <a:spcPts val="90"/>
              </a:spcBef>
            </a:pPr>
            <a:r>
              <a:rPr lang="en-US" sz="1200" dirty="0">
                <a:latin typeface="Courier New"/>
                <a:cs typeface="Courier New"/>
              </a:rPr>
              <a:t>world &lt;- </a:t>
            </a:r>
            <a:r>
              <a:rPr lang="en-US" sz="1200" dirty="0" err="1">
                <a:latin typeface="Courier New"/>
                <a:cs typeface="Courier New"/>
              </a:rPr>
              <a:t>ne_countries</a:t>
            </a:r>
            <a:r>
              <a:rPr lang="en-US" sz="1200" dirty="0">
                <a:latin typeface="Courier New"/>
                <a:cs typeface="Courier New"/>
              </a:rPr>
              <a:t>(scale = "medium", </a:t>
            </a:r>
            <a:r>
              <a:rPr lang="en-US" sz="1200" dirty="0" err="1">
                <a:latin typeface="Courier New"/>
                <a:cs typeface="Courier New"/>
              </a:rPr>
              <a:t>returnclass</a:t>
            </a:r>
            <a:r>
              <a:rPr lang="en-US" sz="1200" dirty="0">
                <a:latin typeface="Courier New"/>
                <a:cs typeface="Courier New"/>
              </a:rPr>
              <a:t> = "sf")</a:t>
            </a:r>
          </a:p>
          <a:p>
            <a:pPr marL="45085">
              <a:lnSpc>
                <a:spcPct val="100000"/>
              </a:lnSpc>
              <a:spcBef>
                <a:spcPts val="90"/>
              </a:spcBef>
            </a:pPr>
            <a:r>
              <a:rPr lang="en-US" sz="1200" dirty="0" err="1">
                <a:latin typeface="Courier New"/>
                <a:cs typeface="Courier New"/>
              </a:rPr>
              <a:t>world$CountryCode</a:t>
            </a:r>
            <a:r>
              <a:rPr lang="en-US" sz="1200" dirty="0">
                <a:latin typeface="Courier New"/>
                <a:cs typeface="Courier New"/>
              </a:rPr>
              <a:t> = world$su_a3</a:t>
            </a:r>
          </a:p>
          <a:p>
            <a:pPr marL="45085">
              <a:lnSpc>
                <a:spcPct val="100000"/>
              </a:lnSpc>
              <a:spcBef>
                <a:spcPts val="90"/>
              </a:spcBef>
            </a:pPr>
            <a:r>
              <a:rPr lang="en-US" sz="1200" dirty="0" err="1">
                <a:latin typeface="Courier New"/>
                <a:cs typeface="Courier New"/>
              </a:rPr>
              <a:t>df$CountryCode</a:t>
            </a:r>
            <a:r>
              <a:rPr lang="en-US" sz="1200" dirty="0">
                <a:latin typeface="Courier New"/>
                <a:cs typeface="Courier New"/>
              </a:rPr>
              <a:t> = df$Alpha.3</a:t>
            </a:r>
          </a:p>
          <a:p>
            <a:pPr marL="45085">
              <a:lnSpc>
                <a:spcPct val="100000"/>
              </a:lnSpc>
              <a:spcBef>
                <a:spcPts val="90"/>
              </a:spcBef>
            </a:pPr>
            <a:endParaRPr lang="en-US" sz="1200" dirty="0">
              <a:latin typeface="Courier New"/>
              <a:cs typeface="Courier New"/>
            </a:endParaRPr>
          </a:p>
          <a:p>
            <a:pPr marL="45085">
              <a:lnSpc>
                <a:spcPct val="100000"/>
              </a:lnSpc>
              <a:spcBef>
                <a:spcPts val="90"/>
              </a:spcBef>
            </a:pPr>
            <a:r>
              <a:rPr lang="en-US" sz="1200" dirty="0">
                <a:latin typeface="Courier New"/>
                <a:cs typeface="Courier New"/>
              </a:rPr>
              <a:t>out &lt;- merge(</a:t>
            </a:r>
            <a:r>
              <a:rPr lang="en-US" sz="1200" dirty="0" err="1">
                <a:latin typeface="Courier New"/>
                <a:cs typeface="Courier New"/>
              </a:rPr>
              <a:t>df</a:t>
            </a:r>
            <a:r>
              <a:rPr lang="en-US" sz="1200" dirty="0">
                <a:latin typeface="Courier New"/>
                <a:cs typeface="Courier New"/>
              </a:rPr>
              <a:t>, world, on = '</a:t>
            </a:r>
            <a:r>
              <a:rPr lang="en-US" sz="1200" dirty="0" err="1">
                <a:latin typeface="Courier New"/>
                <a:cs typeface="Courier New"/>
              </a:rPr>
              <a:t>CountryCode</a:t>
            </a:r>
            <a:r>
              <a:rPr lang="en-US" sz="1200" dirty="0">
                <a:latin typeface="Courier New"/>
                <a:cs typeface="Courier New"/>
              </a:rPr>
              <a:t>')</a:t>
            </a:r>
          </a:p>
          <a:p>
            <a:pPr marL="45085">
              <a:lnSpc>
                <a:spcPct val="100000"/>
              </a:lnSpc>
              <a:spcBef>
                <a:spcPts val="90"/>
              </a:spcBef>
            </a:pPr>
            <a:r>
              <a:rPr lang="en-US" sz="1200" dirty="0">
                <a:latin typeface="Courier New"/>
                <a:cs typeface="Courier New"/>
              </a:rPr>
              <a:t>out &lt;- out %&gt;% filter(topic==1) %&gt;% mutate(gamma=round(gamma,2))</a:t>
            </a:r>
          </a:p>
          <a:p>
            <a:pPr marL="45085">
              <a:lnSpc>
                <a:spcPct val="100000"/>
              </a:lnSpc>
              <a:spcBef>
                <a:spcPts val="90"/>
              </a:spcBef>
            </a:pPr>
            <a:r>
              <a:rPr lang="en-US" sz="1200" dirty="0">
                <a:latin typeface="Courier New"/>
                <a:cs typeface="Courier New"/>
              </a:rPr>
              <a:t># convert to spatial object</a:t>
            </a:r>
          </a:p>
          <a:p>
            <a:pPr marL="45085">
              <a:lnSpc>
                <a:spcPct val="100000"/>
              </a:lnSpc>
              <a:spcBef>
                <a:spcPts val="90"/>
              </a:spcBef>
            </a:pPr>
            <a:r>
              <a:rPr lang="en-US" sz="1200" dirty="0">
                <a:latin typeface="Courier New"/>
                <a:cs typeface="Courier New"/>
              </a:rPr>
              <a:t>out &lt;- </a:t>
            </a:r>
            <a:r>
              <a:rPr lang="en-US" sz="1200" dirty="0" err="1">
                <a:latin typeface="Courier New"/>
                <a:cs typeface="Courier New"/>
              </a:rPr>
              <a:t>st_as_sf</a:t>
            </a:r>
            <a:r>
              <a:rPr lang="en-US" sz="1200" dirty="0">
                <a:latin typeface="Courier New"/>
                <a:cs typeface="Courier New"/>
              </a:rPr>
              <a:t>(out)</a:t>
            </a:r>
          </a:p>
          <a:p>
            <a:pPr marL="45085">
              <a:lnSpc>
                <a:spcPct val="100000"/>
              </a:lnSpc>
              <a:spcBef>
                <a:spcPts val="90"/>
              </a:spcBef>
            </a:pPr>
            <a:endParaRPr lang="en-US" sz="1200" dirty="0">
              <a:latin typeface="Courier New"/>
              <a:cs typeface="Courier New"/>
            </a:endParaRPr>
          </a:p>
          <a:p>
            <a:pPr marL="45085">
              <a:lnSpc>
                <a:spcPct val="100000"/>
              </a:lnSpc>
              <a:spcBef>
                <a:spcPts val="90"/>
              </a:spcBef>
            </a:pPr>
            <a:r>
              <a:rPr lang="en-US" sz="1200" dirty="0">
                <a:latin typeface="Courier New"/>
                <a:cs typeface="Courier New"/>
              </a:rPr>
              <a:t>library(</a:t>
            </a:r>
            <a:r>
              <a:rPr lang="en-US" sz="1200" dirty="0" err="1">
                <a:latin typeface="Courier New"/>
                <a:cs typeface="Courier New"/>
              </a:rPr>
              <a:t>mapview</a:t>
            </a:r>
            <a:r>
              <a:rPr lang="en-US" sz="1200" dirty="0">
                <a:latin typeface="Courier New"/>
                <a:cs typeface="Courier New"/>
              </a:rPr>
              <a:t>)</a:t>
            </a:r>
          </a:p>
          <a:p>
            <a:pPr marL="45085">
              <a:lnSpc>
                <a:spcPct val="100000"/>
              </a:lnSpc>
              <a:spcBef>
                <a:spcPts val="90"/>
              </a:spcBef>
            </a:pPr>
            <a:r>
              <a:rPr lang="en-US" sz="1200" dirty="0" err="1">
                <a:latin typeface="Courier New"/>
                <a:cs typeface="Courier New"/>
              </a:rPr>
              <a:t>mapview</a:t>
            </a:r>
            <a:r>
              <a:rPr lang="en-US" sz="1200" dirty="0">
                <a:latin typeface="Courier New"/>
                <a:cs typeface="Courier New"/>
              </a:rPr>
              <a:t>(</a:t>
            </a:r>
            <a:r>
              <a:rPr lang="en-US" sz="1200" dirty="0" err="1">
                <a:latin typeface="Courier New"/>
                <a:cs typeface="Courier New"/>
              </a:rPr>
              <a:t>out,zcol</a:t>
            </a:r>
            <a:r>
              <a:rPr lang="en-US" sz="1200" dirty="0">
                <a:latin typeface="Courier New"/>
                <a:cs typeface="Courier New"/>
              </a:rPr>
              <a:t>='gamma', </a:t>
            </a:r>
            <a:r>
              <a:rPr lang="en-US" sz="1200" dirty="0" err="1">
                <a:latin typeface="Courier New"/>
                <a:cs typeface="Courier New"/>
              </a:rPr>
              <a:t>col.regions</a:t>
            </a:r>
            <a:r>
              <a:rPr lang="en-US" sz="1200" dirty="0">
                <a:latin typeface="Courier New"/>
                <a:cs typeface="Courier New"/>
              </a:rPr>
              <a:t> = blues9, label=paste(</a:t>
            </a:r>
            <a:r>
              <a:rPr lang="en-US" sz="1200" dirty="0" err="1">
                <a:latin typeface="Courier New"/>
                <a:cs typeface="Courier New"/>
              </a:rPr>
              <a:t>out$CountryCode</a:t>
            </a:r>
            <a:r>
              <a:rPr lang="en-US" sz="1200" dirty="0">
                <a:latin typeface="Courier New"/>
                <a:cs typeface="Courier New"/>
              </a:rPr>
              <a:t> ,</a:t>
            </a:r>
            <a:r>
              <a:rPr lang="en-US" sz="1200" dirty="0" err="1">
                <a:latin typeface="Courier New"/>
                <a:cs typeface="Courier New"/>
              </a:rPr>
              <a:t>out$gamma</a:t>
            </a:r>
            <a:r>
              <a:rPr lang="en-US" sz="1200" dirty="0">
                <a:latin typeface="Courier New"/>
                <a:cs typeface="Courier New"/>
              </a:rPr>
              <a:t>),</a:t>
            </a:r>
            <a:r>
              <a:rPr lang="en-US" sz="1200" dirty="0" err="1">
                <a:latin typeface="Courier New"/>
                <a:cs typeface="Courier New"/>
              </a:rPr>
              <a:t>layer.name</a:t>
            </a:r>
            <a:r>
              <a:rPr lang="en-US" sz="1200" dirty="0">
                <a:latin typeface="Courier New"/>
                <a:cs typeface="Courier New"/>
              </a:rPr>
              <a:t> ='glory')</a:t>
            </a:r>
          </a:p>
        </p:txBody>
      </p:sp>
    </p:spTree>
    <p:extLst>
      <p:ext uri="{BB962C8B-B14F-4D97-AF65-F5344CB8AC3E}">
        <p14:creationId xmlns:p14="http://schemas.microsoft.com/office/powerpoint/2010/main" val="2401978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4A7ACF50-3BCD-48AC-FBCF-BF750BD6D871}"/>
              </a:ext>
            </a:extLst>
          </p:cNvPr>
          <p:cNvSpPr txBox="1">
            <a:spLocks noGrp="1"/>
          </p:cNvSpPr>
          <p:nvPr>
            <p:ph type="title"/>
          </p:nvPr>
        </p:nvSpPr>
        <p:spPr>
          <a:xfrm>
            <a:off x="770062" y="768084"/>
            <a:ext cx="6290494" cy="1120820"/>
          </a:xfrm>
          <a:prstGeom prst="rect">
            <a:avLst/>
          </a:prstGeom>
        </p:spPr>
        <p:txBody>
          <a:bodyPr vert="horz" wrap="square" lIns="0" tIns="12700" rIns="0" bIns="0" rtlCol="0">
            <a:spAutoFit/>
          </a:bodyPr>
          <a:lstStyle/>
          <a:p>
            <a:pPr algn="l">
              <a:lnSpc>
                <a:spcPct val="100000"/>
              </a:lnSpc>
              <a:spcBef>
                <a:spcPts val="100"/>
              </a:spcBef>
            </a:pPr>
            <a:r>
              <a:rPr dirty="0"/>
              <a:t>Use</a:t>
            </a:r>
            <a:r>
              <a:rPr spc="-45" dirty="0"/>
              <a:t> </a:t>
            </a:r>
            <a:r>
              <a:rPr dirty="0"/>
              <a:t>Perplexity</a:t>
            </a:r>
            <a:r>
              <a:rPr spc="-45" dirty="0"/>
              <a:t> </a:t>
            </a:r>
            <a:r>
              <a:rPr dirty="0"/>
              <a:t>to</a:t>
            </a:r>
            <a:r>
              <a:rPr lang="en-US" spc="-40" dirty="0"/>
              <a:t> </a:t>
            </a:r>
            <a:r>
              <a:rPr spc="-10" dirty="0"/>
              <a:t>Determine</a:t>
            </a:r>
            <a:r>
              <a:rPr lang="en-US" spc="-10" dirty="0"/>
              <a:t> Number of Topics</a:t>
            </a:r>
            <a:endParaRPr spc="-10" dirty="0"/>
          </a:p>
        </p:txBody>
      </p:sp>
      <p:sp>
        <p:nvSpPr>
          <p:cNvPr id="6" name="object 6">
            <a:extLst>
              <a:ext uri="{FF2B5EF4-FFF2-40B4-BE49-F238E27FC236}">
                <a16:creationId xmlns:a16="http://schemas.microsoft.com/office/drawing/2014/main" id="{4B4E4AAA-ACDB-7092-F579-FE8EDD957E37}"/>
              </a:ext>
            </a:extLst>
          </p:cNvPr>
          <p:cNvSpPr txBox="1"/>
          <p:nvPr/>
        </p:nvSpPr>
        <p:spPr>
          <a:xfrm>
            <a:off x="4846318" y="1591709"/>
            <a:ext cx="5883413" cy="3480824"/>
          </a:xfrm>
          <a:prstGeom prst="rect">
            <a:avLst/>
          </a:prstGeom>
        </p:spPr>
        <p:txBody>
          <a:bodyPr vert="horz" wrap="square" lIns="0" tIns="58419" rIns="0" bIns="0" rtlCol="0">
            <a:spAutoFit/>
          </a:bodyPr>
          <a:lstStyle/>
          <a:p>
            <a:pPr>
              <a:lnSpc>
                <a:spcPct val="100000"/>
              </a:lnSpc>
              <a:spcBef>
                <a:spcPts val="459"/>
              </a:spcBef>
            </a:pPr>
            <a:r>
              <a:rPr sz="1000" spc="-10" dirty="0">
                <a:latin typeface="Courier" pitchFamily="2" charset="0"/>
                <a:cs typeface="Calibri"/>
              </a:rPr>
              <a:t>library("</a:t>
            </a:r>
            <a:r>
              <a:rPr sz="1000" spc="-10" dirty="0" err="1">
                <a:latin typeface="Courier" pitchFamily="2" charset="0"/>
                <a:cs typeface="Calibri"/>
              </a:rPr>
              <a:t>topicmodels</a:t>
            </a:r>
            <a:r>
              <a:rPr sz="1000" spc="-10" dirty="0">
                <a:latin typeface="Courier" pitchFamily="2" charset="0"/>
                <a:cs typeface="Calibri"/>
              </a:rPr>
              <a:t>")</a:t>
            </a:r>
            <a:endParaRPr sz="1000" dirty="0">
              <a:latin typeface="Courier" pitchFamily="2" charset="0"/>
              <a:cs typeface="Calibri"/>
            </a:endParaRPr>
          </a:p>
          <a:p>
            <a:pPr marR="38735">
              <a:lnSpc>
                <a:spcPct val="140000"/>
              </a:lnSpc>
              <a:spcBef>
                <a:spcPts val="70"/>
              </a:spcBef>
            </a:pPr>
            <a:r>
              <a:rPr sz="1000" dirty="0" err="1">
                <a:latin typeface="Courier" pitchFamily="2" charset="0"/>
                <a:cs typeface="Calibri"/>
              </a:rPr>
              <a:t>interview_topics</a:t>
            </a:r>
            <a:r>
              <a:rPr sz="1000" spc="175" dirty="0">
                <a:latin typeface="Courier" pitchFamily="2" charset="0"/>
                <a:cs typeface="Calibri"/>
              </a:rPr>
              <a:t> </a:t>
            </a:r>
            <a:r>
              <a:rPr sz="1000" dirty="0">
                <a:latin typeface="Courier" pitchFamily="2" charset="0"/>
                <a:cs typeface="Calibri"/>
              </a:rPr>
              <a:t>&lt;-</a:t>
            </a:r>
            <a:r>
              <a:rPr sz="1000" spc="175" dirty="0">
                <a:latin typeface="Courier" pitchFamily="2" charset="0"/>
                <a:cs typeface="Calibri"/>
              </a:rPr>
              <a:t> </a:t>
            </a:r>
            <a:r>
              <a:rPr sz="1000" dirty="0">
                <a:latin typeface="Courier" pitchFamily="2" charset="0"/>
                <a:cs typeface="Calibri"/>
              </a:rPr>
              <a:t>convert(</a:t>
            </a:r>
            <a:r>
              <a:rPr lang="en-US" sz="1000" dirty="0" err="1">
                <a:latin typeface="Courier" pitchFamily="2" charset="0"/>
                <a:cs typeface="Calibri"/>
              </a:rPr>
              <a:t>anthem</a:t>
            </a:r>
            <a:r>
              <a:rPr sz="1000" dirty="0" err="1">
                <a:latin typeface="Courier" pitchFamily="2" charset="0"/>
                <a:cs typeface="Calibri"/>
              </a:rPr>
              <a:t>_dtm</a:t>
            </a:r>
            <a:r>
              <a:rPr sz="1000" dirty="0">
                <a:latin typeface="Courier" pitchFamily="2" charset="0"/>
                <a:cs typeface="Calibri"/>
              </a:rPr>
              <a:t>,</a:t>
            </a:r>
            <a:r>
              <a:rPr sz="1000" spc="160" dirty="0">
                <a:latin typeface="Courier" pitchFamily="2" charset="0"/>
                <a:cs typeface="Calibri"/>
              </a:rPr>
              <a:t> </a:t>
            </a:r>
            <a:r>
              <a:rPr sz="1000" dirty="0">
                <a:latin typeface="Courier" pitchFamily="2" charset="0"/>
                <a:cs typeface="Calibri"/>
              </a:rPr>
              <a:t>to</a:t>
            </a:r>
            <a:r>
              <a:rPr sz="1000" spc="190" dirty="0">
                <a:latin typeface="Courier" pitchFamily="2" charset="0"/>
                <a:cs typeface="Calibri"/>
              </a:rPr>
              <a:t> </a:t>
            </a:r>
            <a:r>
              <a:rPr sz="1000" dirty="0">
                <a:latin typeface="Courier" pitchFamily="2" charset="0"/>
                <a:cs typeface="Calibri"/>
              </a:rPr>
              <a:t>=</a:t>
            </a:r>
            <a:r>
              <a:rPr sz="1000" spc="190" dirty="0">
                <a:latin typeface="Courier" pitchFamily="2" charset="0"/>
                <a:cs typeface="Calibri"/>
              </a:rPr>
              <a:t> </a:t>
            </a:r>
            <a:r>
              <a:rPr sz="1000" spc="-10" dirty="0">
                <a:latin typeface="Courier" pitchFamily="2" charset="0"/>
                <a:cs typeface="Calibri"/>
              </a:rPr>
              <a:t>"</a:t>
            </a:r>
            <a:r>
              <a:rPr sz="1000" spc="-10" dirty="0" err="1">
                <a:latin typeface="Courier" pitchFamily="2" charset="0"/>
                <a:cs typeface="Calibri"/>
              </a:rPr>
              <a:t>topicmodels</a:t>
            </a:r>
            <a:r>
              <a:rPr sz="1000" spc="-10" dirty="0">
                <a:latin typeface="Courier" pitchFamily="2" charset="0"/>
                <a:cs typeface="Calibri"/>
              </a:rPr>
              <a:t>")</a:t>
            </a:r>
            <a:r>
              <a:rPr sz="1000" spc="500" dirty="0">
                <a:latin typeface="Courier" pitchFamily="2" charset="0"/>
                <a:cs typeface="Calibri"/>
              </a:rPr>
              <a:t> </a:t>
            </a:r>
            <a:endParaRPr lang="en-US" sz="1000" spc="500" dirty="0">
              <a:latin typeface="Courier" pitchFamily="2" charset="0"/>
              <a:cs typeface="Calibri"/>
            </a:endParaRPr>
          </a:p>
          <a:p>
            <a:pPr marR="38735">
              <a:lnSpc>
                <a:spcPct val="140000"/>
              </a:lnSpc>
              <a:spcBef>
                <a:spcPts val="70"/>
              </a:spcBef>
            </a:pPr>
            <a:r>
              <a:rPr sz="1000" dirty="0" err="1">
                <a:latin typeface="Courier" pitchFamily="2" charset="0"/>
                <a:cs typeface="Calibri"/>
              </a:rPr>
              <a:t>maxTopics</a:t>
            </a:r>
            <a:r>
              <a:rPr sz="1000" spc="85" dirty="0">
                <a:latin typeface="Courier" pitchFamily="2" charset="0"/>
                <a:cs typeface="Calibri"/>
              </a:rPr>
              <a:t> </a:t>
            </a:r>
            <a:r>
              <a:rPr sz="1000" dirty="0">
                <a:latin typeface="Courier" pitchFamily="2" charset="0"/>
                <a:cs typeface="Calibri"/>
              </a:rPr>
              <a:t>&lt;-</a:t>
            </a:r>
            <a:r>
              <a:rPr sz="1000" spc="80" dirty="0">
                <a:latin typeface="Courier" pitchFamily="2" charset="0"/>
                <a:cs typeface="Calibri"/>
              </a:rPr>
              <a:t> </a:t>
            </a:r>
            <a:r>
              <a:rPr lang="en-US" sz="1000" spc="80" dirty="0">
                <a:latin typeface="Courier" pitchFamily="2" charset="0"/>
                <a:cs typeface="Calibri"/>
              </a:rPr>
              <a:t>10</a:t>
            </a:r>
            <a:r>
              <a:rPr sz="1000" spc="95" dirty="0">
                <a:latin typeface="Courier" pitchFamily="2" charset="0"/>
                <a:cs typeface="Calibri"/>
              </a:rPr>
              <a:t> </a:t>
            </a:r>
            <a:r>
              <a:rPr sz="1000" dirty="0">
                <a:latin typeface="Courier" pitchFamily="2" charset="0"/>
                <a:cs typeface="Calibri"/>
              </a:rPr>
              <a:t>#</a:t>
            </a:r>
            <a:r>
              <a:rPr sz="1000" spc="90" dirty="0">
                <a:latin typeface="Courier" pitchFamily="2" charset="0"/>
                <a:cs typeface="Calibri"/>
              </a:rPr>
              <a:t> </a:t>
            </a:r>
            <a:r>
              <a:rPr sz="1000" dirty="0">
                <a:latin typeface="Courier" pitchFamily="2" charset="0"/>
                <a:cs typeface="Calibri"/>
              </a:rPr>
              <a:t>Max</a:t>
            </a:r>
            <a:r>
              <a:rPr sz="1000" spc="90" dirty="0">
                <a:latin typeface="Courier" pitchFamily="2" charset="0"/>
                <a:cs typeface="Calibri"/>
              </a:rPr>
              <a:t> </a:t>
            </a:r>
            <a:r>
              <a:rPr sz="1000" dirty="0">
                <a:latin typeface="Courier" pitchFamily="2" charset="0"/>
                <a:cs typeface="Calibri"/>
              </a:rPr>
              <a:t>number</a:t>
            </a:r>
            <a:r>
              <a:rPr sz="1000" spc="80" dirty="0">
                <a:latin typeface="Courier" pitchFamily="2" charset="0"/>
                <a:cs typeface="Calibri"/>
              </a:rPr>
              <a:t> </a:t>
            </a:r>
            <a:r>
              <a:rPr sz="1000" dirty="0">
                <a:latin typeface="Courier" pitchFamily="2" charset="0"/>
                <a:cs typeface="Calibri"/>
              </a:rPr>
              <a:t>of</a:t>
            </a:r>
            <a:r>
              <a:rPr sz="1000" spc="80" dirty="0">
                <a:latin typeface="Courier" pitchFamily="2" charset="0"/>
                <a:cs typeface="Calibri"/>
              </a:rPr>
              <a:t> </a:t>
            </a:r>
            <a:r>
              <a:rPr sz="1000" dirty="0">
                <a:latin typeface="Courier" pitchFamily="2" charset="0"/>
                <a:cs typeface="Calibri"/>
              </a:rPr>
              <a:t>topics</a:t>
            </a:r>
            <a:r>
              <a:rPr sz="1000" spc="85" dirty="0">
                <a:latin typeface="Courier" pitchFamily="2" charset="0"/>
                <a:cs typeface="Calibri"/>
              </a:rPr>
              <a:t> </a:t>
            </a:r>
            <a:r>
              <a:rPr sz="1000" dirty="0">
                <a:latin typeface="Courier" pitchFamily="2" charset="0"/>
                <a:cs typeface="Calibri"/>
              </a:rPr>
              <a:t>we</a:t>
            </a:r>
            <a:r>
              <a:rPr sz="1000" spc="95" dirty="0">
                <a:latin typeface="Courier" pitchFamily="2" charset="0"/>
                <a:cs typeface="Calibri"/>
              </a:rPr>
              <a:t> </a:t>
            </a:r>
            <a:r>
              <a:rPr sz="1000" dirty="0">
                <a:latin typeface="Courier" pitchFamily="2" charset="0"/>
                <a:cs typeface="Calibri"/>
              </a:rPr>
              <a:t>will</a:t>
            </a:r>
            <a:r>
              <a:rPr sz="1000" spc="75" dirty="0">
                <a:latin typeface="Courier" pitchFamily="2" charset="0"/>
                <a:cs typeface="Calibri"/>
              </a:rPr>
              <a:t> </a:t>
            </a:r>
            <a:r>
              <a:rPr sz="1000" dirty="0">
                <a:latin typeface="Courier" pitchFamily="2" charset="0"/>
                <a:cs typeface="Calibri"/>
              </a:rPr>
              <a:t>allow</a:t>
            </a:r>
            <a:r>
              <a:rPr sz="1000" spc="100" dirty="0">
                <a:latin typeface="Courier" pitchFamily="2" charset="0"/>
                <a:cs typeface="Calibri"/>
              </a:rPr>
              <a:t> </a:t>
            </a:r>
            <a:r>
              <a:rPr sz="1000" dirty="0">
                <a:latin typeface="Courier" pitchFamily="2" charset="0"/>
                <a:cs typeface="Calibri"/>
              </a:rPr>
              <a:t>to</a:t>
            </a:r>
            <a:r>
              <a:rPr sz="1000" spc="95" dirty="0">
                <a:latin typeface="Courier" pitchFamily="2" charset="0"/>
                <a:cs typeface="Calibri"/>
              </a:rPr>
              <a:t> </a:t>
            </a:r>
            <a:r>
              <a:rPr sz="1000" spc="-20" dirty="0">
                <a:latin typeface="Courier" pitchFamily="2" charset="0"/>
                <a:cs typeface="Calibri"/>
              </a:rPr>
              <a:t>form</a:t>
            </a:r>
            <a:r>
              <a:rPr sz="1000" spc="500" dirty="0">
                <a:latin typeface="Courier" pitchFamily="2" charset="0"/>
                <a:cs typeface="Calibri"/>
              </a:rPr>
              <a:t> </a:t>
            </a:r>
            <a:endParaRPr lang="en-US" sz="1000" spc="500" dirty="0">
              <a:latin typeface="Courier" pitchFamily="2" charset="0"/>
              <a:cs typeface="Calibri"/>
            </a:endParaRPr>
          </a:p>
          <a:p>
            <a:pPr marR="38735">
              <a:lnSpc>
                <a:spcPct val="140000"/>
              </a:lnSpc>
              <a:spcBef>
                <a:spcPts val="70"/>
              </a:spcBef>
            </a:pPr>
            <a:r>
              <a:rPr sz="1000" spc="-10" dirty="0" err="1">
                <a:latin typeface="Courier" pitchFamily="2" charset="0"/>
                <a:cs typeface="Calibri"/>
              </a:rPr>
              <a:t>set.seed</a:t>
            </a:r>
            <a:r>
              <a:rPr sz="1000" spc="-10" dirty="0">
                <a:latin typeface="Courier" pitchFamily="2" charset="0"/>
                <a:cs typeface="Calibri"/>
              </a:rPr>
              <a:t>(1)</a:t>
            </a:r>
            <a:endParaRPr sz="1000" dirty="0">
              <a:latin typeface="Courier" pitchFamily="2" charset="0"/>
              <a:cs typeface="Calibri"/>
            </a:endParaRPr>
          </a:p>
          <a:p>
            <a:pPr marR="5080">
              <a:lnSpc>
                <a:spcPct val="136700"/>
              </a:lnSpc>
              <a:spcBef>
                <a:spcPts val="120"/>
              </a:spcBef>
            </a:pPr>
            <a:r>
              <a:rPr sz="1000" dirty="0" err="1">
                <a:latin typeface="Courier" pitchFamily="2" charset="0"/>
                <a:cs typeface="Calibri"/>
              </a:rPr>
              <a:t>perList</a:t>
            </a:r>
            <a:r>
              <a:rPr sz="1000" spc="75" dirty="0">
                <a:latin typeface="Courier" pitchFamily="2" charset="0"/>
                <a:cs typeface="Calibri"/>
              </a:rPr>
              <a:t> </a:t>
            </a:r>
            <a:r>
              <a:rPr sz="1000" dirty="0">
                <a:latin typeface="Courier" pitchFamily="2" charset="0"/>
                <a:cs typeface="Calibri"/>
              </a:rPr>
              <a:t>&lt;-</a:t>
            </a:r>
            <a:r>
              <a:rPr sz="1000" spc="75" dirty="0">
                <a:latin typeface="Courier" pitchFamily="2" charset="0"/>
                <a:cs typeface="Calibri"/>
              </a:rPr>
              <a:t> </a:t>
            </a:r>
            <a:r>
              <a:rPr sz="1000" dirty="0">
                <a:latin typeface="Courier" pitchFamily="2" charset="0"/>
                <a:cs typeface="Calibri"/>
              </a:rPr>
              <a:t>NULL</a:t>
            </a:r>
            <a:r>
              <a:rPr sz="1000" spc="85" dirty="0">
                <a:latin typeface="Courier" pitchFamily="2" charset="0"/>
                <a:cs typeface="Calibri"/>
              </a:rPr>
              <a:t> </a:t>
            </a:r>
            <a:r>
              <a:rPr sz="1000" dirty="0">
                <a:latin typeface="Courier" pitchFamily="2" charset="0"/>
                <a:cs typeface="Calibri"/>
              </a:rPr>
              <a:t>#</a:t>
            </a:r>
            <a:r>
              <a:rPr sz="1000" spc="85" dirty="0">
                <a:latin typeface="Courier" pitchFamily="2" charset="0"/>
                <a:cs typeface="Calibri"/>
              </a:rPr>
              <a:t> </a:t>
            </a:r>
            <a:r>
              <a:rPr sz="1000" dirty="0">
                <a:latin typeface="Courier" pitchFamily="2" charset="0"/>
                <a:cs typeface="Calibri"/>
              </a:rPr>
              <a:t>We</a:t>
            </a:r>
            <a:r>
              <a:rPr sz="1000" spc="90" dirty="0">
                <a:latin typeface="Courier" pitchFamily="2" charset="0"/>
                <a:cs typeface="Calibri"/>
              </a:rPr>
              <a:t> </a:t>
            </a:r>
            <a:r>
              <a:rPr sz="1000" dirty="0">
                <a:latin typeface="Courier" pitchFamily="2" charset="0"/>
                <a:cs typeface="Calibri"/>
              </a:rPr>
              <a:t>are</a:t>
            </a:r>
            <a:r>
              <a:rPr sz="1000" spc="90" dirty="0">
                <a:latin typeface="Courier" pitchFamily="2" charset="0"/>
                <a:cs typeface="Calibri"/>
              </a:rPr>
              <a:t> </a:t>
            </a:r>
            <a:r>
              <a:rPr sz="1000" dirty="0">
                <a:latin typeface="Courier" pitchFamily="2" charset="0"/>
                <a:cs typeface="Calibri"/>
              </a:rPr>
              <a:t>going</a:t>
            </a:r>
            <a:r>
              <a:rPr sz="1000" spc="80" dirty="0">
                <a:latin typeface="Courier" pitchFamily="2" charset="0"/>
                <a:cs typeface="Calibri"/>
              </a:rPr>
              <a:t> </a:t>
            </a:r>
            <a:r>
              <a:rPr sz="1000" dirty="0">
                <a:latin typeface="Courier" pitchFamily="2" charset="0"/>
                <a:cs typeface="Calibri"/>
              </a:rPr>
              <a:t>to</a:t>
            </a:r>
            <a:r>
              <a:rPr sz="1000" spc="90" dirty="0">
                <a:latin typeface="Courier" pitchFamily="2" charset="0"/>
                <a:cs typeface="Calibri"/>
              </a:rPr>
              <a:t> </a:t>
            </a:r>
            <a:r>
              <a:rPr sz="1000" dirty="0">
                <a:latin typeface="Courier" pitchFamily="2" charset="0"/>
                <a:cs typeface="Calibri"/>
              </a:rPr>
              <a:t>make</a:t>
            </a:r>
            <a:r>
              <a:rPr sz="1000" spc="90" dirty="0">
                <a:latin typeface="Courier" pitchFamily="2" charset="0"/>
                <a:cs typeface="Calibri"/>
              </a:rPr>
              <a:t> </a:t>
            </a:r>
            <a:r>
              <a:rPr sz="1000" dirty="0">
                <a:latin typeface="Courier" pitchFamily="2" charset="0"/>
                <a:cs typeface="Calibri"/>
              </a:rPr>
              <a:t>a</a:t>
            </a:r>
            <a:r>
              <a:rPr sz="1000" spc="85" dirty="0">
                <a:latin typeface="Courier" pitchFamily="2" charset="0"/>
                <a:cs typeface="Calibri"/>
              </a:rPr>
              <a:t> </a:t>
            </a:r>
            <a:r>
              <a:rPr sz="1000" dirty="0">
                <a:latin typeface="Courier" pitchFamily="2" charset="0"/>
                <a:cs typeface="Calibri"/>
              </a:rPr>
              <a:t>list</a:t>
            </a:r>
            <a:r>
              <a:rPr sz="1000" spc="75" dirty="0">
                <a:latin typeface="Courier" pitchFamily="2" charset="0"/>
                <a:cs typeface="Calibri"/>
              </a:rPr>
              <a:t> </a:t>
            </a:r>
            <a:r>
              <a:rPr sz="1000" dirty="0">
                <a:latin typeface="Courier" pitchFamily="2" charset="0"/>
                <a:cs typeface="Calibri"/>
              </a:rPr>
              <a:t>of</a:t>
            </a:r>
            <a:r>
              <a:rPr sz="1000" spc="75" dirty="0">
                <a:latin typeface="Courier" pitchFamily="2" charset="0"/>
                <a:cs typeface="Calibri"/>
              </a:rPr>
              <a:t> </a:t>
            </a:r>
            <a:r>
              <a:rPr sz="1000" dirty="0">
                <a:latin typeface="Courier" pitchFamily="2" charset="0"/>
                <a:cs typeface="Calibri"/>
              </a:rPr>
              <a:t>perplexity</a:t>
            </a:r>
            <a:r>
              <a:rPr sz="1000" spc="85" dirty="0">
                <a:latin typeface="Courier" pitchFamily="2" charset="0"/>
                <a:cs typeface="Calibri"/>
              </a:rPr>
              <a:t> </a:t>
            </a:r>
            <a:r>
              <a:rPr sz="1000" spc="-10" dirty="0">
                <a:latin typeface="Courier" pitchFamily="2" charset="0"/>
                <a:cs typeface="Calibri"/>
              </a:rPr>
              <a:t>values</a:t>
            </a:r>
            <a:r>
              <a:rPr sz="1000" spc="500" dirty="0">
                <a:latin typeface="Courier" pitchFamily="2" charset="0"/>
                <a:cs typeface="Calibri"/>
              </a:rPr>
              <a:t> </a:t>
            </a:r>
            <a:endParaRPr lang="en-US" sz="1000" spc="500" dirty="0">
              <a:latin typeface="Courier" pitchFamily="2" charset="0"/>
              <a:cs typeface="Calibri"/>
            </a:endParaRPr>
          </a:p>
          <a:p>
            <a:pPr marR="5080">
              <a:lnSpc>
                <a:spcPct val="136700"/>
              </a:lnSpc>
              <a:spcBef>
                <a:spcPts val="120"/>
              </a:spcBef>
            </a:pPr>
            <a:r>
              <a:rPr sz="1000" dirty="0">
                <a:latin typeface="Courier" pitchFamily="2" charset="0"/>
                <a:cs typeface="Calibri"/>
              </a:rPr>
              <a:t>#</a:t>
            </a:r>
            <a:r>
              <a:rPr sz="1000" spc="85" dirty="0">
                <a:latin typeface="Courier" pitchFamily="2" charset="0"/>
                <a:cs typeface="Calibri"/>
              </a:rPr>
              <a:t> </a:t>
            </a:r>
            <a:r>
              <a:rPr sz="1000" dirty="0">
                <a:latin typeface="Courier" pitchFamily="2" charset="0"/>
                <a:cs typeface="Calibri"/>
              </a:rPr>
              <a:t>Loop:</a:t>
            </a:r>
            <a:r>
              <a:rPr sz="1000" spc="65" dirty="0">
                <a:latin typeface="Courier" pitchFamily="2" charset="0"/>
                <a:cs typeface="Calibri"/>
              </a:rPr>
              <a:t> </a:t>
            </a:r>
            <a:r>
              <a:rPr sz="1000" dirty="0">
                <a:latin typeface="Courier" pitchFamily="2" charset="0"/>
                <a:cs typeface="Calibri"/>
              </a:rPr>
              <a:t>Try</a:t>
            </a:r>
            <a:r>
              <a:rPr sz="1000" spc="80" dirty="0">
                <a:latin typeface="Courier" pitchFamily="2" charset="0"/>
                <a:cs typeface="Calibri"/>
              </a:rPr>
              <a:t> </a:t>
            </a:r>
            <a:r>
              <a:rPr sz="1000" dirty="0">
                <a:latin typeface="Courier" pitchFamily="2" charset="0"/>
                <a:cs typeface="Calibri"/>
              </a:rPr>
              <a:t>every</a:t>
            </a:r>
            <a:r>
              <a:rPr sz="1000" spc="80" dirty="0">
                <a:latin typeface="Courier" pitchFamily="2" charset="0"/>
                <a:cs typeface="Calibri"/>
              </a:rPr>
              <a:t> </a:t>
            </a:r>
            <a:r>
              <a:rPr sz="1000" dirty="0">
                <a:latin typeface="Courier" pitchFamily="2" charset="0"/>
                <a:cs typeface="Calibri"/>
              </a:rPr>
              <a:t>number</a:t>
            </a:r>
            <a:r>
              <a:rPr sz="1000" spc="70" dirty="0">
                <a:latin typeface="Courier" pitchFamily="2" charset="0"/>
                <a:cs typeface="Calibri"/>
              </a:rPr>
              <a:t> </a:t>
            </a:r>
            <a:r>
              <a:rPr sz="1000" dirty="0">
                <a:latin typeface="Courier" pitchFamily="2" charset="0"/>
                <a:cs typeface="Calibri"/>
              </a:rPr>
              <a:t>of</a:t>
            </a:r>
            <a:r>
              <a:rPr sz="1000" spc="75" dirty="0">
                <a:latin typeface="Courier" pitchFamily="2" charset="0"/>
                <a:cs typeface="Calibri"/>
              </a:rPr>
              <a:t> </a:t>
            </a:r>
            <a:r>
              <a:rPr sz="1000" dirty="0">
                <a:latin typeface="Courier" pitchFamily="2" charset="0"/>
                <a:cs typeface="Calibri"/>
              </a:rPr>
              <a:t>topics</a:t>
            </a:r>
            <a:r>
              <a:rPr sz="1000" spc="80" dirty="0">
                <a:latin typeface="Courier" pitchFamily="2" charset="0"/>
                <a:cs typeface="Calibri"/>
              </a:rPr>
              <a:t> </a:t>
            </a:r>
            <a:r>
              <a:rPr sz="1000" dirty="0">
                <a:latin typeface="Courier" pitchFamily="2" charset="0"/>
                <a:cs typeface="Calibri"/>
              </a:rPr>
              <a:t>from</a:t>
            </a:r>
            <a:r>
              <a:rPr sz="1000" spc="95" dirty="0">
                <a:latin typeface="Courier" pitchFamily="2" charset="0"/>
                <a:cs typeface="Calibri"/>
              </a:rPr>
              <a:t> </a:t>
            </a:r>
            <a:r>
              <a:rPr sz="1000" dirty="0">
                <a:latin typeface="Courier" pitchFamily="2" charset="0"/>
                <a:cs typeface="Calibri"/>
              </a:rPr>
              <a:t>2</a:t>
            </a:r>
            <a:r>
              <a:rPr sz="1000" spc="90" dirty="0">
                <a:latin typeface="Courier" pitchFamily="2" charset="0"/>
                <a:cs typeface="Calibri"/>
              </a:rPr>
              <a:t> </a:t>
            </a:r>
            <a:r>
              <a:rPr sz="1000" dirty="0">
                <a:latin typeface="Courier" pitchFamily="2" charset="0"/>
                <a:cs typeface="Calibri"/>
              </a:rPr>
              <a:t>up</a:t>
            </a:r>
            <a:r>
              <a:rPr sz="1000" spc="85" dirty="0">
                <a:latin typeface="Courier" pitchFamily="2" charset="0"/>
                <a:cs typeface="Calibri"/>
              </a:rPr>
              <a:t> </a:t>
            </a:r>
            <a:r>
              <a:rPr sz="1000" dirty="0">
                <a:latin typeface="Courier" pitchFamily="2" charset="0"/>
                <a:cs typeface="Calibri"/>
              </a:rPr>
              <a:t>to</a:t>
            </a:r>
            <a:r>
              <a:rPr sz="1000" spc="95" dirty="0">
                <a:latin typeface="Courier" pitchFamily="2" charset="0"/>
                <a:cs typeface="Calibri"/>
              </a:rPr>
              <a:t> </a:t>
            </a:r>
            <a:r>
              <a:rPr sz="1000" spc="-10" dirty="0" err="1">
                <a:latin typeface="Courier" pitchFamily="2" charset="0"/>
                <a:cs typeface="Calibri"/>
              </a:rPr>
              <a:t>maxTopics</a:t>
            </a:r>
            <a:endParaRPr sz="1000" dirty="0">
              <a:latin typeface="Courier" pitchFamily="2" charset="0"/>
              <a:cs typeface="Calibri"/>
            </a:endParaRPr>
          </a:p>
          <a:p>
            <a:pPr>
              <a:lnSpc>
                <a:spcPct val="100000"/>
              </a:lnSpc>
              <a:spcBef>
                <a:spcPts val="385"/>
              </a:spcBef>
            </a:pPr>
            <a:r>
              <a:rPr lang="en-US" sz="1000" dirty="0">
                <a:latin typeface="Courier" pitchFamily="2" charset="0"/>
                <a:cs typeface="Calibri"/>
              </a:rPr>
              <a:t>for</a:t>
            </a:r>
            <a:r>
              <a:rPr lang="en-US" sz="1000" spc="70" dirty="0">
                <a:latin typeface="Courier" pitchFamily="2" charset="0"/>
                <a:cs typeface="Calibri"/>
              </a:rPr>
              <a:t> </a:t>
            </a:r>
            <a:r>
              <a:rPr lang="en-US" sz="1000" dirty="0">
                <a:latin typeface="Courier" pitchFamily="2" charset="0"/>
                <a:cs typeface="Calibri"/>
              </a:rPr>
              <a:t>(</a:t>
            </a:r>
            <a:r>
              <a:rPr lang="en-US" sz="1000" dirty="0" err="1">
                <a:latin typeface="Courier" pitchFamily="2" charset="0"/>
                <a:cs typeface="Calibri"/>
              </a:rPr>
              <a:t>i</a:t>
            </a:r>
            <a:r>
              <a:rPr lang="en-US" sz="1000" spc="80" dirty="0">
                <a:latin typeface="Courier" pitchFamily="2" charset="0"/>
                <a:cs typeface="Calibri"/>
              </a:rPr>
              <a:t> </a:t>
            </a:r>
            <a:r>
              <a:rPr lang="en-US" sz="1000" dirty="0">
                <a:latin typeface="Courier" pitchFamily="2" charset="0"/>
                <a:cs typeface="Calibri"/>
              </a:rPr>
              <a:t>in</a:t>
            </a:r>
            <a:r>
              <a:rPr lang="en-US" sz="1000" spc="100" dirty="0">
                <a:latin typeface="Courier" pitchFamily="2" charset="0"/>
                <a:cs typeface="Calibri"/>
              </a:rPr>
              <a:t> </a:t>
            </a:r>
            <a:r>
              <a:rPr lang="en-US" sz="1000" dirty="0">
                <a:latin typeface="Courier" pitchFamily="2" charset="0"/>
                <a:cs typeface="Calibri"/>
              </a:rPr>
              <a:t>2:maxTopics)</a:t>
            </a:r>
            <a:r>
              <a:rPr lang="en-US" sz="1000" spc="85" dirty="0">
                <a:latin typeface="Courier" pitchFamily="2" charset="0"/>
                <a:cs typeface="Calibri"/>
              </a:rPr>
              <a:t> </a:t>
            </a:r>
            <a:r>
              <a:rPr lang="en-US" sz="1000" spc="-50" dirty="0">
                <a:latin typeface="Courier" pitchFamily="2" charset="0"/>
                <a:cs typeface="Calibri"/>
              </a:rPr>
              <a:t>{</a:t>
            </a:r>
            <a:endParaRPr lang="en-US" sz="1000" dirty="0">
              <a:latin typeface="Courier" pitchFamily="2" charset="0"/>
              <a:cs typeface="Calibri"/>
            </a:endParaRPr>
          </a:p>
          <a:p>
            <a:pPr marL="38100" marR="121285">
              <a:lnSpc>
                <a:spcPts val="1100"/>
              </a:lnSpc>
              <a:spcBef>
                <a:spcPts val="5"/>
              </a:spcBef>
            </a:pPr>
            <a:r>
              <a:rPr lang="en-US" sz="1000" dirty="0" err="1">
                <a:latin typeface="Courier" pitchFamily="2" charset="0"/>
                <a:cs typeface="Calibri"/>
              </a:rPr>
              <a:t>topic_model</a:t>
            </a:r>
            <a:r>
              <a:rPr lang="en-US" sz="1000" spc="165" dirty="0">
                <a:latin typeface="Courier" pitchFamily="2" charset="0"/>
                <a:cs typeface="Calibri"/>
              </a:rPr>
              <a:t> </a:t>
            </a:r>
            <a:r>
              <a:rPr lang="en-US" sz="1000" dirty="0">
                <a:latin typeface="Courier" pitchFamily="2" charset="0"/>
                <a:cs typeface="Calibri"/>
              </a:rPr>
              <a:t>&lt;-</a:t>
            </a:r>
            <a:r>
              <a:rPr lang="en-US" sz="1000" spc="175" dirty="0">
                <a:latin typeface="Courier" pitchFamily="2" charset="0"/>
                <a:cs typeface="Calibri"/>
              </a:rPr>
              <a:t> </a:t>
            </a:r>
            <a:r>
              <a:rPr lang="en-US" sz="1000" dirty="0">
                <a:latin typeface="Courier" pitchFamily="2" charset="0"/>
                <a:cs typeface="Calibri"/>
              </a:rPr>
              <a:t>LDA(</a:t>
            </a:r>
            <a:r>
              <a:rPr lang="en-US" sz="1000" dirty="0" err="1">
                <a:latin typeface="Courier" pitchFamily="2" charset="0"/>
                <a:cs typeface="Calibri"/>
              </a:rPr>
              <a:t>anthem_topics</a:t>
            </a:r>
            <a:r>
              <a:rPr lang="en-US" sz="1000" dirty="0">
                <a:latin typeface="Courier" pitchFamily="2" charset="0"/>
                <a:cs typeface="Calibri"/>
              </a:rPr>
              <a:t>,</a:t>
            </a:r>
            <a:r>
              <a:rPr lang="en-US" sz="1000" spc="165" dirty="0">
                <a:latin typeface="Courier" pitchFamily="2" charset="0"/>
                <a:cs typeface="Calibri"/>
              </a:rPr>
              <a:t> </a:t>
            </a:r>
            <a:r>
              <a:rPr lang="en-US" sz="1000" dirty="0">
                <a:latin typeface="Courier" pitchFamily="2" charset="0"/>
                <a:cs typeface="Calibri"/>
              </a:rPr>
              <a:t>method</a:t>
            </a:r>
            <a:r>
              <a:rPr lang="en-US" sz="1000" spc="195" dirty="0">
                <a:latin typeface="Courier" pitchFamily="2" charset="0"/>
                <a:cs typeface="Calibri"/>
              </a:rPr>
              <a:t> </a:t>
            </a:r>
            <a:r>
              <a:rPr lang="en-US" sz="1000" dirty="0">
                <a:latin typeface="Courier" pitchFamily="2" charset="0"/>
                <a:cs typeface="Calibri"/>
              </a:rPr>
              <a:t>=</a:t>
            </a:r>
            <a:r>
              <a:rPr lang="en-US" sz="1000" spc="195" dirty="0">
                <a:latin typeface="Courier" pitchFamily="2" charset="0"/>
                <a:cs typeface="Calibri"/>
              </a:rPr>
              <a:t> </a:t>
            </a:r>
            <a:r>
              <a:rPr lang="en-US" sz="1000" dirty="0">
                <a:latin typeface="Courier" pitchFamily="2" charset="0"/>
                <a:cs typeface="Calibri"/>
              </a:rPr>
              <a:t>"VEM",</a:t>
            </a:r>
            <a:r>
              <a:rPr lang="en-US" sz="1000" spc="170" dirty="0">
                <a:latin typeface="Courier" pitchFamily="2" charset="0"/>
                <a:cs typeface="Calibri"/>
              </a:rPr>
              <a:t> </a:t>
            </a:r>
            <a:r>
              <a:rPr lang="en-US" sz="1000" spc="-20" dirty="0">
                <a:latin typeface="Courier" pitchFamily="2" charset="0"/>
                <a:cs typeface="Calibri"/>
              </a:rPr>
              <a:t>k=</a:t>
            </a:r>
            <a:r>
              <a:rPr lang="en-US" sz="1000" spc="-20" dirty="0" err="1">
                <a:latin typeface="Courier" pitchFamily="2" charset="0"/>
                <a:cs typeface="Calibri"/>
              </a:rPr>
              <a:t>i</a:t>
            </a:r>
            <a:r>
              <a:rPr lang="en-US" sz="1000" spc="-20" dirty="0">
                <a:latin typeface="Courier" pitchFamily="2" charset="0"/>
                <a:cs typeface="Calibri"/>
              </a:rPr>
              <a:t>) # Latent Dirichlet Allocation</a:t>
            </a:r>
            <a:endParaRPr lang="en-US" sz="1000" spc="500" dirty="0">
              <a:latin typeface="Courier" pitchFamily="2" charset="0"/>
              <a:cs typeface="Calibri"/>
            </a:endParaRPr>
          </a:p>
          <a:p>
            <a:pPr marL="38100" marR="121285">
              <a:lnSpc>
                <a:spcPts val="1100"/>
              </a:lnSpc>
              <a:spcBef>
                <a:spcPts val="5"/>
              </a:spcBef>
            </a:pPr>
            <a:r>
              <a:rPr lang="en-US" sz="1000" dirty="0" err="1">
                <a:latin typeface="Courier" pitchFamily="2" charset="0"/>
                <a:cs typeface="Calibri"/>
              </a:rPr>
              <a:t>perList</a:t>
            </a:r>
            <a:r>
              <a:rPr lang="en-US" sz="1000" dirty="0">
                <a:latin typeface="Courier" pitchFamily="2" charset="0"/>
                <a:cs typeface="Calibri"/>
              </a:rPr>
              <a:t>[i-1]</a:t>
            </a:r>
            <a:r>
              <a:rPr lang="en-US" sz="1000" spc="135" dirty="0">
                <a:latin typeface="Courier" pitchFamily="2" charset="0"/>
                <a:cs typeface="Calibri"/>
              </a:rPr>
              <a:t> </a:t>
            </a:r>
            <a:r>
              <a:rPr lang="en-US" sz="1000" dirty="0">
                <a:latin typeface="Courier" pitchFamily="2" charset="0"/>
                <a:cs typeface="Calibri"/>
              </a:rPr>
              <a:t>&lt;-</a:t>
            </a:r>
            <a:r>
              <a:rPr lang="en-US" sz="1000" spc="135" dirty="0">
                <a:latin typeface="Courier" pitchFamily="2" charset="0"/>
                <a:cs typeface="Calibri"/>
              </a:rPr>
              <a:t> </a:t>
            </a:r>
            <a:r>
              <a:rPr lang="en-US" sz="1000" spc="-10" dirty="0">
                <a:latin typeface="Courier" pitchFamily="2" charset="0"/>
                <a:cs typeface="Calibri"/>
              </a:rPr>
              <a:t>perplexity(</a:t>
            </a:r>
            <a:r>
              <a:rPr lang="en-US" sz="1000" spc="-10" dirty="0" err="1">
                <a:latin typeface="Courier" pitchFamily="2" charset="0"/>
                <a:cs typeface="Calibri"/>
              </a:rPr>
              <a:t>topic_model</a:t>
            </a:r>
            <a:r>
              <a:rPr lang="en-US" sz="1000" spc="-10" dirty="0">
                <a:latin typeface="Courier" pitchFamily="2" charset="0"/>
                <a:cs typeface="Calibri"/>
              </a:rPr>
              <a:t>)</a:t>
            </a:r>
            <a:endParaRPr lang="en-US" sz="1000" dirty="0">
              <a:latin typeface="Courier" pitchFamily="2" charset="0"/>
              <a:cs typeface="Calibri"/>
            </a:endParaRPr>
          </a:p>
          <a:p>
            <a:pPr>
              <a:lnSpc>
                <a:spcPct val="100000"/>
              </a:lnSpc>
              <a:spcBef>
                <a:spcPts val="170"/>
              </a:spcBef>
            </a:pPr>
            <a:r>
              <a:rPr lang="en-US" sz="1000" dirty="0">
                <a:latin typeface="Courier" pitchFamily="2" charset="0"/>
                <a:cs typeface="Calibri"/>
              </a:rPr>
              <a:t>}</a:t>
            </a:r>
          </a:p>
          <a:p>
            <a:pPr marR="696595">
              <a:lnSpc>
                <a:spcPct val="140000"/>
              </a:lnSpc>
              <a:spcBef>
                <a:spcPts val="95"/>
              </a:spcBef>
            </a:pPr>
            <a:r>
              <a:rPr lang="en-US" sz="1000" dirty="0">
                <a:latin typeface="Courier" pitchFamily="2" charset="0"/>
                <a:cs typeface="Calibri"/>
              </a:rPr>
              <a:t>names(</a:t>
            </a:r>
            <a:r>
              <a:rPr lang="en-US" sz="1000" dirty="0" err="1">
                <a:latin typeface="Courier" pitchFamily="2" charset="0"/>
                <a:cs typeface="Calibri"/>
              </a:rPr>
              <a:t>perList</a:t>
            </a:r>
            <a:r>
              <a:rPr lang="en-US" sz="1000" dirty="0">
                <a:latin typeface="Courier" pitchFamily="2" charset="0"/>
                <a:cs typeface="Calibri"/>
              </a:rPr>
              <a:t>)</a:t>
            </a:r>
            <a:r>
              <a:rPr lang="en-US" sz="1000" spc="170" dirty="0">
                <a:latin typeface="Courier" pitchFamily="2" charset="0"/>
                <a:cs typeface="Calibri"/>
              </a:rPr>
              <a:t> </a:t>
            </a:r>
            <a:r>
              <a:rPr lang="en-US" sz="1000" dirty="0">
                <a:latin typeface="Courier" pitchFamily="2" charset="0"/>
                <a:cs typeface="Calibri"/>
              </a:rPr>
              <a:t>&lt;-</a:t>
            </a:r>
            <a:r>
              <a:rPr lang="en-US" sz="1000" spc="175" dirty="0">
                <a:latin typeface="Courier" pitchFamily="2" charset="0"/>
                <a:cs typeface="Calibri"/>
              </a:rPr>
              <a:t> </a:t>
            </a:r>
            <a:r>
              <a:rPr lang="en-US" sz="1000" spc="-10" dirty="0" err="1">
                <a:latin typeface="Courier" pitchFamily="2" charset="0"/>
                <a:cs typeface="Calibri"/>
              </a:rPr>
              <a:t>as.character</a:t>
            </a:r>
            <a:r>
              <a:rPr lang="en-US" sz="1000" spc="-10" dirty="0">
                <a:latin typeface="Courier" pitchFamily="2" charset="0"/>
                <a:cs typeface="Calibri"/>
              </a:rPr>
              <a:t>(2:maxTopics)</a:t>
            </a:r>
            <a:r>
              <a:rPr lang="en-US" sz="1000" spc="500" dirty="0">
                <a:latin typeface="Courier" pitchFamily="2" charset="0"/>
                <a:cs typeface="Calibri"/>
              </a:rPr>
              <a:t> </a:t>
            </a:r>
          </a:p>
          <a:p>
            <a:pPr marR="696595">
              <a:lnSpc>
                <a:spcPct val="140000"/>
              </a:lnSpc>
              <a:spcBef>
                <a:spcPts val="95"/>
              </a:spcBef>
            </a:pPr>
            <a:r>
              <a:rPr lang="en-US" sz="1000" dirty="0" err="1">
                <a:latin typeface="Courier" pitchFamily="2" charset="0"/>
                <a:cs typeface="Calibri"/>
              </a:rPr>
              <a:t>perList_df</a:t>
            </a:r>
            <a:r>
              <a:rPr lang="en-US" sz="1000" dirty="0">
                <a:latin typeface="Courier" pitchFamily="2" charset="0"/>
                <a:cs typeface="Calibri"/>
              </a:rPr>
              <a:t> &lt;- </a:t>
            </a:r>
            <a:r>
              <a:rPr lang="en-US" sz="1000" dirty="0" err="1">
                <a:latin typeface="Courier" pitchFamily="2" charset="0"/>
                <a:cs typeface="Calibri"/>
              </a:rPr>
              <a:t>as.data.frame</a:t>
            </a:r>
            <a:r>
              <a:rPr lang="en-US" sz="1000" dirty="0">
                <a:latin typeface="Courier" pitchFamily="2" charset="0"/>
                <a:cs typeface="Calibri"/>
              </a:rPr>
              <a:t>(</a:t>
            </a:r>
            <a:r>
              <a:rPr lang="en-US" sz="1000" dirty="0" err="1">
                <a:latin typeface="Courier" pitchFamily="2" charset="0"/>
                <a:cs typeface="Calibri"/>
              </a:rPr>
              <a:t>perList</a:t>
            </a:r>
            <a:r>
              <a:rPr lang="en-US" sz="1000" dirty="0">
                <a:latin typeface="Courier" pitchFamily="2" charset="0"/>
                <a:cs typeface="Calibri"/>
              </a:rPr>
              <a:t>)</a:t>
            </a:r>
          </a:p>
          <a:p>
            <a:pPr marR="696595">
              <a:lnSpc>
                <a:spcPct val="140000"/>
              </a:lnSpc>
              <a:spcBef>
                <a:spcPts val="95"/>
              </a:spcBef>
            </a:pPr>
            <a:r>
              <a:rPr lang="en-US" sz="1000" dirty="0">
                <a:latin typeface="Courier" pitchFamily="2" charset="0"/>
                <a:cs typeface="Calibri"/>
              </a:rPr>
              <a:t>library(ggplot2)</a:t>
            </a:r>
          </a:p>
          <a:p>
            <a:pPr marR="696595">
              <a:lnSpc>
                <a:spcPct val="140000"/>
              </a:lnSpc>
              <a:spcBef>
                <a:spcPts val="95"/>
              </a:spcBef>
            </a:pPr>
            <a:r>
              <a:rPr lang="en-US" sz="1000" dirty="0" err="1">
                <a:latin typeface="Courier" pitchFamily="2" charset="0"/>
                <a:cs typeface="Calibri"/>
              </a:rPr>
              <a:t>ggplot</a:t>
            </a:r>
            <a:r>
              <a:rPr lang="en-US" sz="1000" dirty="0">
                <a:latin typeface="Courier" pitchFamily="2" charset="0"/>
                <a:cs typeface="Calibri"/>
              </a:rPr>
              <a:t>(data=</a:t>
            </a:r>
            <a:r>
              <a:rPr lang="en-US" sz="1000" dirty="0" err="1">
                <a:latin typeface="Courier" pitchFamily="2" charset="0"/>
                <a:cs typeface="Calibri"/>
              </a:rPr>
              <a:t>perList_df,aes</a:t>
            </a:r>
            <a:r>
              <a:rPr lang="en-US" sz="1000" dirty="0">
                <a:latin typeface="Courier" pitchFamily="2" charset="0"/>
                <a:cs typeface="Calibri"/>
              </a:rPr>
              <a:t>(x=</a:t>
            </a:r>
            <a:r>
              <a:rPr lang="en-US" sz="1000" dirty="0" err="1">
                <a:latin typeface="Courier" pitchFamily="2" charset="0"/>
                <a:cs typeface="Calibri"/>
              </a:rPr>
              <a:t>as.numeric</a:t>
            </a:r>
            <a:r>
              <a:rPr lang="en-US" sz="1000" dirty="0">
                <a:latin typeface="Courier" pitchFamily="2" charset="0"/>
                <a:cs typeface="Calibri"/>
              </a:rPr>
              <a:t>(</a:t>
            </a:r>
            <a:r>
              <a:rPr lang="en-US" sz="1000" dirty="0" err="1">
                <a:latin typeface="Courier" pitchFamily="2" charset="0"/>
                <a:cs typeface="Calibri"/>
              </a:rPr>
              <a:t>rownames</a:t>
            </a:r>
            <a:r>
              <a:rPr lang="en-US" sz="1000" dirty="0">
                <a:latin typeface="Courier" pitchFamily="2" charset="0"/>
                <a:cs typeface="Calibri"/>
              </a:rPr>
              <a:t>(</a:t>
            </a:r>
            <a:r>
              <a:rPr lang="en-US" sz="1000" dirty="0" err="1">
                <a:latin typeface="Courier" pitchFamily="2" charset="0"/>
                <a:cs typeface="Calibri"/>
              </a:rPr>
              <a:t>perList_df</a:t>
            </a:r>
            <a:r>
              <a:rPr lang="en-US" sz="1000" dirty="0">
                <a:latin typeface="Courier" pitchFamily="2" charset="0"/>
                <a:cs typeface="Calibri"/>
              </a:rPr>
              <a:t>)), y=</a:t>
            </a:r>
            <a:r>
              <a:rPr lang="en-US" sz="1000" dirty="0" err="1">
                <a:latin typeface="Courier" pitchFamily="2" charset="0"/>
                <a:cs typeface="Calibri"/>
              </a:rPr>
              <a:t>perList</a:t>
            </a:r>
            <a:r>
              <a:rPr lang="en-US" sz="1000" dirty="0">
                <a:latin typeface="Courier" pitchFamily="2" charset="0"/>
                <a:cs typeface="Calibri"/>
              </a:rPr>
              <a:t>)) + </a:t>
            </a:r>
            <a:r>
              <a:rPr lang="en-US" sz="1000" dirty="0" err="1">
                <a:latin typeface="Courier" pitchFamily="2" charset="0"/>
                <a:cs typeface="Calibri"/>
              </a:rPr>
              <a:t>geom_point</a:t>
            </a:r>
            <a:r>
              <a:rPr lang="en-US" sz="1000" dirty="0">
                <a:latin typeface="Courier" pitchFamily="2" charset="0"/>
                <a:cs typeface="Calibri"/>
              </a:rPr>
              <a:t>() + </a:t>
            </a:r>
            <a:r>
              <a:rPr lang="en-US" sz="1000" dirty="0" err="1">
                <a:latin typeface="Courier" pitchFamily="2" charset="0"/>
                <a:cs typeface="Calibri"/>
              </a:rPr>
              <a:t>geom_line</a:t>
            </a:r>
            <a:r>
              <a:rPr lang="en-US" sz="1000" dirty="0">
                <a:latin typeface="Courier" pitchFamily="2" charset="0"/>
                <a:cs typeface="Calibri"/>
              </a:rPr>
              <a:t>(</a:t>
            </a:r>
            <a:r>
              <a:rPr lang="en-US" sz="1000" dirty="0" err="1">
                <a:latin typeface="Courier" pitchFamily="2" charset="0"/>
                <a:cs typeface="Calibri"/>
              </a:rPr>
              <a:t>linetype</a:t>
            </a:r>
            <a:r>
              <a:rPr lang="en-US" sz="1000" dirty="0">
                <a:latin typeface="Courier" pitchFamily="2" charset="0"/>
                <a:cs typeface="Calibri"/>
              </a:rPr>
              <a:t>='dashed') + labs(x='num </a:t>
            </a:r>
            <a:r>
              <a:rPr lang="en-US" sz="1000" dirty="0" err="1">
                <a:latin typeface="Courier" pitchFamily="2" charset="0"/>
                <a:cs typeface="Calibri"/>
              </a:rPr>
              <a:t>topics',y</a:t>
            </a:r>
            <a:r>
              <a:rPr lang="en-US" sz="1000" dirty="0">
                <a:latin typeface="Courier" pitchFamily="2" charset="0"/>
                <a:cs typeface="Calibri"/>
              </a:rPr>
              <a:t>='perplexity')</a:t>
            </a:r>
          </a:p>
        </p:txBody>
      </p:sp>
      <p:sp>
        <p:nvSpPr>
          <p:cNvPr id="5" name="AutoShape 4">
            <a:extLst>
              <a:ext uri="{FF2B5EF4-FFF2-40B4-BE49-F238E27FC236}">
                <a16:creationId xmlns:a16="http://schemas.microsoft.com/office/drawing/2014/main" id="{8D9572F3-F7FD-74FE-1D09-4F128AE0F8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0036FADA-3780-1A42-668B-9CF2C1FEFF6B}"/>
              </a:ext>
            </a:extLst>
          </p:cNvPr>
          <p:cNvPicPr>
            <a:picLocks noChangeAspect="1"/>
          </p:cNvPicPr>
          <p:nvPr/>
        </p:nvPicPr>
        <p:blipFill>
          <a:blip r:embed="rId2"/>
          <a:stretch>
            <a:fillRect/>
          </a:stretch>
        </p:blipFill>
        <p:spPr>
          <a:xfrm>
            <a:off x="180611" y="2115468"/>
            <a:ext cx="4516977" cy="3480824"/>
          </a:xfrm>
          <a:prstGeom prst="rect">
            <a:avLst/>
          </a:prstGeom>
        </p:spPr>
      </p:pic>
      <p:sp>
        <p:nvSpPr>
          <p:cNvPr id="10" name="TextBox 9">
            <a:extLst>
              <a:ext uri="{FF2B5EF4-FFF2-40B4-BE49-F238E27FC236}">
                <a16:creationId xmlns:a16="http://schemas.microsoft.com/office/drawing/2014/main" id="{DF7C8962-B302-2864-5062-551280797BF7}"/>
              </a:ext>
            </a:extLst>
          </p:cNvPr>
          <p:cNvSpPr txBox="1"/>
          <p:nvPr/>
        </p:nvSpPr>
        <p:spPr>
          <a:xfrm>
            <a:off x="4882587" y="5411626"/>
            <a:ext cx="2731625" cy="369332"/>
          </a:xfrm>
          <a:prstGeom prst="rect">
            <a:avLst/>
          </a:prstGeom>
          <a:noFill/>
        </p:spPr>
        <p:txBody>
          <a:bodyPr wrap="square" rtlCol="0">
            <a:spAutoFit/>
          </a:bodyPr>
          <a:lstStyle/>
          <a:p>
            <a:r>
              <a:rPr lang="en-US" dirty="0"/>
              <a:t>This is an elbow plot!</a:t>
            </a:r>
          </a:p>
        </p:txBody>
      </p:sp>
      <p:sp>
        <p:nvSpPr>
          <p:cNvPr id="14" name="TextBox 13">
            <a:extLst>
              <a:ext uri="{FF2B5EF4-FFF2-40B4-BE49-F238E27FC236}">
                <a16:creationId xmlns:a16="http://schemas.microsoft.com/office/drawing/2014/main" id="{46F27CB2-EF44-0D56-C045-3A04FC9D8884}"/>
              </a:ext>
            </a:extLst>
          </p:cNvPr>
          <p:cNvSpPr txBox="1"/>
          <p:nvPr/>
        </p:nvSpPr>
        <p:spPr>
          <a:xfrm>
            <a:off x="561373" y="6079974"/>
            <a:ext cx="6099858" cy="369332"/>
          </a:xfrm>
          <a:prstGeom prst="rect">
            <a:avLst/>
          </a:prstGeom>
          <a:noFill/>
        </p:spPr>
        <p:txBody>
          <a:bodyPr wrap="square">
            <a:spAutoFit/>
          </a:bodyPr>
          <a:lstStyle/>
          <a:p>
            <a:r>
              <a:rPr lang="en-US" dirty="0"/>
              <a:t>Exercise: re-do the analysis with optimal k</a:t>
            </a:r>
          </a:p>
        </p:txBody>
      </p:sp>
    </p:spTree>
    <p:extLst>
      <p:ext uri="{BB962C8B-B14F-4D97-AF65-F5344CB8AC3E}">
        <p14:creationId xmlns:p14="http://schemas.microsoft.com/office/powerpoint/2010/main" val="3025485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105381" y="518155"/>
            <a:ext cx="8316411" cy="523220"/>
          </a:xfrm>
          <a:prstGeom prst="rect">
            <a:avLst/>
          </a:prstGeom>
          <a:noFill/>
        </p:spPr>
        <p:txBody>
          <a:bodyPr wrap="square">
            <a:spAutoFit/>
          </a:bodyPr>
          <a:lstStyle/>
          <a:p>
            <a:r>
              <a:rPr lang="en-US" sz="2800" b="1" dirty="0"/>
              <a:t>How Many Documents for Each Topic?</a:t>
            </a:r>
          </a:p>
        </p:txBody>
      </p:sp>
      <p:pic>
        <p:nvPicPr>
          <p:cNvPr id="5" name="Picture 4">
            <a:extLst>
              <a:ext uri="{FF2B5EF4-FFF2-40B4-BE49-F238E27FC236}">
                <a16:creationId xmlns:a16="http://schemas.microsoft.com/office/drawing/2014/main" id="{E4173147-B8B1-3F2D-ACCD-A91F802E4B57}"/>
              </a:ext>
            </a:extLst>
          </p:cNvPr>
          <p:cNvPicPr>
            <a:picLocks noChangeAspect="1"/>
          </p:cNvPicPr>
          <p:nvPr/>
        </p:nvPicPr>
        <p:blipFill>
          <a:blip r:embed="rId2"/>
          <a:stretch>
            <a:fillRect/>
          </a:stretch>
        </p:blipFill>
        <p:spPr>
          <a:xfrm>
            <a:off x="2896324" y="4264294"/>
            <a:ext cx="3199676" cy="548231"/>
          </a:xfrm>
          <a:prstGeom prst="rect">
            <a:avLst/>
          </a:prstGeom>
        </p:spPr>
      </p:pic>
      <p:sp>
        <p:nvSpPr>
          <p:cNvPr id="7" name="TextBox 6">
            <a:extLst>
              <a:ext uri="{FF2B5EF4-FFF2-40B4-BE49-F238E27FC236}">
                <a16:creationId xmlns:a16="http://schemas.microsoft.com/office/drawing/2014/main" id="{D1F05111-7E86-36A5-EFFC-CBCA4CB8E66F}"/>
              </a:ext>
            </a:extLst>
          </p:cNvPr>
          <p:cNvSpPr txBox="1"/>
          <p:nvPr/>
        </p:nvSpPr>
        <p:spPr>
          <a:xfrm>
            <a:off x="462194" y="1618828"/>
            <a:ext cx="6099858" cy="2554545"/>
          </a:xfrm>
          <a:prstGeom prst="rect">
            <a:avLst/>
          </a:prstGeom>
          <a:noFill/>
        </p:spPr>
        <p:txBody>
          <a:bodyPr wrap="square">
            <a:spAutoFit/>
          </a:bodyPr>
          <a:lstStyle/>
          <a:p>
            <a:r>
              <a:rPr lang="en-US" sz="1600" dirty="0">
                <a:latin typeface="Courier" pitchFamily="2" charset="0"/>
              </a:rPr>
              <a:t>&gt; </a:t>
            </a:r>
            <a:r>
              <a:rPr lang="en-US" sz="1600" dirty="0" err="1">
                <a:latin typeface="Courier" pitchFamily="2" charset="0"/>
              </a:rPr>
              <a:t>top_anthems</a:t>
            </a:r>
            <a:r>
              <a:rPr lang="en-US" sz="1600" dirty="0">
                <a:latin typeface="Courier" pitchFamily="2" charset="0"/>
              </a:rPr>
              <a:t> %&gt;% </a:t>
            </a:r>
            <a:r>
              <a:rPr lang="en-US" sz="1600" dirty="0" err="1">
                <a:latin typeface="Courier" pitchFamily="2" charset="0"/>
              </a:rPr>
              <a:t>group_by</a:t>
            </a:r>
            <a:r>
              <a:rPr lang="en-US" sz="1600" dirty="0">
                <a:latin typeface="Courier" pitchFamily="2" charset="0"/>
              </a:rPr>
              <a:t>(topic) %&gt;% summarize(count=n(),</a:t>
            </a:r>
            <a:r>
              <a:rPr lang="en-US" sz="1600" dirty="0" err="1">
                <a:latin typeface="Courier" pitchFamily="2" charset="0"/>
              </a:rPr>
              <a:t>av_gamma</a:t>
            </a:r>
            <a:r>
              <a:rPr lang="en-US" sz="1600" dirty="0">
                <a:latin typeface="Courier" pitchFamily="2" charset="0"/>
              </a:rPr>
              <a:t> = mean(gamma))</a:t>
            </a:r>
          </a:p>
          <a:p>
            <a:r>
              <a:rPr lang="en-US" sz="1600" dirty="0">
                <a:latin typeface="Courier" pitchFamily="2" charset="0"/>
              </a:rPr>
              <a:t># A </a:t>
            </a:r>
            <a:r>
              <a:rPr lang="en-US" sz="1600" dirty="0" err="1">
                <a:latin typeface="Courier" pitchFamily="2" charset="0"/>
              </a:rPr>
              <a:t>tibble</a:t>
            </a:r>
            <a:r>
              <a:rPr lang="en-US" sz="1600" dirty="0">
                <a:latin typeface="Courier" pitchFamily="2" charset="0"/>
              </a:rPr>
              <a:t>: 5 × 3</a:t>
            </a:r>
          </a:p>
          <a:p>
            <a:r>
              <a:rPr lang="en-US" sz="1600" dirty="0">
                <a:latin typeface="Courier" pitchFamily="2" charset="0"/>
              </a:rPr>
              <a:t>  topic count </a:t>
            </a:r>
            <a:r>
              <a:rPr lang="en-US" sz="1600" dirty="0" err="1">
                <a:latin typeface="Courier" pitchFamily="2" charset="0"/>
              </a:rPr>
              <a:t>av_gamma</a:t>
            </a:r>
            <a:endParaRPr lang="en-US" sz="1600" dirty="0">
              <a:latin typeface="Courier" pitchFamily="2" charset="0"/>
            </a:endParaRPr>
          </a:p>
          <a:p>
            <a:r>
              <a:rPr lang="en-US" sz="1600" dirty="0">
                <a:latin typeface="Courier" pitchFamily="2" charset="0"/>
              </a:rPr>
              <a:t>  &lt;int&gt; &lt;int&gt;    &lt;</a:t>
            </a:r>
            <a:r>
              <a:rPr lang="en-US" sz="1600" dirty="0" err="1">
                <a:latin typeface="Courier" pitchFamily="2" charset="0"/>
              </a:rPr>
              <a:t>dbl</a:t>
            </a:r>
            <a:r>
              <a:rPr lang="en-US" sz="1600" dirty="0">
                <a:latin typeface="Courier" pitchFamily="2" charset="0"/>
              </a:rPr>
              <a:t>&gt;</a:t>
            </a:r>
          </a:p>
          <a:p>
            <a:r>
              <a:rPr lang="en-US" sz="1600" dirty="0">
                <a:latin typeface="Courier" pitchFamily="2" charset="0"/>
              </a:rPr>
              <a:t>1     1    10    0.677</a:t>
            </a:r>
          </a:p>
          <a:p>
            <a:r>
              <a:rPr lang="en-US" sz="1600" dirty="0">
                <a:latin typeface="Courier" pitchFamily="2" charset="0"/>
              </a:rPr>
              <a:t>2     2    10    0.608</a:t>
            </a:r>
          </a:p>
          <a:p>
            <a:r>
              <a:rPr lang="en-US" sz="1600" dirty="0">
                <a:latin typeface="Courier" pitchFamily="2" charset="0"/>
              </a:rPr>
              <a:t>3     3    10    0.615</a:t>
            </a:r>
          </a:p>
          <a:p>
            <a:r>
              <a:rPr lang="en-US" sz="1600" dirty="0">
                <a:latin typeface="Courier" pitchFamily="2" charset="0"/>
              </a:rPr>
              <a:t>4     4    10    0.685</a:t>
            </a:r>
          </a:p>
          <a:p>
            <a:r>
              <a:rPr lang="en-US" sz="1600" dirty="0">
                <a:latin typeface="Courier" pitchFamily="2" charset="0"/>
              </a:rPr>
              <a:t>5     5    10    0.661</a:t>
            </a:r>
          </a:p>
        </p:txBody>
      </p:sp>
      <p:sp>
        <p:nvSpPr>
          <p:cNvPr id="9" name="TextBox 8">
            <a:extLst>
              <a:ext uri="{FF2B5EF4-FFF2-40B4-BE49-F238E27FC236}">
                <a16:creationId xmlns:a16="http://schemas.microsoft.com/office/drawing/2014/main" id="{C854067C-D558-0376-F640-B8F532A34D88}"/>
              </a:ext>
            </a:extLst>
          </p:cNvPr>
          <p:cNvSpPr txBox="1"/>
          <p:nvPr/>
        </p:nvSpPr>
        <p:spPr>
          <a:xfrm>
            <a:off x="223381" y="4903446"/>
            <a:ext cx="6099858" cy="830997"/>
          </a:xfrm>
          <a:prstGeom prst="rect">
            <a:avLst/>
          </a:prstGeom>
          <a:noFill/>
        </p:spPr>
        <p:txBody>
          <a:bodyPr wrap="square">
            <a:spAutoFit/>
          </a:bodyPr>
          <a:lstStyle/>
          <a:p>
            <a:r>
              <a:rPr lang="en-US" sz="1600" dirty="0" err="1">
                <a:latin typeface="Courier" pitchFamily="2" charset="0"/>
              </a:rPr>
              <a:t>top_anthems</a:t>
            </a:r>
            <a:r>
              <a:rPr lang="en-US" sz="1600" dirty="0">
                <a:latin typeface="Courier" pitchFamily="2" charset="0"/>
              </a:rPr>
              <a:t> %&gt;% </a:t>
            </a:r>
            <a:r>
              <a:rPr lang="en-US" sz="1600" dirty="0" err="1">
                <a:latin typeface="Courier" pitchFamily="2" charset="0"/>
              </a:rPr>
              <a:t>group_by</a:t>
            </a:r>
            <a:r>
              <a:rPr lang="en-US" sz="1600" dirty="0">
                <a:latin typeface="Courier" pitchFamily="2" charset="0"/>
              </a:rPr>
              <a:t>(topic) %&gt;% summarize(count=n(),</a:t>
            </a:r>
            <a:r>
              <a:rPr lang="en-US" sz="1600" dirty="0" err="1">
                <a:latin typeface="Courier" pitchFamily="2" charset="0"/>
              </a:rPr>
              <a:t>av_gamma</a:t>
            </a:r>
            <a:r>
              <a:rPr lang="en-US" sz="1600" dirty="0">
                <a:latin typeface="Courier" pitchFamily="2" charset="0"/>
              </a:rPr>
              <a:t> = mean(gamma)) %&gt;% </a:t>
            </a:r>
            <a:r>
              <a:rPr lang="en-US" sz="1600" dirty="0" err="1">
                <a:latin typeface="Courier" pitchFamily="2" charset="0"/>
              </a:rPr>
              <a:t>ggplot</a:t>
            </a:r>
            <a:r>
              <a:rPr lang="en-US" sz="1600" dirty="0">
                <a:latin typeface="Courier" pitchFamily="2" charset="0"/>
              </a:rPr>
              <a:t>(.,</a:t>
            </a:r>
            <a:r>
              <a:rPr lang="en-US" sz="1600" dirty="0" err="1">
                <a:latin typeface="Courier" pitchFamily="2" charset="0"/>
              </a:rPr>
              <a:t>aes</a:t>
            </a:r>
            <a:r>
              <a:rPr lang="en-US" sz="1600" dirty="0">
                <a:latin typeface="Courier" pitchFamily="2" charset="0"/>
              </a:rPr>
              <a:t>(x=</a:t>
            </a:r>
            <a:r>
              <a:rPr lang="en-US" sz="1600" dirty="0" err="1">
                <a:latin typeface="Courier" pitchFamily="2" charset="0"/>
              </a:rPr>
              <a:t>topic,y</a:t>
            </a:r>
            <a:r>
              <a:rPr lang="en-US" sz="1600" dirty="0">
                <a:latin typeface="Courier" pitchFamily="2" charset="0"/>
              </a:rPr>
              <a:t>=count)) + </a:t>
            </a:r>
            <a:r>
              <a:rPr lang="en-US" sz="1600" dirty="0" err="1">
                <a:latin typeface="Courier" pitchFamily="2" charset="0"/>
              </a:rPr>
              <a:t>geom_col</a:t>
            </a:r>
            <a:r>
              <a:rPr lang="en-US" sz="1600" dirty="0">
                <a:latin typeface="Courier" pitchFamily="2" charset="0"/>
              </a:rPr>
              <a:t>()</a:t>
            </a:r>
          </a:p>
        </p:txBody>
      </p:sp>
      <p:pic>
        <p:nvPicPr>
          <p:cNvPr id="10" name="Picture 9">
            <a:extLst>
              <a:ext uri="{FF2B5EF4-FFF2-40B4-BE49-F238E27FC236}">
                <a16:creationId xmlns:a16="http://schemas.microsoft.com/office/drawing/2014/main" id="{CE467BDB-9189-2AF5-D0C1-C76A2B16E78D}"/>
              </a:ext>
            </a:extLst>
          </p:cNvPr>
          <p:cNvPicPr>
            <a:picLocks noChangeAspect="1"/>
          </p:cNvPicPr>
          <p:nvPr/>
        </p:nvPicPr>
        <p:blipFill>
          <a:blip r:embed="rId3"/>
          <a:stretch>
            <a:fillRect/>
          </a:stretch>
        </p:blipFill>
        <p:spPr>
          <a:xfrm>
            <a:off x="6096000" y="2003282"/>
            <a:ext cx="4748214" cy="3659018"/>
          </a:xfrm>
          <a:prstGeom prst="rect">
            <a:avLst/>
          </a:prstGeom>
        </p:spPr>
      </p:pic>
    </p:spTree>
    <p:extLst>
      <p:ext uri="{BB962C8B-B14F-4D97-AF65-F5344CB8AC3E}">
        <p14:creationId xmlns:p14="http://schemas.microsoft.com/office/powerpoint/2010/main" val="249717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AC089C-FB21-E390-C2F9-C51E6332B590}"/>
              </a:ext>
            </a:extLst>
          </p:cNvPr>
          <p:cNvGrpSpPr/>
          <p:nvPr/>
        </p:nvGrpSpPr>
        <p:grpSpPr>
          <a:xfrm>
            <a:off x="2036444" y="376595"/>
            <a:ext cx="7171056" cy="5825409"/>
            <a:chOff x="150495" y="-189068"/>
            <a:chExt cx="3913152" cy="3447665"/>
          </a:xfrm>
        </p:grpSpPr>
        <p:sp>
          <p:nvSpPr>
            <p:cNvPr id="3" name="Rectangle 2">
              <a:extLst>
                <a:ext uri="{FF2B5EF4-FFF2-40B4-BE49-F238E27FC236}">
                  <a16:creationId xmlns:a16="http://schemas.microsoft.com/office/drawing/2014/main" id="{81E7A8EB-9397-ACE7-F466-52D34F2AB172}"/>
                </a:ext>
              </a:extLst>
            </p:cNvPr>
            <p:cNvSpPr/>
            <p:nvPr/>
          </p:nvSpPr>
          <p:spPr>
            <a:xfrm>
              <a:off x="150495" y="-189068"/>
              <a:ext cx="3449955" cy="45361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3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Analytical Overview</a:t>
              </a:r>
            </a:p>
          </p:txBody>
        </p:sp>
        <p:pic>
          <p:nvPicPr>
            <p:cNvPr id="6" name="Picture 5">
              <a:extLst>
                <a:ext uri="{FF2B5EF4-FFF2-40B4-BE49-F238E27FC236}">
                  <a16:creationId xmlns:a16="http://schemas.microsoft.com/office/drawing/2014/main" id="{09C11B7F-C1A1-5BDE-7BE4-7AB0B101FE24}"/>
                </a:ext>
              </a:extLst>
            </p:cNvPr>
            <p:cNvPicPr/>
            <p:nvPr/>
          </p:nvPicPr>
          <p:blipFill>
            <a:blip r:embed="rId2"/>
            <a:stretch>
              <a:fillRect/>
            </a:stretch>
          </p:blipFill>
          <p:spPr>
            <a:xfrm>
              <a:off x="493522" y="790455"/>
              <a:ext cx="3310128" cy="2264664"/>
            </a:xfrm>
            <a:prstGeom prst="rect">
              <a:avLst/>
            </a:prstGeom>
          </p:spPr>
        </p:pic>
        <p:sp>
          <p:nvSpPr>
            <p:cNvPr id="7" name="Rectangle 6">
              <a:extLst>
                <a:ext uri="{FF2B5EF4-FFF2-40B4-BE49-F238E27FC236}">
                  <a16:creationId xmlns:a16="http://schemas.microsoft.com/office/drawing/2014/main" id="{803351B0-E5B2-889E-F6C1-2BD2B246EA42}"/>
                </a:ext>
              </a:extLst>
            </p:cNvPr>
            <p:cNvSpPr/>
            <p:nvPr/>
          </p:nvSpPr>
          <p:spPr>
            <a:xfrm>
              <a:off x="1204975" y="3073027"/>
              <a:ext cx="2858672" cy="185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Calibri" panose="020F0502020204030204" pitchFamily="34" charset="0"/>
                  <a:ea typeface="Calibri" panose="020F0502020204030204" pitchFamily="34" charset="0"/>
                </a:rPr>
                <a:t>Image Credit: Banks et al. (2018), Fig. 1, p. 447</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3378424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3D23D-496C-DDF7-43FE-F8B02039424A}"/>
              </a:ext>
            </a:extLst>
          </p:cNvPr>
          <p:cNvSpPr txBox="1"/>
          <p:nvPr/>
        </p:nvSpPr>
        <p:spPr>
          <a:xfrm>
            <a:off x="1105382" y="1119882"/>
            <a:ext cx="8316411" cy="3508653"/>
          </a:xfrm>
          <a:prstGeom prst="rect">
            <a:avLst/>
          </a:prstGeom>
          <a:noFill/>
        </p:spPr>
        <p:txBody>
          <a:bodyPr wrap="square">
            <a:spAutoFit/>
          </a:bodyPr>
          <a:lstStyle/>
          <a:p>
            <a:r>
              <a:rPr lang="en-US" sz="3000" b="1" dirty="0"/>
              <a:t>Exercise: Repeat analysis with nomination speech</a:t>
            </a:r>
          </a:p>
          <a:p>
            <a:endParaRPr lang="en-US" sz="3000" b="1" dirty="0"/>
          </a:p>
          <a:p>
            <a:pPr marL="285750" indent="-285750">
              <a:buFont typeface="Arial" panose="020B0604020202020204" pitchFamily="34" charset="0"/>
              <a:buChar char="•"/>
            </a:pPr>
            <a:r>
              <a:rPr lang="en-US" sz="2200" dirty="0"/>
              <a:t>Conduct topic analysis using the nominee text that you used for the sentiment analysis exercise</a:t>
            </a:r>
          </a:p>
          <a:p>
            <a:pPr marL="285750" indent="-285750">
              <a:buFont typeface="Arial" panose="020B0604020202020204" pitchFamily="34" charset="0"/>
              <a:buChar char="•"/>
            </a:pPr>
            <a:r>
              <a:rPr lang="en-US" sz="2200" dirty="0"/>
              <a:t>Use paragraph numbers instead of descriptive titles for each of the paragraphs to use in place of anthems</a:t>
            </a:r>
          </a:p>
          <a:p>
            <a:pPr marL="285750" indent="-285750">
              <a:buFont typeface="Arial" panose="020B0604020202020204" pitchFamily="34" charset="0"/>
              <a:buChar char="•"/>
            </a:pPr>
            <a:r>
              <a:rPr lang="en-US" sz="2200" dirty="0"/>
              <a:t>Generate LDA topic models and examine perplexity</a:t>
            </a:r>
          </a:p>
          <a:p>
            <a:pPr marL="285750" indent="-285750">
              <a:buFont typeface="Arial" panose="020B0604020202020204" pitchFamily="34" charset="0"/>
              <a:buChar char="•"/>
            </a:pPr>
            <a:r>
              <a:rPr lang="en-US" sz="2200" dirty="0"/>
              <a:t>Visualize the topics and paragraphs and draw conclusions</a:t>
            </a:r>
          </a:p>
        </p:txBody>
      </p:sp>
    </p:spTree>
    <p:extLst>
      <p:ext uri="{BB962C8B-B14F-4D97-AF65-F5344CB8AC3E}">
        <p14:creationId xmlns:p14="http://schemas.microsoft.com/office/powerpoint/2010/main" val="104410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8253F0F9-7608-B801-3FA1-2F84A8F2DF5D}"/>
              </a:ext>
            </a:extLst>
          </p:cNvPr>
          <p:cNvSpPr txBox="1">
            <a:spLocks noGrp="1"/>
          </p:cNvSpPr>
          <p:nvPr>
            <p:ph type="title"/>
          </p:nvPr>
        </p:nvSpPr>
        <p:spPr>
          <a:xfrm>
            <a:off x="466224" y="615868"/>
            <a:ext cx="10265157" cy="566822"/>
          </a:xfrm>
          <a:prstGeom prst="rect">
            <a:avLst/>
          </a:prstGeom>
        </p:spPr>
        <p:txBody>
          <a:bodyPr vert="horz" wrap="square" lIns="0" tIns="12700" rIns="0" bIns="0" rtlCol="0">
            <a:spAutoFit/>
          </a:bodyPr>
          <a:lstStyle/>
          <a:p>
            <a:pPr marL="12700">
              <a:lnSpc>
                <a:spcPct val="100000"/>
              </a:lnSpc>
              <a:spcBef>
                <a:spcPts val="100"/>
              </a:spcBef>
            </a:pPr>
            <a:r>
              <a:rPr spc="-10" dirty="0"/>
              <a:t>Dictionary-</a:t>
            </a:r>
            <a:r>
              <a:rPr dirty="0"/>
              <a:t>Based</a:t>
            </a:r>
            <a:r>
              <a:rPr spc="-30" dirty="0"/>
              <a:t> </a:t>
            </a:r>
            <a:r>
              <a:rPr dirty="0"/>
              <a:t>Content</a:t>
            </a:r>
            <a:r>
              <a:rPr spc="-15" dirty="0"/>
              <a:t> </a:t>
            </a:r>
            <a:r>
              <a:rPr spc="-10" dirty="0"/>
              <a:t>Analysis</a:t>
            </a:r>
          </a:p>
        </p:txBody>
      </p:sp>
      <p:sp>
        <p:nvSpPr>
          <p:cNvPr id="8" name="object 5">
            <a:extLst>
              <a:ext uri="{FF2B5EF4-FFF2-40B4-BE49-F238E27FC236}">
                <a16:creationId xmlns:a16="http://schemas.microsoft.com/office/drawing/2014/main" id="{F8AC938F-994D-8C28-0BB1-DC8CE0D1087D}"/>
              </a:ext>
            </a:extLst>
          </p:cNvPr>
          <p:cNvSpPr txBox="1"/>
          <p:nvPr/>
        </p:nvSpPr>
        <p:spPr>
          <a:xfrm>
            <a:off x="883920" y="1777651"/>
            <a:ext cx="4577080" cy="4503796"/>
          </a:xfrm>
          <a:prstGeom prst="rect">
            <a:avLst/>
          </a:prstGeom>
        </p:spPr>
        <p:txBody>
          <a:bodyPr vert="horz" wrap="square" lIns="0" tIns="45719" rIns="0" bIns="0" rtlCol="0">
            <a:spAutoFit/>
          </a:bodyPr>
          <a:lstStyle/>
          <a:p>
            <a:pPr marL="127000" marR="234950" indent="-114300">
              <a:spcBef>
                <a:spcPts val="359"/>
              </a:spcBef>
              <a:buFont typeface="Arial"/>
              <a:buChar char="•"/>
              <a:tabLst>
                <a:tab pos="127000" algn="l"/>
              </a:tabLst>
            </a:pPr>
            <a:r>
              <a:rPr sz="2100" dirty="0">
                <a:latin typeface="Arial" panose="020B0604020202020204" pitchFamily="34" charset="0"/>
                <a:cs typeface="Arial" panose="020B0604020202020204" pitchFamily="34" charset="0"/>
              </a:rPr>
              <a:t>Simplest</a:t>
            </a:r>
            <a:r>
              <a:rPr sz="2100" spc="-4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form</a:t>
            </a:r>
            <a:r>
              <a:rPr sz="2100" spc="-3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of</a:t>
            </a:r>
            <a:r>
              <a:rPr sz="2100" spc="-3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automated</a:t>
            </a:r>
            <a:r>
              <a:rPr sz="2100" spc="-35" dirty="0">
                <a:latin typeface="Arial" panose="020B0604020202020204" pitchFamily="34" charset="0"/>
                <a:cs typeface="Arial" panose="020B0604020202020204" pitchFamily="34" charset="0"/>
              </a:rPr>
              <a:t> </a:t>
            </a:r>
            <a:r>
              <a:rPr sz="2100" spc="-20" dirty="0">
                <a:latin typeface="Arial" panose="020B0604020202020204" pitchFamily="34" charset="0"/>
                <a:cs typeface="Arial" panose="020B0604020202020204" pitchFamily="34" charset="0"/>
              </a:rPr>
              <a:t>text </a:t>
            </a:r>
            <a:r>
              <a:rPr sz="2100" spc="-10" dirty="0">
                <a:latin typeface="Arial" panose="020B0604020202020204" pitchFamily="34" charset="0"/>
                <a:cs typeface="Arial" panose="020B0604020202020204" pitchFamily="34" charset="0"/>
              </a:rPr>
              <a:t>analysis</a:t>
            </a:r>
            <a:endParaRPr sz="2100" dirty="0">
              <a:latin typeface="Arial" panose="020B0604020202020204" pitchFamily="34" charset="0"/>
              <a:cs typeface="Arial" panose="020B0604020202020204" pitchFamily="34" charset="0"/>
            </a:endParaRPr>
          </a:p>
          <a:p>
            <a:pPr marL="127000" marR="10795" indent="-114300">
              <a:spcBef>
                <a:spcPts val="400"/>
              </a:spcBef>
              <a:buFont typeface="Arial"/>
              <a:buChar char="•"/>
              <a:tabLst>
                <a:tab pos="127000" algn="l"/>
              </a:tabLst>
            </a:pPr>
            <a:r>
              <a:rPr sz="2100" dirty="0">
                <a:latin typeface="Arial" panose="020B0604020202020204" pitchFamily="34" charset="0"/>
                <a:cs typeface="Arial" panose="020B0604020202020204" pitchFamily="34" charset="0"/>
              </a:rPr>
              <a:t>Reduce</a:t>
            </a:r>
            <a:r>
              <a:rPr sz="2100" spc="-5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texts</a:t>
            </a:r>
            <a:r>
              <a:rPr sz="2100" spc="-4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to</a:t>
            </a:r>
            <a:r>
              <a:rPr sz="2100" spc="-4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frequency</a:t>
            </a:r>
            <a:r>
              <a:rPr sz="2100" spc="-4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counts</a:t>
            </a:r>
            <a:r>
              <a:rPr sz="2100" spc="-35" dirty="0">
                <a:latin typeface="Arial" panose="020B0604020202020204" pitchFamily="34" charset="0"/>
                <a:cs typeface="Arial" panose="020B0604020202020204" pitchFamily="34" charset="0"/>
              </a:rPr>
              <a:t> </a:t>
            </a:r>
            <a:r>
              <a:rPr sz="2100" spc="-25" dirty="0">
                <a:latin typeface="Arial" panose="020B0604020202020204" pitchFamily="34" charset="0"/>
                <a:cs typeface="Arial" panose="020B0604020202020204" pitchFamily="34" charset="0"/>
              </a:rPr>
              <a:t>of </a:t>
            </a:r>
            <a:r>
              <a:rPr sz="2100" dirty="0">
                <a:latin typeface="Arial" panose="020B0604020202020204" pitchFamily="34" charset="0"/>
                <a:cs typeface="Arial" panose="020B0604020202020204" pitchFamily="34" charset="0"/>
              </a:rPr>
              <a:t>various</a:t>
            </a:r>
            <a:r>
              <a:rPr sz="2100" spc="-3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vocabulary</a:t>
            </a:r>
            <a:r>
              <a:rPr sz="2100" spc="-35" dirty="0">
                <a:latin typeface="Arial" panose="020B0604020202020204" pitchFamily="34" charset="0"/>
                <a:cs typeface="Arial" panose="020B0604020202020204" pitchFamily="34" charset="0"/>
              </a:rPr>
              <a:t> </a:t>
            </a:r>
            <a:r>
              <a:rPr sz="2100" spc="-10" dirty="0">
                <a:latin typeface="Arial" panose="020B0604020202020204" pitchFamily="34" charset="0"/>
                <a:cs typeface="Arial" panose="020B0604020202020204" pitchFamily="34" charset="0"/>
              </a:rPr>
              <a:t>words</a:t>
            </a:r>
            <a:endParaRPr sz="2100" dirty="0">
              <a:latin typeface="Arial" panose="020B0604020202020204" pitchFamily="34" charset="0"/>
              <a:cs typeface="Arial" panose="020B0604020202020204" pitchFamily="34" charset="0"/>
            </a:endParaRPr>
          </a:p>
          <a:p>
            <a:pPr marL="127000" marR="359410" indent="-114300">
              <a:spcBef>
                <a:spcPts val="450"/>
              </a:spcBef>
              <a:buFont typeface="Arial"/>
              <a:buChar char="•"/>
              <a:tabLst>
                <a:tab pos="127000" algn="l"/>
              </a:tabLst>
            </a:pPr>
            <a:r>
              <a:rPr sz="2100" dirty="0">
                <a:latin typeface="Arial" panose="020B0604020202020204" pitchFamily="34" charset="0"/>
                <a:cs typeface="Arial" panose="020B0604020202020204" pitchFamily="34" charset="0"/>
              </a:rPr>
              <a:t>Lookup</a:t>
            </a:r>
            <a:r>
              <a:rPr sz="2100" spc="-5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vocabulary</a:t>
            </a:r>
            <a:r>
              <a:rPr sz="2100" spc="-3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words</a:t>
            </a:r>
            <a:r>
              <a:rPr sz="2100" spc="-35" dirty="0">
                <a:latin typeface="Arial" panose="020B0604020202020204" pitchFamily="34" charset="0"/>
                <a:cs typeface="Arial" panose="020B0604020202020204" pitchFamily="34" charset="0"/>
              </a:rPr>
              <a:t> </a:t>
            </a:r>
            <a:r>
              <a:rPr sz="2100" spc="-25" dirty="0">
                <a:latin typeface="Arial" panose="020B0604020202020204" pitchFamily="34" charset="0"/>
                <a:cs typeface="Arial" panose="020B0604020202020204" pitchFamily="34" charset="0"/>
              </a:rPr>
              <a:t>in </a:t>
            </a:r>
            <a:r>
              <a:rPr sz="2100" dirty="0">
                <a:latin typeface="Arial" panose="020B0604020202020204" pitchFamily="34" charset="0"/>
                <a:cs typeface="Arial" panose="020B0604020202020204" pitchFamily="34" charset="0"/>
              </a:rPr>
              <a:t>appropriate</a:t>
            </a:r>
            <a:r>
              <a:rPr sz="2100" spc="-3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dictionaries</a:t>
            </a:r>
            <a:r>
              <a:rPr sz="2100" spc="-3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a:t>
            </a:r>
            <a:r>
              <a:rPr sz="2100" spc="-25" dirty="0">
                <a:latin typeface="Arial" panose="020B0604020202020204" pitchFamily="34" charset="0"/>
                <a:cs typeface="Arial" panose="020B0604020202020204" pitchFamily="34" charset="0"/>
              </a:rPr>
              <a:t> </a:t>
            </a:r>
            <a:r>
              <a:rPr sz="2100" spc="-10" dirty="0">
                <a:latin typeface="Arial" panose="020B0604020202020204" pitchFamily="34" charset="0"/>
                <a:cs typeface="Arial" panose="020B0604020202020204" pitchFamily="34" charset="0"/>
              </a:rPr>
              <a:t>e.g., positive/negative</a:t>
            </a:r>
            <a:r>
              <a:rPr sz="2100" spc="70" dirty="0">
                <a:latin typeface="Arial" panose="020B0604020202020204" pitchFamily="34" charset="0"/>
                <a:cs typeface="Arial" panose="020B0604020202020204" pitchFamily="34" charset="0"/>
              </a:rPr>
              <a:t> </a:t>
            </a:r>
            <a:r>
              <a:rPr sz="2100" spc="-10" dirty="0">
                <a:latin typeface="Arial" panose="020B0604020202020204" pitchFamily="34" charset="0"/>
                <a:cs typeface="Arial" panose="020B0604020202020204" pitchFamily="34" charset="0"/>
              </a:rPr>
              <a:t>sentiment</a:t>
            </a:r>
            <a:endParaRPr sz="2100" dirty="0">
              <a:latin typeface="Arial" panose="020B0604020202020204" pitchFamily="34" charset="0"/>
              <a:cs typeface="Arial" panose="020B0604020202020204" pitchFamily="34" charset="0"/>
            </a:endParaRPr>
          </a:p>
          <a:p>
            <a:pPr marL="127000" marR="5080" indent="-114300">
              <a:spcBef>
                <a:spcPts val="550"/>
              </a:spcBef>
              <a:buFont typeface="Arial"/>
              <a:buChar char="•"/>
              <a:tabLst>
                <a:tab pos="127000" algn="l"/>
              </a:tabLst>
            </a:pPr>
            <a:r>
              <a:rPr sz="2100" dirty="0">
                <a:latin typeface="Arial" panose="020B0604020202020204" pitchFamily="34" charset="0"/>
                <a:cs typeface="Arial" panose="020B0604020202020204" pitchFamily="34" charset="0"/>
              </a:rPr>
              <a:t>Quantify</a:t>
            </a:r>
            <a:r>
              <a:rPr sz="2100" spc="-2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results</a:t>
            </a:r>
            <a:r>
              <a:rPr sz="2100" spc="-2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based</a:t>
            </a:r>
            <a:r>
              <a:rPr sz="2100" spc="-2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on</a:t>
            </a:r>
            <a:r>
              <a:rPr sz="2100" spc="-20" dirty="0">
                <a:latin typeface="Arial" panose="020B0604020202020204" pitchFamily="34" charset="0"/>
                <a:cs typeface="Arial" panose="020B0604020202020204" pitchFamily="34" charset="0"/>
              </a:rPr>
              <a:t> </a:t>
            </a:r>
            <a:r>
              <a:rPr sz="2100" spc="-10" dirty="0">
                <a:latin typeface="Arial" panose="020B0604020202020204" pitchFamily="34" charset="0"/>
                <a:cs typeface="Arial" panose="020B0604020202020204" pitchFamily="34" charset="0"/>
              </a:rPr>
              <a:t>connectio</a:t>
            </a:r>
            <a:r>
              <a:rPr lang="en-US" sz="2100" spc="-10" dirty="0">
                <a:latin typeface="Arial" panose="020B0604020202020204" pitchFamily="34" charset="0"/>
                <a:cs typeface="Arial" panose="020B0604020202020204" pitchFamily="34" charset="0"/>
              </a:rPr>
              <a:t>n</a:t>
            </a:r>
            <a:r>
              <a:rPr sz="2100" spc="-1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between</a:t>
            </a:r>
            <a:r>
              <a:rPr sz="2100" spc="-4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word</a:t>
            </a:r>
            <a:r>
              <a:rPr sz="2100" spc="-4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frequency</a:t>
            </a:r>
            <a:r>
              <a:rPr sz="2100" spc="-40" dirty="0">
                <a:latin typeface="Arial" panose="020B0604020202020204" pitchFamily="34" charset="0"/>
                <a:cs typeface="Arial" panose="020B0604020202020204" pitchFamily="34" charset="0"/>
              </a:rPr>
              <a:t> </a:t>
            </a:r>
            <a:r>
              <a:rPr sz="2100" spc="-25" dirty="0">
                <a:latin typeface="Arial" panose="020B0604020202020204" pitchFamily="34" charset="0"/>
                <a:cs typeface="Arial" panose="020B0604020202020204" pitchFamily="34" charset="0"/>
              </a:rPr>
              <a:t>and </a:t>
            </a:r>
            <a:r>
              <a:rPr sz="2100" dirty="0">
                <a:latin typeface="Arial" panose="020B0604020202020204" pitchFamily="34" charset="0"/>
                <a:cs typeface="Arial" panose="020B0604020202020204" pitchFamily="34" charset="0"/>
              </a:rPr>
              <a:t>dictionary</a:t>
            </a:r>
            <a:r>
              <a:rPr sz="2100" spc="-10" dirty="0">
                <a:latin typeface="Arial" panose="020B0604020202020204" pitchFamily="34" charset="0"/>
                <a:cs typeface="Arial" panose="020B0604020202020204" pitchFamily="34" charset="0"/>
              </a:rPr>
              <a:t> connotations</a:t>
            </a:r>
            <a:endParaRPr sz="2100" dirty="0">
              <a:latin typeface="Arial" panose="020B0604020202020204" pitchFamily="34" charset="0"/>
              <a:cs typeface="Arial" panose="020B0604020202020204" pitchFamily="34" charset="0"/>
            </a:endParaRPr>
          </a:p>
          <a:p>
            <a:pPr marL="127000" marR="261620" indent="-114300">
              <a:spcBef>
                <a:spcPts val="459"/>
              </a:spcBef>
              <a:buFont typeface="Arial"/>
              <a:buChar char="•"/>
              <a:tabLst>
                <a:tab pos="127000" algn="l"/>
              </a:tabLst>
            </a:pPr>
            <a:r>
              <a:rPr sz="2100" dirty="0">
                <a:latin typeface="Arial" panose="020B0604020202020204" pitchFamily="34" charset="0"/>
                <a:cs typeface="Arial" panose="020B0604020202020204" pitchFamily="34" charset="0"/>
              </a:rPr>
              <a:t>Results</a:t>
            </a:r>
            <a:r>
              <a:rPr sz="2100" spc="-2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can</a:t>
            </a:r>
            <a:r>
              <a:rPr sz="2100" spc="-2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be</a:t>
            </a:r>
            <a:r>
              <a:rPr sz="2100" spc="-2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used</a:t>
            </a:r>
            <a:r>
              <a:rPr sz="2100" spc="-2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to</a:t>
            </a:r>
            <a:r>
              <a:rPr sz="2100" spc="-15" dirty="0">
                <a:latin typeface="Arial" panose="020B0604020202020204" pitchFamily="34" charset="0"/>
                <a:cs typeface="Arial" panose="020B0604020202020204" pitchFamily="34" charset="0"/>
              </a:rPr>
              <a:t> </a:t>
            </a:r>
            <a:r>
              <a:rPr sz="2100" spc="-10" dirty="0">
                <a:latin typeface="Arial" panose="020B0604020202020204" pitchFamily="34" charset="0"/>
                <a:cs typeface="Arial" panose="020B0604020202020204" pitchFamily="34" charset="0"/>
              </a:rPr>
              <a:t>compare </a:t>
            </a:r>
            <a:r>
              <a:rPr sz="2100" dirty="0">
                <a:latin typeface="Arial" panose="020B0604020202020204" pitchFamily="34" charset="0"/>
                <a:cs typeface="Arial" panose="020B0604020202020204" pitchFamily="34" charset="0"/>
              </a:rPr>
              <a:t>documents</a:t>
            </a:r>
            <a:r>
              <a:rPr sz="2100" spc="-2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to</a:t>
            </a:r>
            <a:r>
              <a:rPr sz="2100" spc="-1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one</a:t>
            </a:r>
            <a:r>
              <a:rPr sz="2100" spc="-20"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another</a:t>
            </a:r>
            <a:r>
              <a:rPr sz="2100" spc="-15" dirty="0">
                <a:latin typeface="Arial" panose="020B0604020202020204" pitchFamily="34" charset="0"/>
                <a:cs typeface="Arial" panose="020B0604020202020204" pitchFamily="34" charset="0"/>
              </a:rPr>
              <a:t> </a:t>
            </a:r>
            <a:r>
              <a:rPr sz="2100" dirty="0">
                <a:latin typeface="Arial" panose="020B0604020202020204" pitchFamily="34" charset="0"/>
                <a:cs typeface="Arial" panose="020B0604020202020204" pitchFamily="34" charset="0"/>
              </a:rPr>
              <a:t>or</a:t>
            </a:r>
            <a:r>
              <a:rPr sz="2100" spc="-10" dirty="0">
                <a:latin typeface="Arial" panose="020B0604020202020204" pitchFamily="34" charset="0"/>
                <a:cs typeface="Arial" panose="020B0604020202020204" pitchFamily="34" charset="0"/>
              </a:rPr>
              <a:t> </a:t>
            </a:r>
            <a:r>
              <a:rPr sz="2100" spc="-25" dirty="0">
                <a:latin typeface="Arial" panose="020B0604020202020204" pitchFamily="34" charset="0"/>
                <a:cs typeface="Arial" panose="020B0604020202020204" pitchFamily="34" charset="0"/>
              </a:rPr>
              <a:t>to </a:t>
            </a:r>
            <a:r>
              <a:rPr sz="2100" dirty="0">
                <a:latin typeface="Arial" panose="020B0604020202020204" pitchFamily="34" charset="0"/>
                <a:cs typeface="Arial" panose="020B0604020202020204" pitchFamily="34" charset="0"/>
              </a:rPr>
              <a:t>summarize</a:t>
            </a:r>
            <a:r>
              <a:rPr sz="2100" spc="-60" dirty="0">
                <a:latin typeface="Arial" panose="020B0604020202020204" pitchFamily="34" charset="0"/>
                <a:cs typeface="Arial" panose="020B0604020202020204" pitchFamily="34" charset="0"/>
              </a:rPr>
              <a:t> </a:t>
            </a:r>
            <a:r>
              <a:rPr sz="2100" spc="-10" dirty="0">
                <a:latin typeface="Arial" panose="020B0604020202020204" pitchFamily="34" charset="0"/>
                <a:cs typeface="Arial" panose="020B0604020202020204" pitchFamily="34" charset="0"/>
              </a:rPr>
              <a:t>corpora</a:t>
            </a:r>
            <a:endParaRPr sz="2100" dirty="0">
              <a:latin typeface="Arial" panose="020B0604020202020204" pitchFamily="34" charset="0"/>
              <a:cs typeface="Arial" panose="020B0604020202020204" pitchFamily="34" charset="0"/>
            </a:endParaRPr>
          </a:p>
        </p:txBody>
      </p:sp>
      <p:pic>
        <p:nvPicPr>
          <p:cNvPr id="9" name="object 6">
            <a:extLst>
              <a:ext uri="{FF2B5EF4-FFF2-40B4-BE49-F238E27FC236}">
                <a16:creationId xmlns:a16="http://schemas.microsoft.com/office/drawing/2014/main" id="{FB750D96-D6DC-B9C5-0C73-7291D2193C3B}"/>
              </a:ext>
            </a:extLst>
          </p:cNvPr>
          <p:cNvPicPr/>
          <p:nvPr/>
        </p:nvPicPr>
        <p:blipFill>
          <a:blip r:embed="rId2" cstate="print"/>
          <a:stretch>
            <a:fillRect/>
          </a:stretch>
        </p:blipFill>
        <p:spPr>
          <a:xfrm>
            <a:off x="5802002" y="2014056"/>
            <a:ext cx="3976997" cy="4030985"/>
          </a:xfrm>
          <a:prstGeom prst="rect">
            <a:avLst/>
          </a:prstGeom>
        </p:spPr>
      </p:pic>
    </p:spTree>
    <p:extLst>
      <p:ext uri="{BB962C8B-B14F-4D97-AF65-F5344CB8AC3E}">
        <p14:creationId xmlns:p14="http://schemas.microsoft.com/office/powerpoint/2010/main" val="173358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0">
            <a:extLst>
              <a:ext uri="{FF2B5EF4-FFF2-40B4-BE49-F238E27FC236}">
                <a16:creationId xmlns:a16="http://schemas.microsoft.com/office/drawing/2014/main" id="{B3F554EB-06A4-AF7E-3E59-F671EDEB373C}"/>
              </a:ext>
            </a:extLst>
          </p:cNvPr>
          <p:cNvSpPr txBox="1"/>
          <p:nvPr/>
        </p:nvSpPr>
        <p:spPr>
          <a:xfrm>
            <a:off x="2099943" y="997710"/>
            <a:ext cx="5133581" cy="566822"/>
          </a:xfrm>
          <a:prstGeom prst="rect">
            <a:avLst/>
          </a:prstGeom>
        </p:spPr>
        <p:txBody>
          <a:bodyPr vert="horz" wrap="square" lIns="0" tIns="12700" rIns="0" bIns="0" rtlCol="0">
            <a:spAutoFit/>
          </a:bodyPr>
          <a:lstStyle/>
          <a:p>
            <a:pPr>
              <a:lnSpc>
                <a:spcPct val="100000"/>
              </a:lnSpc>
              <a:spcBef>
                <a:spcPts val="100"/>
              </a:spcBef>
            </a:pPr>
            <a:r>
              <a:rPr sz="3600" b="0" dirty="0">
                <a:latin typeface="Arial" panose="020B0604020202020204" pitchFamily="34" charset="0"/>
                <a:cs typeface="Arial" panose="020B0604020202020204" pitchFamily="34" charset="0"/>
              </a:rPr>
              <a:t>Statistical</a:t>
            </a:r>
            <a:r>
              <a:rPr sz="3600" b="0" spc="-105" dirty="0">
                <a:latin typeface="Arial" panose="020B0604020202020204" pitchFamily="34" charset="0"/>
                <a:cs typeface="Arial" panose="020B0604020202020204" pitchFamily="34" charset="0"/>
              </a:rPr>
              <a:t> </a:t>
            </a:r>
            <a:r>
              <a:rPr sz="3600" b="0" spc="-10" dirty="0">
                <a:latin typeface="Arial" panose="020B0604020202020204" pitchFamily="34" charset="0"/>
                <a:cs typeface="Arial" panose="020B0604020202020204" pitchFamily="34" charset="0"/>
              </a:rPr>
              <a:t>Approaches</a:t>
            </a:r>
            <a:endParaRPr sz="3600" dirty="0">
              <a:latin typeface="Arial" panose="020B0604020202020204" pitchFamily="34" charset="0"/>
              <a:cs typeface="Arial" panose="020B0604020202020204" pitchFamily="34" charset="0"/>
            </a:endParaRPr>
          </a:p>
        </p:txBody>
      </p:sp>
      <p:sp>
        <p:nvSpPr>
          <p:cNvPr id="4" name="object 11">
            <a:extLst>
              <a:ext uri="{FF2B5EF4-FFF2-40B4-BE49-F238E27FC236}">
                <a16:creationId xmlns:a16="http://schemas.microsoft.com/office/drawing/2014/main" id="{3E6D57D6-6582-49AE-74B0-341B1E5722C0}"/>
              </a:ext>
            </a:extLst>
          </p:cNvPr>
          <p:cNvSpPr txBox="1"/>
          <p:nvPr/>
        </p:nvSpPr>
        <p:spPr>
          <a:xfrm>
            <a:off x="2099944" y="3259578"/>
            <a:ext cx="6403152" cy="2972609"/>
          </a:xfrm>
          <a:prstGeom prst="rect">
            <a:avLst/>
          </a:prstGeom>
        </p:spPr>
        <p:txBody>
          <a:bodyPr vert="horz" wrap="square" lIns="0" tIns="12700" rIns="0" bIns="0" rtlCol="0">
            <a:spAutoFit/>
          </a:bodyPr>
          <a:lstStyle/>
          <a:p>
            <a:pPr marL="114300" indent="-114300">
              <a:spcBef>
                <a:spcPts val="100"/>
              </a:spcBef>
              <a:buFont typeface="Arial"/>
              <a:buChar char="•"/>
              <a:tabLst>
                <a:tab pos="114300" algn="l"/>
              </a:tabLst>
            </a:pPr>
            <a:r>
              <a:rPr lang="en-US" dirty="0"/>
              <a:t>Treat each text fragment as a collection of units/words, without regard to word order</a:t>
            </a:r>
            <a:r>
              <a:rPr lang="en-US" sz="2400" dirty="0"/>
              <a:t> </a:t>
            </a:r>
          </a:p>
          <a:p>
            <a:pPr marL="114300" indent="-114300">
              <a:spcBef>
                <a:spcPts val="100"/>
              </a:spcBef>
              <a:buFont typeface="Arial"/>
              <a:buChar char="•"/>
              <a:tabLst>
                <a:tab pos="114300" algn="l"/>
              </a:tabLst>
            </a:pPr>
            <a:r>
              <a:rPr lang="en-US" dirty="0"/>
              <a:t>Use many text fragments – e.g. chapters from a book; each fragment is considered a “document”</a:t>
            </a:r>
          </a:p>
          <a:p>
            <a:pPr marL="114300" indent="-114300">
              <a:spcBef>
                <a:spcPts val="100"/>
              </a:spcBef>
              <a:buFont typeface="Arial"/>
              <a:buChar char="•"/>
              <a:tabLst>
                <a:tab pos="114300" algn="l"/>
              </a:tabLst>
            </a:pPr>
            <a:r>
              <a:rPr lang="en-US" dirty="0"/>
              <a:t>Compute </a:t>
            </a:r>
            <a:r>
              <a:rPr lang="en-US" b="1" dirty="0"/>
              <a:t>a term-document matrix (TDM) </a:t>
            </a:r>
            <a:r>
              <a:rPr lang="en-US" dirty="0"/>
              <a:t>(or document term matrix); a sparse matrix pinning down the count of appearance of a term (aka word) in a document</a:t>
            </a:r>
          </a:p>
          <a:p>
            <a:pPr marL="114300" indent="-114300">
              <a:spcBef>
                <a:spcPts val="100"/>
              </a:spcBef>
              <a:buFont typeface="Arial"/>
              <a:buChar char="•"/>
              <a:tabLst>
                <a:tab pos="114300" algn="l"/>
              </a:tabLst>
            </a:pPr>
            <a:r>
              <a:rPr lang="en-US" dirty="0"/>
              <a:t>Conduct statistical or machine learning analysis on the </a:t>
            </a:r>
          </a:p>
          <a:p>
            <a:r>
              <a:rPr lang="en-US" dirty="0"/>
              <a:t>  TDM to reveal patterns </a:t>
            </a:r>
          </a:p>
          <a:p>
            <a:pPr marL="114300" indent="-114300">
              <a:lnSpc>
                <a:spcPct val="100000"/>
              </a:lnSpc>
              <a:spcBef>
                <a:spcPts val="100"/>
              </a:spcBef>
              <a:buFont typeface="Arial"/>
              <a:buChar char="•"/>
              <a:tabLst>
                <a:tab pos="114300" algn="l"/>
              </a:tabLst>
            </a:pPr>
            <a:endParaRPr sz="2100" dirty="0">
              <a:latin typeface="Calibri"/>
              <a:cs typeface="Calibri"/>
            </a:endParaRPr>
          </a:p>
        </p:txBody>
      </p:sp>
      <p:pic>
        <p:nvPicPr>
          <p:cNvPr id="13" name="object 18">
            <a:extLst>
              <a:ext uri="{FF2B5EF4-FFF2-40B4-BE49-F238E27FC236}">
                <a16:creationId xmlns:a16="http://schemas.microsoft.com/office/drawing/2014/main" id="{E8DF42F6-23F8-8D4B-1763-600489C82766}"/>
              </a:ext>
            </a:extLst>
          </p:cNvPr>
          <p:cNvPicPr/>
          <p:nvPr/>
        </p:nvPicPr>
        <p:blipFill>
          <a:blip r:embed="rId2" cstate="print"/>
          <a:stretch>
            <a:fillRect/>
          </a:stretch>
        </p:blipFill>
        <p:spPr>
          <a:xfrm>
            <a:off x="2235388" y="1840492"/>
            <a:ext cx="4862689" cy="1143125"/>
          </a:xfrm>
          <a:prstGeom prst="rect">
            <a:avLst/>
          </a:prstGeom>
        </p:spPr>
      </p:pic>
    </p:spTree>
    <p:extLst>
      <p:ext uri="{BB962C8B-B14F-4D97-AF65-F5344CB8AC3E}">
        <p14:creationId xmlns:p14="http://schemas.microsoft.com/office/powerpoint/2010/main" val="118933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2CC801-3F25-AF2D-7D1F-007577B412C4}"/>
              </a:ext>
            </a:extLst>
          </p:cNvPr>
          <p:cNvGrpSpPr/>
          <p:nvPr/>
        </p:nvGrpSpPr>
        <p:grpSpPr>
          <a:xfrm>
            <a:off x="2329773" y="1074582"/>
            <a:ext cx="6104256" cy="4549310"/>
            <a:chOff x="353695" y="318932"/>
            <a:chExt cx="3777958" cy="2737799"/>
          </a:xfrm>
        </p:grpSpPr>
        <p:sp>
          <p:nvSpPr>
            <p:cNvPr id="5" name="Rectangle 4">
              <a:extLst>
                <a:ext uri="{FF2B5EF4-FFF2-40B4-BE49-F238E27FC236}">
                  <a16:creationId xmlns:a16="http://schemas.microsoft.com/office/drawing/2014/main" id="{A209E445-D600-95BC-6CA1-25978BAD1917}"/>
                </a:ext>
              </a:extLst>
            </p:cNvPr>
            <p:cNvSpPr/>
            <p:nvPr/>
          </p:nvSpPr>
          <p:spPr>
            <a:xfrm>
              <a:off x="353695" y="318932"/>
              <a:ext cx="2061351" cy="45361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Example TDM</a:t>
              </a:r>
              <a:endParaRPr lang="en-US" sz="1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889A95C-DF2B-F339-10CC-E8E4CCA0CF8D}"/>
                </a:ext>
              </a:extLst>
            </p:cNvPr>
            <p:cNvPicPr/>
            <p:nvPr/>
          </p:nvPicPr>
          <p:blipFill>
            <a:blip r:embed="rId2"/>
            <a:stretch>
              <a:fillRect/>
            </a:stretch>
          </p:blipFill>
          <p:spPr>
            <a:xfrm>
              <a:off x="427647" y="793750"/>
              <a:ext cx="3704006" cy="2262981"/>
            </a:xfrm>
            <a:prstGeom prst="rect">
              <a:avLst/>
            </a:prstGeom>
          </p:spPr>
        </p:pic>
      </p:grpSp>
    </p:spTree>
    <p:extLst>
      <p:ext uri="{BB962C8B-B14F-4D97-AF65-F5344CB8AC3E}">
        <p14:creationId xmlns:p14="http://schemas.microsoft.com/office/powerpoint/2010/main" val="188453842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09B6399E13C84EB8CB0E8E4E37F020" ma:contentTypeVersion="13" ma:contentTypeDescription="Create a new document." ma:contentTypeScope="" ma:versionID="7712dfa27d8fb896045c9200d074f84d">
  <xsd:schema xmlns:xsd="http://www.w3.org/2001/XMLSchema" xmlns:xs="http://www.w3.org/2001/XMLSchema" xmlns:p="http://schemas.microsoft.com/office/2006/metadata/properties" xmlns:ns3="0bad485e-aaef-4428-ae6d-3b4647daaead" xmlns:ns4="7ed3b2f0-e64d-4c12-8432-4e5d248f9b61" targetNamespace="http://schemas.microsoft.com/office/2006/metadata/properties" ma:root="true" ma:fieldsID="4af2585293acecda6998e176ca525a7d" ns3:_="" ns4:_="">
    <xsd:import namespace="0bad485e-aaef-4428-ae6d-3b4647daaead"/>
    <xsd:import namespace="7ed3b2f0-e64d-4c12-8432-4e5d248f9b6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ad485e-aaef-4428-ae6d-3b4647daae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b2f0-e64d-4c12-8432-4e5d248f9b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74FE6-F509-48B0-9F1B-31FBD81B46AA}">
  <ds:schemaRefs>
    <ds:schemaRef ds:uri="0bad485e-aaef-4428-ae6d-3b4647daaead"/>
    <ds:schemaRef ds:uri="http://schemas.openxmlformats.org/package/2006/metadata/core-properties"/>
    <ds:schemaRef ds:uri="http://www.w3.org/XML/1998/namespace"/>
    <ds:schemaRef ds:uri="http://schemas.microsoft.com/office/2006/documentManagement/types"/>
    <ds:schemaRef ds:uri="http://purl.org/dc/dcmitype/"/>
    <ds:schemaRef ds:uri="http://schemas.microsoft.com/office/infopath/2007/PartnerControls"/>
    <ds:schemaRef ds:uri="http://purl.org/dc/terms/"/>
    <ds:schemaRef ds:uri="7ed3b2f0-e64d-4c12-8432-4e5d248f9b61"/>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55C8B3D-3E69-45EA-BFD0-C8EAB2B995A5}">
  <ds:schemaRefs>
    <ds:schemaRef ds:uri="0bad485e-aaef-4428-ae6d-3b4647daaead"/>
    <ds:schemaRef ds:uri="7ed3b2f0-e64d-4c12-8432-4e5d248f9b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F2A05A-88AB-484D-905D-12B8D3B381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118</TotalTime>
  <Words>4056</Words>
  <Application>Microsoft Macintosh PowerPoint</Application>
  <PresentationFormat>Widescreen</PresentationFormat>
  <Paragraphs>376</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Courier</vt:lpstr>
      <vt:lpstr>Courier New</vt:lpstr>
      <vt:lpstr>Open Sans</vt:lpstr>
      <vt:lpstr>Times New Roman</vt:lpstr>
      <vt:lpstr>Default Design</vt:lpstr>
      <vt:lpstr>Introduction to Text Analysis</vt:lpstr>
      <vt:lpstr>PowerPoint Presentation</vt:lpstr>
      <vt:lpstr>PowerPoint Presentation</vt:lpstr>
      <vt:lpstr>PowerPoint Presentation</vt:lpstr>
      <vt:lpstr>PowerPoint Presentation</vt:lpstr>
      <vt:lpstr>PowerPoint Presentation</vt:lpstr>
      <vt:lpstr>Dictionary-Based Content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Perplexity to Determine Number of Topics</vt:lpstr>
      <vt:lpstr>PowerPoint Presentation</vt:lpstr>
      <vt:lpstr>PowerPoint Presentation</vt:lpstr>
    </vt:vector>
  </TitlesOfParts>
  <Company>Dickinson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121</dc:title>
  <dc:creator>Dick Forrester</dc:creator>
  <cp:lastModifiedBy>Bilen, Eren</cp:lastModifiedBy>
  <cp:revision>1</cp:revision>
  <cp:lastPrinted>2015-08-14T17:42:09Z</cp:lastPrinted>
  <dcterms:created xsi:type="dcterms:W3CDTF">2003-01-13T15:20:01Z</dcterms:created>
  <dcterms:modified xsi:type="dcterms:W3CDTF">2022-11-10T02:34:25Z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0x0101000609B6399E13C84EB8CB0E8E4E37F020</vt:lpwstr>
  </property>
</Properties>
</file>