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d09e297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d09e297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d09e297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d09e297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d09e297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d09e297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d09e297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d09e297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d09e297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d09e297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d09e297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d09e297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09e297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09e297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09e297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09e297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09e297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09e297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d09e297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d09e297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d09e297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d09e297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ars-data.com/en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3800" y="1973750"/>
            <a:ext cx="78564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dự đoán trên tập dữ liệu cars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3800" y="3917925"/>
            <a:ext cx="785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1612855 - Hồng Thanh Hoài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1612858 - Huỳnh Minh Huấn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1055850" y="669850"/>
            <a:ext cx="70323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Khoa học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đồ án cuối kỳ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468525" y="2989550"/>
            <a:ext cx="31800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GV: thầy Trần Trung Kiên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 - nội dung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bao gồm hơn 80000 dòng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34 cột (chưa tiền xử lý dữ liệu):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Nhóm liên quan đến động cơ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'vEengineType': Loại máy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'vEfuelType': loại nhiên liệu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'vEengineDisplacement':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'vEenginePower': công suất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'torque’: mô men-xoắn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463" y="663200"/>
            <a:ext cx="28289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350" y="3311138"/>
            <a:ext cx="38100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có các vấn đề như: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vẫn chứa các giá trị thiếu.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một số cột có thể không mang lại ý nghĩa cho việc dự đoán.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phần lớn các cột chưa được định dạng đúng kiểu dữ liệu (cần có bước tiền xử lý).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274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Cảm ơn thầy và các bạn đã theo dõi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Giới thiệu đồ án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Câu hỏi: dự đoán về xe hơi (giá, …) dựa trên các thuộc tính đặc trưng của xe?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Lợi ích: đem lại các thông tin cần thiết cho người mua xe, muốn tìm hiểu về xe.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Nguồn gốc: nhóm tự nghĩ ra.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thu thập trên trang: </a:t>
            </a:r>
            <a:r>
              <a:rPr lang="vi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https://www.cars-data.com/en/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71750"/>
            <a:ext cx="544384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thu thập trên trang này hợp pháp (nhóm đã check trước khi crawl dữ liệu)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Kiểm tra trên một trang cần crawl: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75" y="2462275"/>
            <a:ext cx="4304700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875" y="3751525"/>
            <a:ext cx="71437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 - nội dung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bao gồm hơn 80000 dòng. (Dữ liệu có tổng cộng hơn 200 loại thuộc tính (liên quan đến bảo hiểm, phụ tùng, ...)).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34 cột (chưa tiền xử lý dữ liệu):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url: link trên web của xe.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name: tên của xe.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'model': mẫu xe.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'brand': thương hiệu xe.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'price:'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giá xe (**)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 - nội dung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bao gồm hơn 80000 dòng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34 cột (chưa tiền xử lý dữ liệu):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'eLabel':  energy label.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'bodyType': loại thân xe 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'length': chiều dài.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'height': chiều cao.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'width': chiều rộng.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'weight': trọng lượng xe.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 - nội dung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bao gồm hơn 80000 dòng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34 cột (chưa tiền xử lý dữ liệu):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'weightTotal': tổng trọng lượng.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'emissionsCO2': lượng khí thải.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'modelDate': năm sản xuất xủa mẫu.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'fuelType': loại nhiên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'numberOfAxles': số trục.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'numberOfDoors': số lượng cửa.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 - nội dung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bao gồm hơn 80000 dòng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34 cột (chưa tiền xử lý dữ liệu):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'numberOfForwardGears': số gears.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'seatingCapacity’: không gian chỗ ngồi (số ghế).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'vehicleTransmission'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'cargoVolume': dung lượng hành hóa.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'roofLoad': tải trọng roof.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'accelerationTime': thời gian tăng tốc.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Thu thập dữ liệu - nội dung dữ liệu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Dữ liệu bao gồm hơn 80000 dòng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34 cột (chưa tiền xử lý dữ liệu):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driveWheelConfiguration': cấu hình wheel.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'fuelCapacity': dung tích nhiên liệu.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'fuelConsumption': độ tiêu hao nhiên liệu.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'speed': tốc độ.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'payload'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'trailerWeight': khối lượng móc nối.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00" y="1853838"/>
            <a:ext cx="4191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825" y="3237050"/>
            <a:ext cx="2083400" cy="19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