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59" r:id="rId2"/>
    <p:sldId id="593" r:id="rId3"/>
    <p:sldId id="597" r:id="rId4"/>
  </p:sldIdLst>
  <p:sldSz cx="129841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F499D-5D06-4C0A-93C1-4EFBC05226AC}" type="datetimeFigureOut">
              <a:rPr lang="LID4096" smtClean="0"/>
              <a:t>12/12/2023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1143000"/>
            <a:ext cx="584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132-8C1A-4D08-BC59-014B7BBF74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90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508000" y="1143000"/>
            <a:ext cx="58420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021" y="1122363"/>
            <a:ext cx="97381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021" y="3602038"/>
            <a:ext cx="97381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23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1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1792" y="365125"/>
            <a:ext cx="27997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661" y="365125"/>
            <a:ext cx="823682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49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e Titel transpa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2582721" y="892606"/>
            <a:ext cx="2455702" cy="140346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1065" dirty="0">
              <a:solidFill>
                <a:schemeClr val="tx1"/>
              </a:solidFill>
            </a:endParaRPr>
          </a:p>
          <a:p>
            <a:r>
              <a:rPr lang="en-US" sz="1065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1065" dirty="0">
                <a:solidFill>
                  <a:schemeClr val="tx1"/>
                </a:solidFill>
              </a:rPr>
              <a:t>If necessary</a:t>
            </a:r>
            <a:r>
              <a:rPr lang="en-US" sz="1065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1065" dirty="0">
              <a:solidFill>
                <a:schemeClr val="tx1"/>
              </a:solidFill>
            </a:endParaRPr>
          </a:p>
          <a:p>
            <a:endParaRPr lang="en-US" sz="1065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1" y="5472537"/>
            <a:ext cx="12984163" cy="13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7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69020" y="6317830"/>
            <a:ext cx="11252941" cy="325437"/>
          </a:xfrm>
        </p:spPr>
        <p:txBody>
          <a:bodyPr/>
          <a:lstStyle>
            <a:lvl1pPr>
              <a:defRPr sz="1704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906" y="84341"/>
            <a:ext cx="3163600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3"/>
            <a:ext cx="12984164" cy="5179483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5257801"/>
            <a:ext cx="12984163" cy="836084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704"/>
              </a:lnSpc>
              <a:spcBef>
                <a:spcPts val="0"/>
              </a:spcBef>
              <a:spcAft>
                <a:spcPts val="0"/>
              </a:spcAft>
              <a:defRPr sz="1704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" y="4932004"/>
            <a:ext cx="12984164" cy="32579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2130" b="1">
                <a:solidFill>
                  <a:schemeClr val="bg1"/>
                </a:solidFill>
              </a:defRPr>
            </a:lvl1pPr>
            <a:lvl2pPr marL="365185" indent="0" algn="ctr">
              <a:buNone/>
              <a:defRPr sz="1598"/>
            </a:lvl2pPr>
            <a:lvl3pPr marL="730371" indent="0" algn="ctr">
              <a:buNone/>
              <a:defRPr sz="1439"/>
            </a:lvl3pPr>
            <a:lvl4pPr marL="1095556" indent="0" algn="ctr">
              <a:buNone/>
              <a:defRPr sz="1278"/>
            </a:lvl4pPr>
            <a:lvl5pPr marL="1460743" indent="0" algn="ctr">
              <a:buNone/>
              <a:defRPr sz="1278"/>
            </a:lvl5pPr>
            <a:lvl6pPr marL="1825928" indent="0" algn="ctr">
              <a:buNone/>
              <a:defRPr sz="1278"/>
            </a:lvl6pPr>
            <a:lvl7pPr marL="2191114" indent="0" algn="ctr">
              <a:buNone/>
              <a:defRPr sz="1278"/>
            </a:lvl7pPr>
            <a:lvl8pPr marL="2556299" indent="0" algn="ctr">
              <a:buNone/>
              <a:defRPr sz="1278"/>
            </a:lvl8pPr>
            <a:lvl9pPr marL="2921484" indent="0" algn="ctr">
              <a:buNone/>
              <a:defRPr sz="1278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" y="3800477"/>
            <a:ext cx="12984163" cy="1131524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3195"/>
              </a:lnSpc>
              <a:defRPr sz="319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8557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940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98" y="1709739"/>
            <a:ext cx="1119884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898" y="4589464"/>
            <a:ext cx="1119884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482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661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3233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12/12/2023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025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365126"/>
            <a:ext cx="1119884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353" y="1681163"/>
            <a:ext cx="549290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353" y="2505075"/>
            <a:ext cx="549290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3233" y="1681163"/>
            <a:ext cx="55199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3233" y="2505075"/>
            <a:ext cx="55199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12/12/2023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812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12/12/2023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9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12/12/2023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2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60" y="987426"/>
            <a:ext cx="657323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12/12/2023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846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9960" y="987426"/>
            <a:ext cx="657323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12/12/2023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28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2661" y="365126"/>
            <a:ext cx="11198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661" y="1825625"/>
            <a:ext cx="11198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61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0918-6668-4200-834B-DD6D224E903E}" type="datetimeFigureOut">
              <a:rPr lang="LID4096" smtClean="0"/>
              <a:t>12/12/2023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1004" y="6356351"/>
            <a:ext cx="4382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0065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6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0"/>
          </p:nvPr>
        </p:nvSpPr>
        <p:spPr>
          <a:xfrm>
            <a:off x="-1" y="5376625"/>
            <a:ext cx="12984164" cy="890408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                                </a:t>
            </a:r>
            <a:r>
              <a:rPr lang="nl-NL" dirty="0" err="1"/>
              <a:t>Oct</a:t>
            </a:r>
            <a:r>
              <a:rPr lang="nl-NL" dirty="0"/>
              <a:t> 17, 2023</a:t>
            </a:r>
          </a:p>
        </p:txBody>
      </p:sp>
      <p:pic>
        <p:nvPicPr>
          <p:cNvPr id="32" name="Tijdelijke aanduiding voor afbeelding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5" b="13055"/>
          <a:stretch>
            <a:fillRect/>
          </a:stretch>
        </p:blipFill>
        <p:spPr/>
      </p:pic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-2" y="4540452"/>
            <a:ext cx="12479227" cy="890408"/>
          </a:xfrm>
        </p:spPr>
        <p:txBody>
          <a:bodyPr>
            <a:normAutofit/>
          </a:bodyPr>
          <a:lstStyle/>
          <a:p>
            <a:r>
              <a:rPr lang="nl-NL" dirty="0"/>
              <a:t>                                                                                                                          </a:t>
            </a:r>
            <a:r>
              <a:rPr lang="nl-NL" dirty="0" err="1"/>
              <a:t>Discussion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surf</a:t>
            </a:r>
          </a:p>
          <a:p>
            <a:r>
              <a:rPr lang="nl-NL" dirty="0"/>
              <a:t>                                                                                                                              Dec 12, 2023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-4" y="3211318"/>
            <a:ext cx="12984163" cy="1205044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national</a:t>
            </a:r>
            <a:r>
              <a:rPr lang="nl-NL" dirty="0"/>
              <a:t> HPC </a:t>
            </a:r>
            <a:r>
              <a:rPr lang="nl-NL" dirty="0" err="1"/>
              <a:t>and</a:t>
            </a:r>
            <a:r>
              <a:rPr lang="nl-NL" dirty="0"/>
              <a:t> public </a:t>
            </a:r>
            <a:r>
              <a:rPr lang="nl-NL" dirty="0" err="1"/>
              <a:t>cloud-based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data-</a:t>
            </a:r>
            <a:r>
              <a:rPr lang="nl-NL" dirty="0" err="1"/>
              <a:t>driven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</a:t>
            </a:r>
            <a:r>
              <a:rPr lang="nl-NL" dirty="0" err="1"/>
              <a:t>detection</a:t>
            </a:r>
            <a:br>
              <a:rPr lang="nl-NL" dirty="0"/>
            </a:br>
            <a:r>
              <a:rPr lang="nl-NL" dirty="0"/>
              <a:t>                                                                       </a:t>
            </a:r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F2D7BE72-34A3-C1AF-4D11-58B1F4B03560}"/>
              </a:ext>
            </a:extLst>
          </p:cNvPr>
          <p:cNvSpPr txBox="1">
            <a:spLocks/>
          </p:cNvSpPr>
          <p:nvPr/>
        </p:nvSpPr>
        <p:spPr>
          <a:xfrm>
            <a:off x="-3" y="5485097"/>
            <a:ext cx="12677603" cy="173484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863907" tIns="0" rIns="863907" bIns="373167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ct val="1000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704" dirty="0"/>
              <a:t>                                                                                                                                      </a:t>
            </a:r>
          </a:p>
          <a:p>
            <a:endParaRPr lang="nl-NL" sz="1704" dirty="0"/>
          </a:p>
        </p:txBody>
      </p:sp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1F8D981-82E6-0AB1-BBBA-08024F125D16}"/>
              </a:ext>
            </a:extLst>
          </p:cNvPr>
          <p:cNvSpPr txBox="1"/>
          <p:nvPr/>
        </p:nvSpPr>
        <p:spPr>
          <a:xfrm>
            <a:off x="360730" y="1140784"/>
            <a:ext cx="6547425" cy="534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No update on stakeholder meeting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867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867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867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867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867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Preparing Singularity image for FAIRMOT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Multi-object tracking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867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867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867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867" dirty="0"/>
          </a:p>
          <a:p>
            <a:endParaRPr lang="en-US" sz="1867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Input data validation</a:t>
            </a:r>
          </a:p>
          <a:p>
            <a:pPr lvl="1"/>
            <a:br>
              <a:rPr lang="en-US" sz="1867" dirty="0"/>
            </a:br>
            <a:endParaRPr lang="en-US" sz="1867" dirty="0"/>
          </a:p>
          <a:p>
            <a:endParaRPr lang="en-US" sz="2133" dirty="0"/>
          </a:p>
          <a:p>
            <a:pPr marL="381003" indent="-381003">
              <a:buFont typeface="Wingdings" panose="05000000000000000000" pitchFamily="2" charset="2"/>
              <a:buChar char="ü"/>
            </a:pPr>
            <a:endParaRPr lang="LID4096" sz="2133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14C2D1-6846-10C7-29DB-26225B75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EC20BF-03F1-92FC-5D5E-937F2776AE08}"/>
              </a:ext>
            </a:extLst>
          </p:cNvPr>
          <p:cNvSpPr txBox="1"/>
          <p:nvPr/>
        </p:nvSpPr>
        <p:spPr>
          <a:xfrm>
            <a:off x="263693" y="4237550"/>
            <a:ext cx="101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WebApp</a:t>
            </a:r>
            <a:endParaRPr lang="LID4096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EB9D6-9C4F-B543-61BA-3FE1629BFA3E}"/>
              </a:ext>
            </a:extLst>
          </p:cNvPr>
          <p:cNvSpPr txBox="1"/>
          <p:nvPr/>
        </p:nvSpPr>
        <p:spPr>
          <a:xfrm>
            <a:off x="326338" y="2251119"/>
            <a:ext cx="99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Backend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44549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6377DB-5151-6A4B-2584-F5511BB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Plan for next week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7AFA3-02E1-77F0-997E-6312CC9CE99B}"/>
              </a:ext>
            </a:extLst>
          </p:cNvPr>
          <p:cNvSpPr txBox="1"/>
          <p:nvPr/>
        </p:nvSpPr>
        <p:spPr>
          <a:xfrm>
            <a:off x="478641" y="1360064"/>
            <a:ext cx="6543410" cy="1610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User authentication (user roles)</a:t>
            </a:r>
          </a:p>
          <a:p>
            <a:pPr lvl="1"/>
            <a:br>
              <a:rPr lang="en-US" sz="1867" dirty="0"/>
            </a:br>
            <a:endParaRPr lang="en-US" sz="1867" dirty="0"/>
          </a:p>
          <a:p>
            <a:endParaRPr lang="en-US" sz="2133" dirty="0"/>
          </a:p>
          <a:p>
            <a:pPr marL="381003" indent="-381003">
              <a:buFont typeface="Wingdings" panose="05000000000000000000" pitchFamily="2" charset="2"/>
              <a:buChar char="ü"/>
            </a:pPr>
            <a:endParaRPr lang="LID4096" sz="2133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DC2B4-4FF5-4005-F387-ECD91F3030A9}"/>
              </a:ext>
            </a:extLst>
          </p:cNvPr>
          <p:cNvSpPr txBox="1"/>
          <p:nvPr/>
        </p:nvSpPr>
        <p:spPr>
          <a:xfrm>
            <a:off x="278109" y="905294"/>
            <a:ext cx="101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WebApp</a:t>
            </a:r>
            <a:endParaRPr lang="LID4096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8F3A5-130A-DAB6-B50D-67D22CEDDFDC}"/>
              </a:ext>
            </a:extLst>
          </p:cNvPr>
          <p:cNvSpPr txBox="1"/>
          <p:nvPr/>
        </p:nvSpPr>
        <p:spPr>
          <a:xfrm>
            <a:off x="369584" y="2888816"/>
            <a:ext cx="99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Backend</a:t>
            </a:r>
            <a:endParaRPr lang="LID4096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FC060-542F-BAB3-BDF8-F000C00F157D}"/>
              </a:ext>
            </a:extLst>
          </p:cNvPr>
          <p:cNvSpPr txBox="1"/>
          <p:nvPr/>
        </p:nvSpPr>
        <p:spPr>
          <a:xfrm>
            <a:off x="478641" y="3429000"/>
            <a:ext cx="9349980" cy="1898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Prepare singularity images for tasks (models from Computer vision group)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Prepare pilot job</a:t>
            </a:r>
          </a:p>
          <a:p>
            <a:pPr lvl="1"/>
            <a:br>
              <a:rPr lang="en-US" sz="1867" dirty="0"/>
            </a:br>
            <a:endParaRPr lang="en-US" sz="1867" dirty="0"/>
          </a:p>
          <a:p>
            <a:endParaRPr lang="en-US" sz="2133" dirty="0"/>
          </a:p>
          <a:p>
            <a:pPr marL="381003" indent="-381003">
              <a:buFont typeface="Wingdings" panose="05000000000000000000" pitchFamily="2" charset="2"/>
              <a:buChar char="ü"/>
            </a:pPr>
            <a:endParaRPr lang="LID4096" sz="2133" dirty="0"/>
          </a:p>
        </p:txBody>
      </p:sp>
    </p:spTree>
    <p:extLst>
      <p:ext uri="{BB962C8B-B14F-4D97-AF65-F5344CB8AC3E}">
        <p14:creationId xmlns:p14="http://schemas.microsoft.com/office/powerpoint/2010/main" val="205581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34298</TotalTime>
  <Words>81</Words>
  <Application>Microsoft Office PowerPoint</Application>
  <PresentationFormat>Custom</PresentationFormat>
  <Paragraphs>32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</vt:lpstr>
      <vt:lpstr>Calibri</vt:lpstr>
      <vt:lpstr>Calibri Light</vt:lpstr>
      <vt:lpstr>Wingdings</vt:lpstr>
      <vt:lpstr>Office Theme</vt:lpstr>
      <vt:lpstr>Designing the national HPC and public cloud-based solutions for the data-driven animal behavior detection                                                                        </vt:lpstr>
      <vt:lpstr>Progress update</vt:lpstr>
      <vt:lpstr>Plan 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Hailu, Haftom</dc:creator>
  <cp:lastModifiedBy>Hailu, Haftom</cp:lastModifiedBy>
  <cp:revision>16</cp:revision>
  <dcterms:created xsi:type="dcterms:W3CDTF">2023-10-09T07:43:41Z</dcterms:created>
  <dcterms:modified xsi:type="dcterms:W3CDTF">2023-12-13T09:32:40Z</dcterms:modified>
</cp:coreProperties>
</file>