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9" r:id="rId2"/>
    <p:sldId id="589" r:id="rId3"/>
    <p:sldId id="590" r:id="rId4"/>
    <p:sldId id="574" r:id="rId5"/>
    <p:sldId id="573" r:id="rId6"/>
    <p:sldId id="576" r:id="rId7"/>
    <p:sldId id="572" r:id="rId8"/>
    <p:sldId id="591" r:id="rId9"/>
    <p:sldId id="571" r:id="rId10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                                                                                                                              Nov 28,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115C04-2476-5438-97A5-7A6654A1EE9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Jobs with no priority (default)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33" name="Content Placeholder 5">
            <a:extLst>
              <a:ext uri="{FF2B5EF4-FFF2-40B4-BE49-F238E27FC236}">
                <a16:creationId xmlns:a16="http://schemas.microsoft.com/office/drawing/2014/main" id="{707C50C4-458C-D476-9569-40CF1069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5C0A9F-1B57-7D30-0847-0A7E5AFE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9" y="1066708"/>
            <a:ext cx="715474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B3ABA-7A42-D71A-B3C4-A892F898ED71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666194" y="2526982"/>
            <a:ext cx="290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0AE472-A7BA-4473-AE69-71D02751505C}"/>
              </a:ext>
            </a:extLst>
          </p:cNvPr>
          <p:cNvSpPr/>
          <p:nvPr/>
        </p:nvSpPr>
        <p:spPr>
          <a:xfrm>
            <a:off x="1517479" y="2175289"/>
            <a:ext cx="1148715" cy="703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10539-4B65-8314-E85F-AB5045810707}"/>
              </a:ext>
            </a:extLst>
          </p:cNvPr>
          <p:cNvSpPr txBox="1"/>
          <p:nvPr/>
        </p:nvSpPr>
        <p:spPr>
          <a:xfrm>
            <a:off x="1431373" y="2225124"/>
            <a:ext cx="1288814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    </a:t>
            </a:r>
            <a:r>
              <a:rPr lang="en-US" sz="1615" dirty="0" err="1"/>
              <a:t>PilotJob</a:t>
            </a:r>
            <a:endParaRPr lang="en-US" sz="1615" dirty="0"/>
          </a:p>
          <a:p>
            <a:r>
              <a:rPr lang="en-US" sz="1615" dirty="0"/>
              <a:t>(</a:t>
            </a:r>
            <a:r>
              <a:rPr lang="en-US" sz="1615" dirty="0" err="1"/>
              <a:t>PiCas</a:t>
            </a:r>
            <a:r>
              <a:rPr lang="en-US" sz="1615" dirty="0"/>
              <a:t> Client)</a:t>
            </a:r>
            <a:endParaRPr lang="LID4096" sz="161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DC376-E4DE-FE44-888B-BF4693EF07B0}"/>
              </a:ext>
            </a:extLst>
          </p:cNvPr>
          <p:cNvSpPr txBox="1"/>
          <p:nvPr/>
        </p:nvSpPr>
        <p:spPr>
          <a:xfrm>
            <a:off x="3198762" y="2091954"/>
            <a:ext cx="1413144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Fetch Tokens</a:t>
            </a:r>
            <a:endParaRPr lang="LID4096" sz="1846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2560F7-FFD5-886C-297D-3303255E18A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22848" y="3361525"/>
            <a:ext cx="0" cy="217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E3ECF-936B-8B96-DF63-F28F351A5733}"/>
              </a:ext>
            </a:extLst>
          </p:cNvPr>
          <p:cNvSpPr/>
          <p:nvPr/>
        </p:nvSpPr>
        <p:spPr>
          <a:xfrm>
            <a:off x="5848490" y="5533011"/>
            <a:ext cx="1148715" cy="703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18E93-E186-7046-0EA7-743EE2D381C3}"/>
              </a:ext>
            </a:extLst>
          </p:cNvPr>
          <p:cNvSpPr txBox="1"/>
          <p:nvPr/>
        </p:nvSpPr>
        <p:spPr>
          <a:xfrm>
            <a:off x="6058598" y="5656794"/>
            <a:ext cx="42351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UI</a:t>
            </a:r>
            <a:endParaRPr lang="LID4096" sz="2077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258C64-12B2-40D8-8766-C739C2DBAA75}"/>
              </a:ext>
            </a:extLst>
          </p:cNvPr>
          <p:cNvSpPr txBox="1"/>
          <p:nvPr/>
        </p:nvSpPr>
        <p:spPr>
          <a:xfrm>
            <a:off x="5039851" y="4642713"/>
            <a:ext cx="135665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Push Tokens</a:t>
            </a:r>
            <a:endParaRPr lang="LID4096" sz="1846" dirty="0"/>
          </a:p>
        </p:txBody>
      </p:sp>
    </p:spTree>
    <p:extLst>
      <p:ext uri="{BB962C8B-B14F-4D97-AF65-F5344CB8AC3E}">
        <p14:creationId xmlns:p14="http://schemas.microsoft.com/office/powerpoint/2010/main" val="8406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115C04-2476-5438-97A5-7A6654A1EE9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Jobs with priority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33" name="Content Placeholder 5">
            <a:extLst>
              <a:ext uri="{FF2B5EF4-FFF2-40B4-BE49-F238E27FC236}">
                <a16:creationId xmlns:a16="http://schemas.microsoft.com/office/drawing/2014/main" id="{707C50C4-458C-D476-9569-40CF1069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0AE472-A7BA-4473-AE69-71D02751505C}"/>
              </a:ext>
            </a:extLst>
          </p:cNvPr>
          <p:cNvSpPr/>
          <p:nvPr/>
        </p:nvSpPr>
        <p:spPr>
          <a:xfrm>
            <a:off x="1402975" y="1234717"/>
            <a:ext cx="1148715" cy="703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10539-4B65-8314-E85F-AB5045810707}"/>
              </a:ext>
            </a:extLst>
          </p:cNvPr>
          <p:cNvSpPr txBox="1"/>
          <p:nvPr/>
        </p:nvSpPr>
        <p:spPr>
          <a:xfrm>
            <a:off x="1316869" y="1284551"/>
            <a:ext cx="1288814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    </a:t>
            </a:r>
            <a:r>
              <a:rPr lang="en-US" sz="1615" dirty="0" err="1"/>
              <a:t>PilotJob</a:t>
            </a:r>
            <a:endParaRPr lang="en-US" sz="1615" dirty="0"/>
          </a:p>
          <a:p>
            <a:r>
              <a:rPr lang="en-US" sz="1615" dirty="0"/>
              <a:t>(</a:t>
            </a:r>
            <a:r>
              <a:rPr lang="en-US" sz="1615" dirty="0" err="1"/>
              <a:t>PiCas</a:t>
            </a:r>
            <a:r>
              <a:rPr lang="en-US" sz="1615" dirty="0"/>
              <a:t> Client)</a:t>
            </a:r>
            <a:endParaRPr lang="LID4096" sz="161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DC376-E4DE-FE44-888B-BF4693EF07B0}"/>
              </a:ext>
            </a:extLst>
          </p:cNvPr>
          <p:cNvSpPr txBox="1"/>
          <p:nvPr/>
        </p:nvSpPr>
        <p:spPr>
          <a:xfrm>
            <a:off x="3084257" y="1151381"/>
            <a:ext cx="1413144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Fetch Tokens</a:t>
            </a:r>
            <a:endParaRPr lang="LID4096" sz="184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E3ECF-936B-8B96-DF63-F28F351A5733}"/>
              </a:ext>
            </a:extLst>
          </p:cNvPr>
          <p:cNvSpPr/>
          <p:nvPr/>
        </p:nvSpPr>
        <p:spPr>
          <a:xfrm>
            <a:off x="5937188" y="5757454"/>
            <a:ext cx="1126145" cy="5389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18E93-E186-7046-0EA7-743EE2D381C3}"/>
              </a:ext>
            </a:extLst>
          </p:cNvPr>
          <p:cNvSpPr txBox="1"/>
          <p:nvPr/>
        </p:nvSpPr>
        <p:spPr>
          <a:xfrm>
            <a:off x="6261331" y="5757455"/>
            <a:ext cx="42351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UI</a:t>
            </a:r>
            <a:endParaRPr lang="LID4096" sz="2077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258C64-12B2-40D8-8766-C739C2DBAA75}"/>
              </a:ext>
            </a:extLst>
          </p:cNvPr>
          <p:cNvSpPr txBox="1"/>
          <p:nvPr/>
        </p:nvSpPr>
        <p:spPr>
          <a:xfrm>
            <a:off x="5456556" y="5084710"/>
            <a:ext cx="1059264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dirty="0"/>
              <a:t>Push Tokens</a:t>
            </a:r>
            <a:endParaRPr lang="LID4096" sz="1385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1E9B1A-4C9C-037E-AA25-D74353E5D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85" y="352806"/>
            <a:ext cx="6677217" cy="39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954CA2-F315-0D66-DCF0-733F2A09557C}"/>
              </a:ext>
            </a:extLst>
          </p:cNvPr>
          <p:cNvCxnSpPr>
            <a:cxnSpLocks/>
          </p:cNvCxnSpPr>
          <p:nvPr/>
        </p:nvCxnSpPr>
        <p:spPr>
          <a:xfrm flipH="1">
            <a:off x="2551690" y="1542020"/>
            <a:ext cx="3024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77EB28-7203-A4E3-F68D-9B3F72E2422C}"/>
              </a:ext>
            </a:extLst>
          </p:cNvPr>
          <p:cNvCxnSpPr>
            <a:cxnSpLocks/>
          </p:cNvCxnSpPr>
          <p:nvPr/>
        </p:nvCxnSpPr>
        <p:spPr>
          <a:xfrm flipV="1">
            <a:off x="5929009" y="2701400"/>
            <a:ext cx="8180" cy="143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E86D67-C02E-ADD4-FE7E-CF586DE3C615}"/>
              </a:ext>
            </a:extLst>
          </p:cNvPr>
          <p:cNvCxnSpPr>
            <a:cxnSpLocks/>
          </p:cNvCxnSpPr>
          <p:nvPr/>
        </p:nvCxnSpPr>
        <p:spPr>
          <a:xfrm flipV="1">
            <a:off x="7046976" y="2640058"/>
            <a:ext cx="0" cy="149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B8BAB9-DDE4-D938-1A09-6655440B27EB}"/>
              </a:ext>
            </a:extLst>
          </p:cNvPr>
          <p:cNvCxnSpPr/>
          <p:nvPr/>
        </p:nvCxnSpPr>
        <p:spPr>
          <a:xfrm>
            <a:off x="5937189" y="4138518"/>
            <a:ext cx="1101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C9096C-833C-192C-44F1-925BE43BA8E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73088" y="4138519"/>
            <a:ext cx="18993" cy="1618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FBB1AB-304C-60B0-3EE1-A5F403F25F12}"/>
              </a:ext>
            </a:extLst>
          </p:cNvPr>
          <p:cNvSpPr txBox="1"/>
          <p:nvPr/>
        </p:nvSpPr>
        <p:spPr>
          <a:xfrm>
            <a:off x="5219353" y="3047076"/>
            <a:ext cx="771365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Priority == 1</a:t>
            </a:r>
            <a:endParaRPr lang="LID4096" sz="923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AC179-A9B0-82C6-8ED4-F5C90C1C5D10}"/>
              </a:ext>
            </a:extLst>
          </p:cNvPr>
          <p:cNvSpPr txBox="1"/>
          <p:nvPr/>
        </p:nvSpPr>
        <p:spPr>
          <a:xfrm>
            <a:off x="7038797" y="3047076"/>
            <a:ext cx="771365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Priority == 0</a:t>
            </a:r>
            <a:endParaRPr lang="LID4096" sz="923" dirty="0"/>
          </a:p>
        </p:txBody>
      </p:sp>
    </p:spTree>
    <p:extLst>
      <p:ext uri="{BB962C8B-B14F-4D97-AF65-F5344CB8AC3E}">
        <p14:creationId xmlns:p14="http://schemas.microsoft.com/office/powerpoint/2010/main" val="39114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/>
      <p:bldP spid="13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GitHub Repos for Backend and WebApp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05D829-114C-5161-B18E-25DF387B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770" y="751213"/>
            <a:ext cx="5972292" cy="4462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C1B51-19B3-BD36-ED0D-833E8E1C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5" y="751214"/>
            <a:ext cx="6047046" cy="446228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EB3C858-B721-1748-E616-3CBF471AE726}"/>
              </a:ext>
            </a:extLst>
          </p:cNvPr>
          <p:cNvSpPr/>
          <p:nvPr/>
        </p:nvSpPr>
        <p:spPr>
          <a:xfrm>
            <a:off x="7600426" y="3347208"/>
            <a:ext cx="847288" cy="3369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4B80DE-6A4F-C041-CF00-1EEDFF6EB52B}"/>
              </a:ext>
            </a:extLst>
          </p:cNvPr>
          <p:cNvCxnSpPr>
            <a:cxnSpLocks/>
          </p:cNvCxnSpPr>
          <p:nvPr/>
        </p:nvCxnSpPr>
        <p:spPr>
          <a:xfrm flipV="1">
            <a:off x="7600426" y="3684170"/>
            <a:ext cx="352337" cy="217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C801BE-E4DD-A43D-5725-2D8849E329AC}"/>
              </a:ext>
            </a:extLst>
          </p:cNvPr>
          <p:cNvSpPr txBox="1"/>
          <p:nvPr/>
        </p:nvSpPr>
        <p:spPr>
          <a:xfrm>
            <a:off x="6946785" y="5808879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Weekly slides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6919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2703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CI/CD using GitHub actions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E4F44-D66A-CB9D-9266-C6B6C6EEA71A}"/>
              </a:ext>
            </a:extLst>
          </p:cNvPr>
          <p:cNvSpPr txBox="1"/>
          <p:nvPr/>
        </p:nvSpPr>
        <p:spPr>
          <a:xfrm>
            <a:off x="685700" y="5030034"/>
            <a:ext cx="2497928" cy="122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5638" indent="-395638">
              <a:buFont typeface="Arial" panose="020B0604020202020204" pitchFamily="34" charset="0"/>
              <a:buChar char="•"/>
            </a:pPr>
            <a:r>
              <a:rPr lang="en-US" sz="1846" dirty="0"/>
              <a:t>Rapid feedback</a:t>
            </a:r>
          </a:p>
          <a:p>
            <a:pPr marL="395638" indent="-395638">
              <a:buFont typeface="Arial" panose="020B0604020202020204" pitchFamily="34" charset="0"/>
              <a:buChar char="•"/>
            </a:pPr>
            <a:r>
              <a:rPr lang="en-US" sz="1846" dirty="0"/>
              <a:t>Improved quality</a:t>
            </a:r>
          </a:p>
          <a:p>
            <a:pPr marL="395638" indent="-395638">
              <a:buFont typeface="Arial" panose="020B0604020202020204" pitchFamily="34" charset="0"/>
              <a:buChar char="•"/>
            </a:pPr>
            <a:r>
              <a:rPr lang="en-US" sz="1846" dirty="0"/>
              <a:t>Fast deployment</a:t>
            </a:r>
          </a:p>
          <a:p>
            <a:pPr marL="395638" indent="-395638">
              <a:buFont typeface="Arial" panose="020B0604020202020204" pitchFamily="34" charset="0"/>
              <a:buChar char="•"/>
            </a:pPr>
            <a:r>
              <a:rPr lang="en-US" sz="1846" dirty="0"/>
              <a:t>Better collaboration</a:t>
            </a:r>
            <a:endParaRPr lang="LID4096" sz="184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3B9DAD-AAB3-9A22-D2D2-E4456BD6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0" y="1630968"/>
            <a:ext cx="93535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05DD46AB-54F2-C07C-658A-F8EBA7C504D1}"/>
              </a:ext>
            </a:extLst>
          </p:cNvPr>
          <p:cNvSpPr/>
          <p:nvPr/>
        </p:nvSpPr>
        <p:spPr>
          <a:xfrm rot="5400000">
            <a:off x="6153149" y="-2005837"/>
            <a:ext cx="442998" cy="68306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E3D44-927B-1E3E-CE74-5DB5E15D9B8F}"/>
              </a:ext>
            </a:extLst>
          </p:cNvPr>
          <p:cNvSpPr txBox="1"/>
          <p:nvPr/>
        </p:nvSpPr>
        <p:spPr>
          <a:xfrm>
            <a:off x="5739311" y="78180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Action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38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SonarQube for Security and code quality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026" name="Picture 2" descr="Developer icon PNG and SVG Vector Free Download">
            <a:extLst>
              <a:ext uri="{FF2B5EF4-FFF2-40B4-BE49-F238E27FC236}">
                <a16:creationId xmlns:a16="http://schemas.microsoft.com/office/drawing/2014/main" id="{4DA8E799-49F4-FA55-074D-2D4C8E1E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94" y="5858747"/>
            <a:ext cx="735824" cy="88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6B9CC6-16DD-862D-173E-A595C42F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9" y="956135"/>
            <a:ext cx="5443506" cy="36650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65552F-3BD7-A5E2-AB64-BB5E0039F059}"/>
              </a:ext>
            </a:extLst>
          </p:cNvPr>
          <p:cNvCxnSpPr>
            <a:cxnSpLocks/>
          </p:cNvCxnSpPr>
          <p:nvPr/>
        </p:nvCxnSpPr>
        <p:spPr>
          <a:xfrm flipV="1">
            <a:off x="3231346" y="4490407"/>
            <a:ext cx="0" cy="12870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FB6BC-C10E-D69E-0AC2-E90EBBE626BD}"/>
              </a:ext>
            </a:extLst>
          </p:cNvPr>
          <p:cNvCxnSpPr>
            <a:cxnSpLocks/>
          </p:cNvCxnSpPr>
          <p:nvPr/>
        </p:nvCxnSpPr>
        <p:spPr>
          <a:xfrm>
            <a:off x="3628788" y="4490407"/>
            <a:ext cx="0" cy="1287048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81EF50-3365-9FE1-B49D-FE1205DD2A34}"/>
              </a:ext>
            </a:extLst>
          </p:cNvPr>
          <p:cNvSpPr txBox="1"/>
          <p:nvPr/>
        </p:nvSpPr>
        <p:spPr>
          <a:xfrm>
            <a:off x="3718540" y="4715927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Pull</a:t>
            </a:r>
            <a:endParaRPr lang="LID4096" sz="161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D4F2D-4BCC-2282-B4FB-87713EAC2C31}"/>
              </a:ext>
            </a:extLst>
          </p:cNvPr>
          <p:cNvSpPr txBox="1"/>
          <p:nvPr/>
        </p:nvSpPr>
        <p:spPr>
          <a:xfrm>
            <a:off x="2611353" y="4715926"/>
            <a:ext cx="591829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Push</a:t>
            </a:r>
            <a:endParaRPr lang="LID4096" sz="1615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E63851-6529-8369-66C9-28E3C0FD1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944" y="772708"/>
            <a:ext cx="5770983" cy="4181933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479105-8AF2-621D-1DC5-823DFB765215}"/>
              </a:ext>
            </a:extLst>
          </p:cNvPr>
          <p:cNvSpPr/>
          <p:nvPr/>
        </p:nvSpPr>
        <p:spPr>
          <a:xfrm>
            <a:off x="5888382" y="2330286"/>
            <a:ext cx="969939" cy="37825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pic>
        <p:nvPicPr>
          <p:cNvPr id="1028" name="Picture 4" descr="X 上的Sonar：「SonarCloud is now live with private projects ...">
            <a:extLst>
              <a:ext uri="{FF2B5EF4-FFF2-40B4-BE49-F238E27FC236}">
                <a16:creationId xmlns:a16="http://schemas.microsoft.com/office/drawing/2014/main" id="{435948DF-7E81-3B4C-BEAB-F13729B61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790" y="772708"/>
            <a:ext cx="1185137" cy="5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, Git Hub Icon With Text On White Background ...">
            <a:extLst>
              <a:ext uri="{FF2B5EF4-FFF2-40B4-BE49-F238E27FC236}">
                <a16:creationId xmlns:a16="http://schemas.microsoft.com/office/drawing/2014/main" id="{C57E4B20-F7CE-DEC5-FC47-255A066A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706343"/>
            <a:ext cx="1257651" cy="6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Wiki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4957E-2FAA-D711-10DF-8184DAB3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9" y="784075"/>
            <a:ext cx="8600987" cy="42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402675" y="838780"/>
            <a:ext cx="6547425" cy="103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Meeting with stakeholders</a:t>
            </a:r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Plan for this week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402675" y="838780"/>
            <a:ext cx="65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No GPU resource on spider</a:t>
            </a:r>
          </a:p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Send me your GitHub usernames</a:t>
            </a:r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Reminder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31738</TotalTime>
  <Words>139</Words>
  <Application>Microsoft Office PowerPoint</Application>
  <PresentationFormat>Custom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PowerPoint Presentation</vt:lpstr>
      <vt:lpstr>PowerPoint Presentation</vt:lpstr>
      <vt:lpstr>Progress Update:  GitHub Repos for Backend and WebApp</vt:lpstr>
      <vt:lpstr>Progress Update:  CI/CD using GitHub actions</vt:lpstr>
      <vt:lpstr>Progress Update: SonarQube for Security and code quality</vt:lpstr>
      <vt:lpstr>Progress Update: Wiki</vt:lpstr>
      <vt:lpstr>Plan for this week</vt:lpstr>
      <vt:lpstr>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11</cp:revision>
  <dcterms:created xsi:type="dcterms:W3CDTF">2023-10-09T07:43:41Z</dcterms:created>
  <dcterms:modified xsi:type="dcterms:W3CDTF">2023-11-27T19:29:29Z</dcterms:modified>
</cp:coreProperties>
</file>