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9" r:id="rId5"/>
    <p:sldId id="390" r:id="rId6"/>
    <p:sldId id="420" r:id="rId7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EFEF"/>
    <a:srgbClr val="F9E5FB"/>
    <a:srgbClr val="FD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3" autoAdjust="0"/>
  </p:normalViewPr>
  <p:slideViewPr>
    <p:cSldViewPr snapToGrid="0" showGuides="1">
      <p:cViewPr varScale="1">
        <p:scale>
          <a:sx n="150" d="100"/>
          <a:sy n="150" d="100"/>
        </p:scale>
        <p:origin x="510" y="126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Blauwe achterg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20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260000"/>
            <a:ext cx="7922712" cy="3310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12000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  <p:sp>
        <p:nvSpPr>
          <p:cNvPr id="4" name="MSIPCMContentMarking" descr="{&quot;HashCode&quot;:-1584269589,&quot;Placement&quot;:&quot;Footer&quot;,&quot;Top&quot;:389.104645,&quot;Left&quot;:665.3905,&quot;SlideWidth&quot;:720,&quot;SlideHeight&quot;:405}">
            <a:extLst>
              <a:ext uri="{FF2B5EF4-FFF2-40B4-BE49-F238E27FC236}">
                <a16:creationId xmlns:a16="http://schemas.microsoft.com/office/drawing/2014/main" id="{E5A396BF-8FF0-4A85-AA47-5123A5F911FD}"/>
              </a:ext>
            </a:extLst>
          </p:cNvPr>
          <p:cNvSpPr txBox="1"/>
          <p:nvPr userDrawn="1"/>
        </p:nvSpPr>
        <p:spPr>
          <a:xfrm>
            <a:off x="8450459" y="49416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6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ct val="1000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ct val="1000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0" y="3943351"/>
            <a:ext cx="9144000" cy="627063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Aug 08, 2023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1" y="3354482"/>
            <a:ext cx="8788403" cy="627063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question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2" y="2418449"/>
            <a:ext cx="9144000" cy="848643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2" y="4019741"/>
            <a:ext cx="8928108" cy="122175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608400" tIns="0" rIns="608400" bIns="2628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                                                                                                                                      </a:t>
            </a:r>
          </a:p>
          <a:p>
            <a:endParaRPr lang="nl-NL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AF115FE-3AE9-FCCF-B5AD-8BF1808E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982" y="4734194"/>
            <a:ext cx="484016" cy="36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2F739D-C800-77E1-97FD-BE8FE5DB9065}"/>
              </a:ext>
            </a:extLst>
          </p:cNvPr>
          <p:cNvSpPr/>
          <p:nvPr/>
        </p:nvSpPr>
        <p:spPr>
          <a:xfrm>
            <a:off x="5956300" y="628650"/>
            <a:ext cx="2749550" cy="3390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90E4-78E7-F4D1-E9F8-DB20EDC15C94}"/>
              </a:ext>
            </a:extLst>
          </p:cNvPr>
          <p:cNvSpPr txBox="1"/>
          <p:nvPr/>
        </p:nvSpPr>
        <p:spPr>
          <a:xfrm>
            <a:off x="6875390" y="401955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dCache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FAF4F-A3D8-B6DA-FAF7-FF0F6483E08B}"/>
              </a:ext>
            </a:extLst>
          </p:cNvPr>
          <p:cNvSpPr/>
          <p:nvPr/>
        </p:nvSpPr>
        <p:spPr>
          <a:xfrm>
            <a:off x="6884887" y="832598"/>
            <a:ext cx="914400" cy="666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1EFFB9-459A-9364-7DE0-7AFB4A2E3E16}"/>
              </a:ext>
            </a:extLst>
          </p:cNvPr>
          <p:cNvSpPr/>
          <p:nvPr/>
        </p:nvSpPr>
        <p:spPr>
          <a:xfrm>
            <a:off x="6884887" y="2959101"/>
            <a:ext cx="914400" cy="666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tape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4C735C-5F89-1E9D-788C-0D90ACE514EF}"/>
              </a:ext>
            </a:extLst>
          </p:cNvPr>
          <p:cNvCxnSpPr>
            <a:cxnSpLocks/>
          </p:cNvCxnSpPr>
          <p:nvPr/>
        </p:nvCxnSpPr>
        <p:spPr>
          <a:xfrm>
            <a:off x="2731728" y="1231900"/>
            <a:ext cx="322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45153623-D3F6-CB1F-68CB-F03F4F09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570" y="900673"/>
            <a:ext cx="529851" cy="5298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432EE-894B-8440-C0F0-B7FD43BAE234}"/>
              </a:ext>
            </a:extLst>
          </p:cNvPr>
          <p:cNvSpPr txBox="1"/>
          <p:nvPr/>
        </p:nvSpPr>
        <p:spPr>
          <a:xfrm>
            <a:off x="7092036" y="19547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HSM</a:t>
            </a:r>
            <a:endParaRPr lang="LID4096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6F379-856D-39A3-3E3B-639F697D3D4A}"/>
              </a:ext>
            </a:extLst>
          </p:cNvPr>
          <p:cNvSpPr txBox="1"/>
          <p:nvPr/>
        </p:nvSpPr>
        <p:spPr>
          <a:xfrm>
            <a:off x="1965570" y="131393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LID4096" dirty="0"/>
          </a:p>
        </p:txBody>
      </p:sp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15B213C2-5945-8741-CAF1-E6BE43DB7941}"/>
              </a:ext>
            </a:extLst>
          </p:cNvPr>
          <p:cNvSpPr/>
          <p:nvPr/>
        </p:nvSpPr>
        <p:spPr>
          <a:xfrm>
            <a:off x="2159000" y="2324100"/>
            <a:ext cx="914400" cy="914400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0B650E40-2A59-AF83-1D6A-3F05142DEAAB}"/>
              </a:ext>
            </a:extLst>
          </p:cNvPr>
          <p:cNvSpPr/>
          <p:nvPr/>
        </p:nvSpPr>
        <p:spPr>
          <a:xfrm flipH="1">
            <a:off x="7811032" y="1123950"/>
            <a:ext cx="392537" cy="22415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0353521E-686B-C65B-EBF4-C077943B8325}"/>
              </a:ext>
            </a:extLst>
          </p:cNvPr>
          <p:cNvSpPr/>
          <p:nvPr/>
        </p:nvSpPr>
        <p:spPr>
          <a:xfrm flipV="1">
            <a:off x="6491147" y="1067029"/>
            <a:ext cx="381994" cy="22984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95060-1F88-E272-0E2D-68E79CF6B6F9}"/>
              </a:ext>
            </a:extLst>
          </p:cNvPr>
          <p:cNvSpPr txBox="1"/>
          <p:nvPr/>
        </p:nvSpPr>
        <p:spPr>
          <a:xfrm rot="16365759">
            <a:off x="5953273" y="1862918"/>
            <a:ext cx="717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Staging</a:t>
            </a:r>
            <a:endParaRPr lang="LID4096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324604-AADE-225B-09FD-F0D567AB75F6}"/>
              </a:ext>
            </a:extLst>
          </p:cNvPr>
          <p:cNvSpPr txBox="1"/>
          <p:nvPr/>
        </p:nvSpPr>
        <p:spPr>
          <a:xfrm rot="16032214">
            <a:off x="7843048" y="1996262"/>
            <a:ext cx="96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Un-staging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25128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D00C37-BF9D-CA36-4C39-26B3C56E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727116"/>
            <a:ext cx="8037512" cy="1387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36F8D1-CD00-1D78-E4EA-71F951EC74D6}"/>
              </a:ext>
            </a:extLst>
          </p:cNvPr>
          <p:cNvSpPr txBox="1"/>
          <p:nvPr/>
        </p:nvSpPr>
        <p:spPr>
          <a:xfrm>
            <a:off x="260350" y="213338"/>
            <a:ext cx="474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Un-stage file to tape from disk: </a:t>
            </a:r>
            <a:r>
              <a:rPr lang="en-US" b="1" dirty="0" err="1"/>
              <a:t>ada</a:t>
            </a:r>
            <a:r>
              <a:rPr lang="en-US" b="1" dirty="0"/>
              <a:t> --</a:t>
            </a:r>
            <a:r>
              <a:rPr lang="en-US" b="1" dirty="0" err="1"/>
              <a:t>unstage</a:t>
            </a:r>
            <a:endParaRPr lang="LID4096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3F85C-C145-BCAB-F34A-96500FD9B4E9}"/>
              </a:ext>
            </a:extLst>
          </p:cNvPr>
          <p:cNvSpPr txBox="1"/>
          <p:nvPr/>
        </p:nvSpPr>
        <p:spPr>
          <a:xfrm>
            <a:off x="260350" y="3116031"/>
            <a:ext cx="301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stage file to disk from tape</a:t>
            </a:r>
            <a:endParaRPr lang="LID4096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572AAA-4ABF-EE15-B027-9A0FF8C9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8" y="3460184"/>
            <a:ext cx="7973551" cy="12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1B6475F5-D373-4660-89EB-4F03E47D006D}" vid="{2086CB6F-6B0A-48B6-8FD8-51377F4AECB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6859371DDAC648AB582DB92A9B9FCD" ma:contentTypeVersion="7" ma:contentTypeDescription="Create a new document." ma:contentTypeScope="" ma:versionID="449f1516e04746bb0843d73c76b3a5b5">
  <xsd:schema xmlns:xsd="http://www.w3.org/2001/XMLSchema" xmlns:xs="http://www.w3.org/2001/XMLSchema" xmlns:p="http://schemas.microsoft.com/office/2006/metadata/properties" xmlns:ns2="b1348c9a-5a40-45ae-89a4-810516eb59f1" targetNamespace="http://schemas.microsoft.com/office/2006/metadata/properties" ma:root="true" ma:fieldsID="cd1def499376e73c44a9a2ccbe5f8050" ns2:_="">
    <xsd:import namespace="b1348c9a-5a40-45ae-89a4-810516eb59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48c9a-5a40-45ae-89a4-810516eb5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43C7E4-0230-49FC-BDCE-3B8DA6D440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359BDD-17F1-413B-999E-1C506CDBF3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ED886B-BA52-44C5-A414-0907684F7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348c9a-5a40-45ae-89a4-810516eb59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33503</TotalTime>
  <Words>57</Words>
  <Application>Microsoft Office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TUe</vt:lpstr>
      <vt:lpstr>Designing the national HPC and public cloud-based solutions for the data-driven animal behavior detection 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Hailu, Haftom</cp:lastModifiedBy>
  <cp:revision>30</cp:revision>
  <dcterms:created xsi:type="dcterms:W3CDTF">2018-11-21T12:48:52Z</dcterms:created>
  <dcterms:modified xsi:type="dcterms:W3CDTF">2023-11-22T11:28:48Z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0x010100086859371DDAC648AB582DB92A9B9FCD</vt:lpwstr>
  </property>
  <property fmtid="{D5CDD505-2E9C-101B-9397-08002B2CF9AE}" pid="3" name="MSIP_Label_1c18959a-f805-4b02-b465-c75c791063b3_Enabled">
    <vt:lpwstr>true</vt:lpwstr>
  </property>
  <property fmtid="{D5CDD505-2E9C-101B-9397-08002B2CF9AE}" pid="4" name="MSIP_Label_1c18959a-f805-4b02-b465-c75c791063b3_SetDate">
    <vt:lpwstr>2023-01-29T22:29:04Z</vt:lpwstr>
  </property>
  <property fmtid="{D5CDD505-2E9C-101B-9397-08002B2CF9AE}" pid="5" name="MSIP_Label_1c18959a-f805-4b02-b465-c75c791063b3_Method">
    <vt:lpwstr>Privileged</vt:lpwstr>
  </property>
  <property fmtid="{D5CDD505-2E9C-101B-9397-08002B2CF9AE}" pid="6" name="MSIP_Label_1c18959a-f805-4b02-b465-c75c791063b3_Name">
    <vt:lpwstr>1c18959a-f805-4b02-b465-c75c791063b3</vt:lpwstr>
  </property>
  <property fmtid="{D5CDD505-2E9C-101B-9397-08002B2CF9AE}" pid="7" name="MSIP_Label_1c18959a-f805-4b02-b465-c75c791063b3_SiteId">
    <vt:lpwstr>af73baa8-f594-4eb2-a39d-93e96cad61fc</vt:lpwstr>
  </property>
  <property fmtid="{D5CDD505-2E9C-101B-9397-08002B2CF9AE}" pid="8" name="MSIP_Label_1c18959a-f805-4b02-b465-c75c791063b3_ActionId">
    <vt:lpwstr>234a49b3-1c9a-4bb7-a473-f35412c957d7</vt:lpwstr>
  </property>
  <property fmtid="{D5CDD505-2E9C-101B-9397-08002B2CF9AE}" pid="9" name="MSIP_Label_1c18959a-f805-4b02-b465-c75c791063b3_ContentBits">
    <vt:lpwstr>2</vt:lpwstr>
  </property>
</Properties>
</file>