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9" r:id="rId2"/>
    <p:sldId id="552" r:id="rId3"/>
    <p:sldId id="516" r:id="rId4"/>
    <p:sldId id="559" r:id="rId5"/>
    <p:sldId id="568" r:id="rId6"/>
    <p:sldId id="576" r:id="rId7"/>
    <p:sldId id="572" r:id="rId8"/>
    <p:sldId id="574" r:id="rId9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11/03/2023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5" Type="http://schemas.openxmlformats.org/officeDocument/2006/relationships/image" Target="../media/image3.emf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  <a:p>
            <a:r>
              <a:rPr lang="nl-NL" dirty="0"/>
              <a:t>                                                                                                                              Nov 7,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D20F7-1F78-4CAE-1EEE-10E2A2965E7E}"/>
              </a:ext>
            </a:extLst>
          </p:cNvPr>
          <p:cNvSpPr txBox="1"/>
          <p:nvPr/>
        </p:nvSpPr>
        <p:spPr>
          <a:xfrm>
            <a:off x="299918" y="1155520"/>
            <a:ext cx="4791609" cy="140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0216" indent="-330216">
              <a:buFont typeface="Wingdings" panose="05000000000000000000" pitchFamily="2" charset="2"/>
              <a:buChar char="ü"/>
            </a:pPr>
            <a:r>
              <a:rPr lang="en-US" sz="1618" dirty="0"/>
              <a:t>Doc attachment is working</a:t>
            </a:r>
          </a:p>
          <a:p>
            <a:pPr marL="330216" indent="-330216">
              <a:buFont typeface="Wingdings" panose="05000000000000000000" pitchFamily="2" charset="2"/>
              <a:buChar char="ü"/>
            </a:pPr>
            <a:r>
              <a:rPr lang="en-US" sz="1618" dirty="0"/>
              <a:t>GitHub Repo (Slides, codes,..)</a:t>
            </a:r>
          </a:p>
          <a:p>
            <a:pPr marL="330216" indent="-330216">
              <a:buFont typeface="Wingdings" panose="05000000000000000000" pitchFamily="2" charset="2"/>
              <a:buChar char="ü"/>
            </a:pPr>
            <a:r>
              <a:rPr lang="en-US" sz="1618" dirty="0"/>
              <a:t>Computation requirement</a:t>
            </a:r>
          </a:p>
          <a:p>
            <a:endParaRPr lang="en-US" sz="1849" dirty="0"/>
          </a:p>
          <a:p>
            <a:pPr marL="330216" indent="-330216">
              <a:buFont typeface="Wingdings" panose="05000000000000000000" pitchFamily="2" charset="2"/>
              <a:buChar char="ü"/>
            </a:pPr>
            <a:endParaRPr lang="LID4096" sz="1849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C16035-4AF1-4704-370D-BDED58A7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6B9D10E-4D0A-7D78-5D01-8765999AB419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46627C38-2186-4EAD-E1DC-729671D7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86CC96-C8F2-1692-5F90-D3FCC49F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840" y="237803"/>
            <a:ext cx="7487402" cy="6569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3B445-EF19-8EA5-6026-842588BB639C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Context Diagram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B445-EF19-8EA5-6026-842588BB639C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133787-E19A-C945-25EC-9DE3C139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5" y="558570"/>
            <a:ext cx="12317578" cy="6144623"/>
          </a:xfrm>
          <a:prstGeom prst="rect">
            <a:avLst/>
          </a:prstGeom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59150F4F-D90E-599B-7A0A-7BA9D50B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C6D884-D210-54A9-B876-3DB4AF041032}"/>
              </a:ext>
            </a:extLst>
          </p:cNvPr>
          <p:cNvSpPr/>
          <p:nvPr/>
        </p:nvSpPr>
        <p:spPr>
          <a:xfrm>
            <a:off x="4840924" y="3518402"/>
            <a:ext cx="5585132" cy="18113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A662E-80F7-098A-8E47-A9F705F3FBE8}"/>
              </a:ext>
            </a:extLst>
          </p:cNvPr>
          <p:cNvSpPr/>
          <p:nvPr/>
        </p:nvSpPr>
        <p:spPr>
          <a:xfrm>
            <a:off x="3481688" y="120405"/>
            <a:ext cx="6352876" cy="1513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Graphic 7" descr="Ui Ux outline">
            <a:extLst>
              <a:ext uri="{FF2B5EF4-FFF2-40B4-BE49-F238E27FC236}">
                <a16:creationId xmlns:a16="http://schemas.microsoft.com/office/drawing/2014/main" id="{F10CBBB0-13BE-106A-651F-71709BD1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246" y="450945"/>
            <a:ext cx="670925" cy="670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A1AC65-1BE7-A23B-95AC-E528F2286AC1}"/>
              </a:ext>
            </a:extLst>
          </p:cNvPr>
          <p:cNvSpPr txBox="1"/>
          <p:nvPr/>
        </p:nvSpPr>
        <p:spPr>
          <a:xfrm>
            <a:off x="4136457" y="1073749"/>
            <a:ext cx="1099981" cy="42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4" b="1" dirty="0"/>
              <a:t>      Frontend</a:t>
            </a:r>
          </a:p>
          <a:p>
            <a:r>
              <a:rPr lang="en-US" sz="1038" b="1" dirty="0"/>
              <a:t>(</a:t>
            </a:r>
            <a:r>
              <a:rPr lang="en-US" sz="1038" dirty="0"/>
              <a:t>HTML, JS, CSS…</a:t>
            </a:r>
            <a:r>
              <a:rPr lang="en-US" sz="1038" b="1" dirty="0"/>
              <a:t>)</a:t>
            </a:r>
            <a:endParaRPr lang="LID4096" sz="1038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BD93E3-8676-A23C-C5CE-593EDE38E956}"/>
              </a:ext>
            </a:extLst>
          </p:cNvPr>
          <p:cNvCxnSpPr>
            <a:cxnSpLocks/>
          </p:cNvCxnSpPr>
          <p:nvPr/>
        </p:nvCxnSpPr>
        <p:spPr>
          <a:xfrm>
            <a:off x="5136840" y="754406"/>
            <a:ext cx="1457093" cy="1312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47003B3D-AB24-E018-C3A7-FAA3BBFE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5276" y="347432"/>
            <a:ext cx="828113" cy="828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6D084-8C18-FCE6-5B65-3E6B274A9EF0}"/>
              </a:ext>
            </a:extLst>
          </p:cNvPr>
          <p:cNvSpPr txBox="1"/>
          <p:nvPr/>
        </p:nvSpPr>
        <p:spPr>
          <a:xfrm>
            <a:off x="6116404" y="1076708"/>
            <a:ext cx="1779272" cy="42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              </a:t>
            </a:r>
            <a:r>
              <a:rPr lang="en-US" sz="1154" b="1" dirty="0"/>
              <a:t>Server-side</a:t>
            </a:r>
          </a:p>
          <a:p>
            <a:r>
              <a:rPr lang="en-US" sz="1038" dirty="0"/>
              <a:t>                   ( Flask)</a:t>
            </a:r>
            <a:endParaRPr lang="LID4096" sz="1038" dirty="0"/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7633C995-E62A-BC43-7234-12FD7A68F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6254" y="2187051"/>
            <a:ext cx="1259838" cy="7232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3775A9-78EE-3DED-EFEC-1CC5D05F6E66}"/>
              </a:ext>
            </a:extLst>
          </p:cNvPr>
          <p:cNvSpPr txBox="1"/>
          <p:nvPr/>
        </p:nvSpPr>
        <p:spPr>
          <a:xfrm>
            <a:off x="7432371" y="2580847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CouchDB</a:t>
            </a:r>
            <a:endParaRPr lang="LID4096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C028E-8989-B070-1590-391DC05CD5D3}"/>
              </a:ext>
            </a:extLst>
          </p:cNvPr>
          <p:cNvCxnSpPr>
            <a:cxnSpLocks/>
          </p:cNvCxnSpPr>
          <p:nvPr/>
        </p:nvCxnSpPr>
        <p:spPr>
          <a:xfrm flipH="1" flipV="1">
            <a:off x="7099380" y="1590881"/>
            <a:ext cx="235" cy="669393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8F1FB-2783-948F-76A9-4AC881E72257}"/>
              </a:ext>
            </a:extLst>
          </p:cNvPr>
          <p:cNvSpPr/>
          <p:nvPr/>
        </p:nvSpPr>
        <p:spPr>
          <a:xfrm>
            <a:off x="2462423" y="3843757"/>
            <a:ext cx="1887696" cy="738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F17DA2-EC83-C872-1608-14193D85847A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789105" y="4127367"/>
            <a:ext cx="1791620" cy="2120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599A95-8734-8743-1964-CA90337FCF2A}"/>
              </a:ext>
            </a:extLst>
          </p:cNvPr>
          <p:cNvSpPr txBox="1"/>
          <p:nvPr/>
        </p:nvSpPr>
        <p:spPr>
          <a:xfrm>
            <a:off x="2703570" y="4571114"/>
            <a:ext cx="1143262" cy="26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4" b="1" dirty="0"/>
              <a:t>Container Repo</a:t>
            </a:r>
            <a:endParaRPr lang="LID4096" sz="1154" b="1" dirty="0"/>
          </a:p>
        </p:txBody>
      </p:sp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6C4A72A8-3C34-A8D7-A277-025898C3EF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9126" y="356909"/>
            <a:ext cx="457200" cy="4572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A6731-B553-56AD-B564-CD68EBC5D8D4}"/>
              </a:ext>
            </a:extLst>
          </p:cNvPr>
          <p:cNvCxnSpPr>
            <a:cxnSpLocks/>
          </p:cNvCxnSpPr>
          <p:nvPr/>
        </p:nvCxnSpPr>
        <p:spPr>
          <a:xfrm>
            <a:off x="2932142" y="751343"/>
            <a:ext cx="1418436" cy="122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AF7CAD53-CE77-D049-DE93-826005FC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98" y="3942567"/>
            <a:ext cx="1029403" cy="5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D09BD0B-32E1-2210-442D-8E643AF1B93D}"/>
              </a:ext>
            </a:extLst>
          </p:cNvPr>
          <p:cNvSpPr/>
          <p:nvPr/>
        </p:nvSpPr>
        <p:spPr>
          <a:xfrm>
            <a:off x="6506152" y="3640024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1" name="Picture 6" descr="High Performance Computing (HPC)">
            <a:extLst>
              <a:ext uri="{FF2B5EF4-FFF2-40B4-BE49-F238E27FC236}">
                <a16:creationId xmlns:a16="http://schemas.microsoft.com/office/drawing/2014/main" id="{BC659FE7-C75A-4F7F-C20F-ADA8B79F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24" y="3829831"/>
            <a:ext cx="565630" cy="9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6791EAE-FCFB-72DE-6335-7ABD7F5BDAA6}"/>
              </a:ext>
            </a:extLst>
          </p:cNvPr>
          <p:cNvSpPr txBox="1"/>
          <p:nvPr/>
        </p:nvSpPr>
        <p:spPr>
          <a:xfrm>
            <a:off x="6604868" y="4996357"/>
            <a:ext cx="141101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b="1" dirty="0"/>
              <a:t>Worker nodes</a:t>
            </a:r>
            <a:endParaRPr lang="LID4096" sz="1154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9E1A2-0986-D8B6-9C3F-34076F22041E}"/>
              </a:ext>
            </a:extLst>
          </p:cNvPr>
          <p:cNvCxnSpPr>
            <a:cxnSpLocks/>
          </p:cNvCxnSpPr>
          <p:nvPr/>
        </p:nvCxnSpPr>
        <p:spPr>
          <a:xfrm flipV="1">
            <a:off x="7125770" y="2844543"/>
            <a:ext cx="235" cy="8009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842EA8F-2645-C2BC-3C0D-B970B95C2878}"/>
              </a:ext>
            </a:extLst>
          </p:cNvPr>
          <p:cNvSpPr txBox="1"/>
          <p:nvPr/>
        </p:nvSpPr>
        <p:spPr>
          <a:xfrm>
            <a:off x="2323654" y="744003"/>
            <a:ext cx="68117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F9BD3EA8-3E5C-6667-1141-D09F5FA99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26942" y="3785985"/>
            <a:ext cx="603353" cy="47060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EC6B8BD-0783-E25B-244A-02FB35C467FE}"/>
              </a:ext>
            </a:extLst>
          </p:cNvPr>
          <p:cNvSpPr txBox="1"/>
          <p:nvPr/>
        </p:nvSpPr>
        <p:spPr>
          <a:xfrm>
            <a:off x="11573365" y="43329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admin</a:t>
            </a:r>
            <a:endParaRPr lang="LID4096" sz="1615" dirty="0"/>
          </a:p>
        </p:txBody>
      </p:sp>
      <p:pic>
        <p:nvPicPr>
          <p:cNvPr id="56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E18F02EB-EF8F-CEF5-AC6C-C424437B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580724" y="3785984"/>
            <a:ext cx="629594" cy="6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7A3E7B5-009A-0BC8-E950-EA18D4B1E8CE}"/>
              </a:ext>
            </a:extLst>
          </p:cNvPr>
          <p:cNvSpPr txBox="1"/>
          <p:nvPr/>
        </p:nvSpPr>
        <p:spPr>
          <a:xfrm>
            <a:off x="9470755" y="4364394"/>
            <a:ext cx="1388075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</a:t>
            </a:r>
            <a:endParaRPr lang="LID4096" sz="1154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09ED497-BE8C-520A-60A2-DF60FF6A326E}"/>
              </a:ext>
            </a:extLst>
          </p:cNvPr>
          <p:cNvSpPr/>
          <p:nvPr/>
        </p:nvSpPr>
        <p:spPr>
          <a:xfrm>
            <a:off x="4366009" y="4148570"/>
            <a:ext cx="2123214" cy="14907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B048470-2A87-2B80-DB56-3488A2097CE1}"/>
              </a:ext>
            </a:extLst>
          </p:cNvPr>
          <p:cNvSpPr/>
          <p:nvPr/>
        </p:nvSpPr>
        <p:spPr>
          <a:xfrm rot="10800000">
            <a:off x="10179933" y="4074395"/>
            <a:ext cx="1451154" cy="12714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31AEB9-CA37-8D8D-F69A-0944B3C254AE}"/>
              </a:ext>
            </a:extLst>
          </p:cNvPr>
          <p:cNvSpPr txBox="1"/>
          <p:nvPr/>
        </p:nvSpPr>
        <p:spPr>
          <a:xfrm>
            <a:off x="8921560" y="5024744"/>
            <a:ext cx="1470339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HPC Environment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754539D-6088-863B-C9D2-D65B0A5BA4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9839" y="364555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31586C2-88CF-BDD9-45DF-04166CC3C6E7}"/>
              </a:ext>
            </a:extLst>
          </p:cNvPr>
          <p:cNvSpPr txBox="1"/>
          <p:nvPr/>
        </p:nvSpPr>
        <p:spPr>
          <a:xfrm>
            <a:off x="9062369" y="1385127"/>
            <a:ext cx="840358" cy="30546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85" b="1" dirty="0"/>
              <a:t>Web app</a:t>
            </a:r>
            <a:endParaRPr lang="LID4096" sz="1385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115C04-2476-5438-97A5-7A6654A1EE9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3" name="Picture 2" descr="dCache Project · GitHub">
            <a:extLst>
              <a:ext uri="{FF2B5EF4-FFF2-40B4-BE49-F238E27FC236}">
                <a16:creationId xmlns:a16="http://schemas.microsoft.com/office/drawing/2014/main" id="{B2861DBF-95B7-C999-1780-8B02BE3B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42" y="6166029"/>
            <a:ext cx="542373" cy="5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6C8B7C-277D-C1C8-F7B8-7AAB2CFF7833}"/>
              </a:ext>
            </a:extLst>
          </p:cNvPr>
          <p:cNvCxnSpPr>
            <a:cxnSpLocks/>
          </p:cNvCxnSpPr>
          <p:nvPr/>
        </p:nvCxnSpPr>
        <p:spPr>
          <a:xfrm flipH="1" flipV="1">
            <a:off x="7085938" y="5232706"/>
            <a:ext cx="13442" cy="94702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F4C81A40-7DA3-27F4-F993-3307149F1C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7046" y="316230"/>
            <a:ext cx="828113" cy="82811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F845A4-438E-C366-CEF7-A8C63452D647}"/>
              </a:ext>
            </a:extLst>
          </p:cNvPr>
          <p:cNvCxnSpPr>
            <a:cxnSpLocks/>
          </p:cNvCxnSpPr>
          <p:nvPr/>
        </p:nvCxnSpPr>
        <p:spPr>
          <a:xfrm flipV="1">
            <a:off x="7243890" y="702907"/>
            <a:ext cx="1163542" cy="168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EEB7DC-B70C-0124-1340-EBE0AD46BA26}"/>
              </a:ext>
            </a:extLst>
          </p:cNvPr>
          <p:cNvSpPr txBox="1"/>
          <p:nvPr/>
        </p:nvSpPr>
        <p:spPr>
          <a:xfrm>
            <a:off x="8407431" y="1044126"/>
            <a:ext cx="828113" cy="41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8" b="1" dirty="0"/>
              <a:t>MySQL</a:t>
            </a:r>
          </a:p>
          <a:p>
            <a:r>
              <a:rPr lang="en-US" sz="1038" b="1" dirty="0"/>
              <a:t>(</a:t>
            </a:r>
            <a:r>
              <a:rPr lang="en-US" sz="1038" dirty="0"/>
              <a:t>optional</a:t>
            </a:r>
            <a:r>
              <a:rPr lang="en-US" sz="1038" b="1" dirty="0"/>
              <a:t>)</a:t>
            </a:r>
            <a:endParaRPr lang="LID4096" sz="1038" b="1" dirty="0"/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07165182-FC1F-A830-40A2-BA79F5E975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B445-EF19-8EA5-6026-842588BB639C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/>
                </a:solidFill>
                <a:latin typeface="Avenir Next" panose="020B0503020202020204" pitchFamily="34" charset="0"/>
              </a:rPr>
              <a:t>Creating views in CouchDB</a:t>
            </a:r>
            <a:endParaRPr lang="en-NL" sz="1800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59150F4F-D90E-599B-7A0A-7BA9D50B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2088C-4523-E0CF-B945-19225A7F0C3E}"/>
              </a:ext>
            </a:extLst>
          </p:cNvPr>
          <p:cNvSpPr txBox="1"/>
          <p:nvPr/>
        </p:nvSpPr>
        <p:spPr>
          <a:xfrm>
            <a:off x="340549" y="667066"/>
            <a:ext cx="618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does picas client know which design document to use?</a:t>
            </a:r>
          </a:p>
        </p:txBody>
      </p:sp>
    </p:spTree>
    <p:extLst>
      <p:ext uri="{BB962C8B-B14F-4D97-AF65-F5344CB8AC3E}">
        <p14:creationId xmlns:p14="http://schemas.microsoft.com/office/powerpoint/2010/main" val="118467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>
            <a:extLst>
              <a:ext uri="{FF2B5EF4-FFF2-40B4-BE49-F238E27FC236}">
                <a16:creationId xmlns:a16="http://schemas.microsoft.com/office/drawing/2014/main" id="{7E8B4780-E7A9-8ED0-D9B4-04954A51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03" y="3277"/>
            <a:ext cx="4509135" cy="1340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3B445-EF19-8EA5-6026-842588BB639C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/>
                </a:solidFill>
                <a:latin typeface="Avenir Next" panose="020B0503020202020204" pitchFamily="34" charset="0"/>
              </a:rPr>
              <a:t>Creating views in CouchDB</a:t>
            </a:r>
            <a:endParaRPr lang="en-NL" sz="1800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1FC1F-9B91-DE4B-9757-0599D9FB6DE4}"/>
              </a:ext>
            </a:extLst>
          </p:cNvPr>
          <p:cNvSpPr txBox="1"/>
          <p:nvPr/>
        </p:nvSpPr>
        <p:spPr>
          <a:xfrm>
            <a:off x="256659" y="709011"/>
            <a:ext cx="429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Creating views ( for jobs with no priority)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59150F4F-D90E-599B-7A0A-7BA9D50B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266084-9269-DC2B-696D-661256394EF4}"/>
              </a:ext>
            </a:extLst>
          </p:cNvPr>
          <p:cNvSpPr txBox="1"/>
          <p:nvPr/>
        </p:nvSpPr>
        <p:spPr>
          <a:xfrm flipH="1">
            <a:off x="84911" y="3211391"/>
            <a:ext cx="78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8FBD8-960B-B8A1-B36E-4702CDAFC00A}"/>
              </a:ext>
            </a:extLst>
          </p:cNvPr>
          <p:cNvSpPr txBox="1"/>
          <p:nvPr/>
        </p:nvSpPr>
        <p:spPr>
          <a:xfrm flipH="1">
            <a:off x="2801337" y="2374951"/>
            <a:ext cx="15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D40B5-4C6E-CD3F-0337-50B6259A0A4A}"/>
              </a:ext>
            </a:extLst>
          </p:cNvPr>
          <p:cNvSpPr txBox="1"/>
          <p:nvPr/>
        </p:nvSpPr>
        <p:spPr>
          <a:xfrm flipH="1">
            <a:off x="3107812" y="3623552"/>
            <a:ext cx="97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Locked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DB11BD-FF72-B404-9FA7-A90BD1433091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flipV="1">
            <a:off x="478641" y="2559617"/>
            <a:ext cx="2322696" cy="10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DA482A-ACA5-1802-BAC6-4342200B1BC9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>
            <a:off x="478641" y="3580723"/>
            <a:ext cx="2629171" cy="22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DD8CD4-4A15-557A-5092-A4348C63E453}"/>
              </a:ext>
            </a:extLst>
          </p:cNvPr>
          <p:cNvSpPr txBox="1"/>
          <p:nvPr/>
        </p:nvSpPr>
        <p:spPr>
          <a:xfrm flipH="1">
            <a:off x="3156954" y="4373336"/>
            <a:ext cx="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</a:t>
            </a:r>
            <a:endParaRPr lang="LID4096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DF452B-56EA-9793-8085-11273E1DEC54}"/>
              </a:ext>
            </a:extLst>
          </p:cNvPr>
          <p:cNvSpPr txBox="1"/>
          <p:nvPr/>
        </p:nvSpPr>
        <p:spPr>
          <a:xfrm flipH="1">
            <a:off x="3059836" y="5273067"/>
            <a:ext cx="74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02C9F7-935D-531D-2363-97F1A0EFC0EE}"/>
              </a:ext>
            </a:extLst>
          </p:cNvPr>
          <p:cNvCxnSpPr>
            <a:cxnSpLocks/>
            <a:stCxn id="15" idx="2"/>
            <a:endCxn id="37" idx="3"/>
          </p:cNvCxnSpPr>
          <p:nvPr/>
        </p:nvCxnSpPr>
        <p:spPr>
          <a:xfrm>
            <a:off x="478641" y="3580723"/>
            <a:ext cx="2678313" cy="97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865552-5BF7-4741-4778-DFDEEFE4F49F}"/>
              </a:ext>
            </a:extLst>
          </p:cNvPr>
          <p:cNvCxnSpPr>
            <a:cxnSpLocks/>
            <a:stCxn id="15" idx="2"/>
            <a:endCxn id="71" idx="1"/>
          </p:cNvCxnSpPr>
          <p:nvPr/>
        </p:nvCxnSpPr>
        <p:spPr>
          <a:xfrm>
            <a:off x="478641" y="3580723"/>
            <a:ext cx="2484785" cy="212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DBD533-8F25-4EFF-7BC5-4F57CF24926D}"/>
              </a:ext>
            </a:extLst>
          </p:cNvPr>
          <p:cNvSpPr txBox="1"/>
          <p:nvPr/>
        </p:nvSpPr>
        <p:spPr>
          <a:xfrm>
            <a:off x="2784416" y="2745619"/>
            <a:ext cx="14767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</a:t>
            </a:r>
            <a:r>
              <a:rPr lang="LID4096" sz="1000" dirty="0"/>
              <a:t>ock</a:t>
            </a:r>
            <a:r>
              <a:rPr lang="en-US" sz="1000" dirty="0"/>
              <a:t> </a:t>
            </a:r>
            <a:r>
              <a:rPr lang="LID4096" sz="1000" dirty="0"/>
              <a:t>== 0 &amp;&amp; done== 0</a:t>
            </a:r>
            <a:r>
              <a:rPr lang="en-US" sz="1000" dirty="0"/>
              <a:t> </a:t>
            </a:r>
            <a:endParaRPr lang="LID4096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562268-3F78-3A67-7F87-10C31781DC86}"/>
              </a:ext>
            </a:extLst>
          </p:cNvPr>
          <p:cNvSpPr txBox="1"/>
          <p:nvPr/>
        </p:nvSpPr>
        <p:spPr>
          <a:xfrm>
            <a:off x="2856533" y="4686980"/>
            <a:ext cx="1476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</a:t>
            </a:r>
            <a:r>
              <a:rPr lang="LID4096" sz="1000" dirty="0"/>
              <a:t>ock</a:t>
            </a:r>
            <a:r>
              <a:rPr lang="en-US" sz="1000" dirty="0"/>
              <a:t> </a:t>
            </a:r>
            <a:r>
              <a:rPr lang="LID4096" sz="1000" dirty="0"/>
              <a:t> </a:t>
            </a:r>
            <a:r>
              <a:rPr lang="en-US" sz="1000" dirty="0"/>
              <a:t>&gt; 0</a:t>
            </a:r>
            <a:r>
              <a:rPr lang="LID4096" sz="1000" dirty="0"/>
              <a:t> </a:t>
            </a:r>
            <a:r>
              <a:rPr lang="en-US" sz="1000" dirty="0"/>
              <a:t> </a:t>
            </a:r>
            <a:r>
              <a:rPr lang="LID4096" sz="1000" dirty="0"/>
              <a:t>&amp;&amp;</a:t>
            </a:r>
            <a:r>
              <a:rPr lang="en-US" sz="1000" dirty="0"/>
              <a:t> </a:t>
            </a:r>
            <a:r>
              <a:rPr lang="LID4096" sz="1000" dirty="0"/>
              <a:t> don</a:t>
            </a:r>
            <a:r>
              <a:rPr lang="en-US" sz="1000" dirty="0"/>
              <a:t>e &gt; 0 &amp;&amp; </a:t>
            </a:r>
            <a:r>
              <a:rPr lang="en-US" sz="1000" dirty="0" err="1"/>
              <a:t>exit_code</a:t>
            </a:r>
            <a:r>
              <a:rPr lang="en-US" sz="1000" dirty="0"/>
              <a:t> ==0</a:t>
            </a:r>
            <a:endParaRPr lang="LID4096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C6BD76-A3D5-B4B0-8D42-7531DEB6682B}"/>
              </a:ext>
            </a:extLst>
          </p:cNvPr>
          <p:cNvSpPr txBox="1"/>
          <p:nvPr/>
        </p:nvSpPr>
        <p:spPr>
          <a:xfrm>
            <a:off x="2963426" y="5503531"/>
            <a:ext cx="1476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</a:t>
            </a:r>
            <a:r>
              <a:rPr lang="LID4096" sz="1000" dirty="0"/>
              <a:t>ock</a:t>
            </a:r>
            <a:r>
              <a:rPr lang="en-US" sz="1000" dirty="0"/>
              <a:t> </a:t>
            </a:r>
            <a:r>
              <a:rPr lang="LID4096" sz="1000" dirty="0"/>
              <a:t> </a:t>
            </a:r>
            <a:r>
              <a:rPr lang="en-US" sz="1000" dirty="0"/>
              <a:t>&gt; 0</a:t>
            </a:r>
            <a:r>
              <a:rPr lang="LID4096" sz="1000" dirty="0"/>
              <a:t> </a:t>
            </a:r>
            <a:r>
              <a:rPr lang="en-US" sz="1000" dirty="0"/>
              <a:t> </a:t>
            </a:r>
            <a:r>
              <a:rPr lang="LID4096" sz="1000" dirty="0"/>
              <a:t>&amp;&amp;</a:t>
            </a:r>
            <a:r>
              <a:rPr lang="en-US" sz="1000" dirty="0"/>
              <a:t> </a:t>
            </a:r>
            <a:r>
              <a:rPr lang="LID4096" sz="1000" dirty="0"/>
              <a:t> don</a:t>
            </a:r>
            <a:r>
              <a:rPr lang="en-US" sz="1000" dirty="0"/>
              <a:t>e &gt; 0 &amp;&amp; </a:t>
            </a:r>
            <a:r>
              <a:rPr lang="en-US" sz="1000" dirty="0" err="1"/>
              <a:t>exit_code</a:t>
            </a:r>
            <a:r>
              <a:rPr lang="en-US" sz="1000" dirty="0"/>
              <a:t> !=0 &gt;</a:t>
            </a:r>
            <a:endParaRPr lang="LID4096" sz="10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812C97D-781D-F6B8-AE78-27FCD9C0A6AB}"/>
              </a:ext>
            </a:extLst>
          </p:cNvPr>
          <p:cNvSpPr/>
          <p:nvPr/>
        </p:nvSpPr>
        <p:spPr>
          <a:xfrm>
            <a:off x="5080781" y="3117071"/>
            <a:ext cx="1066126" cy="7353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977DDF0-53F1-7356-37C6-10E7F266F29D}"/>
              </a:ext>
            </a:extLst>
          </p:cNvPr>
          <p:cNvSpPr/>
          <p:nvPr/>
        </p:nvSpPr>
        <p:spPr>
          <a:xfrm>
            <a:off x="8006173" y="3120029"/>
            <a:ext cx="1221955" cy="6238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locked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C2DC66-FA34-651F-0767-6C1CB609EA05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 flipV="1">
            <a:off x="6146907" y="3431958"/>
            <a:ext cx="1859266" cy="5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70992F47-5A8E-C8E1-33B8-1999BAC06684}"/>
              </a:ext>
            </a:extLst>
          </p:cNvPr>
          <p:cNvSpPr/>
          <p:nvPr/>
        </p:nvSpPr>
        <p:spPr>
          <a:xfrm>
            <a:off x="11225513" y="1467594"/>
            <a:ext cx="1221955" cy="6238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D92D41A-23D4-E64E-F335-7E5044247642}"/>
              </a:ext>
            </a:extLst>
          </p:cNvPr>
          <p:cNvSpPr/>
          <p:nvPr/>
        </p:nvSpPr>
        <p:spPr>
          <a:xfrm>
            <a:off x="11225514" y="4730932"/>
            <a:ext cx="1221955" cy="6238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B7D6CF1-3397-AC95-716D-166BDD5381E3}"/>
              </a:ext>
            </a:extLst>
          </p:cNvPr>
          <p:cNvCxnSpPr>
            <a:cxnSpLocks/>
            <a:stCxn id="112" idx="7"/>
            <a:endCxn id="132" idx="2"/>
          </p:cNvCxnSpPr>
          <p:nvPr/>
        </p:nvCxnSpPr>
        <p:spPr>
          <a:xfrm flipV="1">
            <a:off x="9049177" y="1779523"/>
            <a:ext cx="2176336" cy="143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492D826-DDA3-85A0-C7D8-C493AF42998E}"/>
              </a:ext>
            </a:extLst>
          </p:cNvPr>
          <p:cNvCxnSpPr>
            <a:cxnSpLocks/>
            <a:stCxn id="112" idx="5"/>
            <a:endCxn id="133" idx="2"/>
          </p:cNvCxnSpPr>
          <p:nvPr/>
        </p:nvCxnSpPr>
        <p:spPr>
          <a:xfrm>
            <a:off x="9049177" y="3652524"/>
            <a:ext cx="2176337" cy="139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887FDCD-B942-B033-F1BF-0491AD0753E0}"/>
              </a:ext>
            </a:extLst>
          </p:cNvPr>
          <p:cNvSpPr txBox="1"/>
          <p:nvPr/>
        </p:nvSpPr>
        <p:spPr>
          <a:xfrm>
            <a:off x="2914773" y="3910775"/>
            <a:ext cx="14767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</a:t>
            </a:r>
            <a:r>
              <a:rPr lang="LID4096" sz="1000" dirty="0"/>
              <a:t>ock</a:t>
            </a:r>
            <a:r>
              <a:rPr lang="en-US" sz="1000" dirty="0"/>
              <a:t> </a:t>
            </a:r>
            <a:r>
              <a:rPr lang="LID4096" sz="1000" dirty="0"/>
              <a:t> </a:t>
            </a:r>
            <a:r>
              <a:rPr lang="en-US" sz="1000" dirty="0"/>
              <a:t>&gt; 0</a:t>
            </a:r>
            <a:r>
              <a:rPr lang="LID4096" sz="1000" dirty="0"/>
              <a:t> </a:t>
            </a:r>
            <a:r>
              <a:rPr lang="en-US" sz="1000" dirty="0"/>
              <a:t> </a:t>
            </a:r>
            <a:r>
              <a:rPr lang="LID4096" sz="1000" dirty="0"/>
              <a:t>&amp;&amp;</a:t>
            </a:r>
            <a:r>
              <a:rPr lang="en-US" sz="1000" dirty="0"/>
              <a:t> </a:t>
            </a:r>
            <a:r>
              <a:rPr lang="LID4096" sz="1000" dirty="0"/>
              <a:t> don</a:t>
            </a:r>
            <a:r>
              <a:rPr lang="en-US" sz="1000" dirty="0"/>
              <a:t>e ==0 </a:t>
            </a:r>
            <a:endParaRPr lang="LID4096" sz="1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5FCDAC0-062A-D28A-C7D9-FDB947CD0FD1}"/>
              </a:ext>
            </a:extLst>
          </p:cNvPr>
          <p:cNvSpPr txBox="1"/>
          <p:nvPr/>
        </p:nvSpPr>
        <p:spPr>
          <a:xfrm rot="19376837">
            <a:off x="9298389" y="2295690"/>
            <a:ext cx="1650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Done&gt;0 &amp;&amp; </a:t>
            </a:r>
            <a:r>
              <a:rPr lang="en-US" sz="1000" dirty="0" err="1"/>
              <a:t>Exit_code</a:t>
            </a:r>
            <a:r>
              <a:rPr lang="en-US" sz="1000" dirty="0"/>
              <a:t> == 0</a:t>
            </a:r>
            <a:endParaRPr lang="LID4096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DF028FA-EE49-ED0B-5D93-185037E9D394}"/>
              </a:ext>
            </a:extLst>
          </p:cNvPr>
          <p:cNvSpPr txBox="1"/>
          <p:nvPr/>
        </p:nvSpPr>
        <p:spPr>
          <a:xfrm rot="2195027">
            <a:off x="9511215" y="4112772"/>
            <a:ext cx="16095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Done &gt; 0 &amp;&amp; </a:t>
            </a:r>
            <a:r>
              <a:rPr lang="en-US" sz="1000" dirty="0" err="1"/>
              <a:t>Exit_code</a:t>
            </a:r>
            <a:r>
              <a:rPr lang="en-US" sz="1000" dirty="0"/>
              <a:t> != 0</a:t>
            </a:r>
            <a:endParaRPr lang="LID4096" sz="10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EF7076D-3501-1384-F24A-07BD22296EB1}"/>
              </a:ext>
            </a:extLst>
          </p:cNvPr>
          <p:cNvSpPr txBox="1"/>
          <p:nvPr/>
        </p:nvSpPr>
        <p:spPr>
          <a:xfrm>
            <a:off x="6487036" y="3240650"/>
            <a:ext cx="1650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Lock &gt;  &amp;&amp; Done== 0</a:t>
            </a:r>
            <a:endParaRPr lang="LID4096" sz="1000" dirty="0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9D501E8-9631-1519-3EC9-986BD8B37FFC}"/>
              </a:ext>
            </a:extLst>
          </p:cNvPr>
          <p:cNvCxnSpPr>
            <a:cxnSpLocks/>
            <a:stCxn id="15" idx="2"/>
            <a:endCxn id="200" idx="3"/>
          </p:cNvCxnSpPr>
          <p:nvPr/>
        </p:nvCxnSpPr>
        <p:spPr>
          <a:xfrm>
            <a:off x="478641" y="3580723"/>
            <a:ext cx="2444995" cy="278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A4C942E-262A-5352-08B9-E07E998E94D4}"/>
              </a:ext>
            </a:extLst>
          </p:cNvPr>
          <p:cNvSpPr txBox="1"/>
          <p:nvPr/>
        </p:nvSpPr>
        <p:spPr>
          <a:xfrm flipH="1">
            <a:off x="2923636" y="6178975"/>
            <a:ext cx="11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2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B445-EF19-8EA5-6026-842588BB639C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/>
                </a:solidFill>
                <a:latin typeface="Avenir Next" panose="020B0503020202020204" pitchFamily="34" charset="0"/>
              </a:rPr>
              <a:t>Creating views in CouchDB</a:t>
            </a:r>
            <a:endParaRPr lang="en-NL" sz="1800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59150F4F-D90E-599B-7A0A-7BA9D50B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266084-9269-DC2B-696D-661256394EF4}"/>
              </a:ext>
            </a:extLst>
          </p:cNvPr>
          <p:cNvSpPr txBox="1"/>
          <p:nvPr/>
        </p:nvSpPr>
        <p:spPr>
          <a:xfrm flipH="1">
            <a:off x="256659" y="3325107"/>
            <a:ext cx="78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8FBD8-960B-B8A1-B36E-4702CDAFC00A}"/>
              </a:ext>
            </a:extLst>
          </p:cNvPr>
          <p:cNvSpPr txBox="1"/>
          <p:nvPr/>
        </p:nvSpPr>
        <p:spPr>
          <a:xfrm flipH="1">
            <a:off x="2973085" y="3140441"/>
            <a:ext cx="15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D40B5-4C6E-CD3F-0337-50B6259A0A4A}"/>
              </a:ext>
            </a:extLst>
          </p:cNvPr>
          <p:cNvSpPr txBox="1"/>
          <p:nvPr/>
        </p:nvSpPr>
        <p:spPr>
          <a:xfrm flipH="1">
            <a:off x="3279560" y="4389042"/>
            <a:ext cx="97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Locked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DB11BD-FF72-B404-9FA7-A90BD1433091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flipV="1">
            <a:off x="650389" y="3325107"/>
            <a:ext cx="232269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DA482A-ACA5-1802-BAC6-4342200B1BC9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>
            <a:off x="650389" y="3694439"/>
            <a:ext cx="2629171" cy="87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DD8CD4-4A15-557A-5092-A4348C63E453}"/>
              </a:ext>
            </a:extLst>
          </p:cNvPr>
          <p:cNvSpPr txBox="1"/>
          <p:nvPr/>
        </p:nvSpPr>
        <p:spPr>
          <a:xfrm flipH="1">
            <a:off x="3328702" y="5138826"/>
            <a:ext cx="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</a:t>
            </a:r>
            <a:endParaRPr lang="LID4096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DF452B-56EA-9793-8085-11273E1DEC54}"/>
              </a:ext>
            </a:extLst>
          </p:cNvPr>
          <p:cNvSpPr txBox="1"/>
          <p:nvPr/>
        </p:nvSpPr>
        <p:spPr>
          <a:xfrm flipH="1">
            <a:off x="3231584" y="6038557"/>
            <a:ext cx="74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02C9F7-935D-531D-2363-97F1A0EFC0EE}"/>
              </a:ext>
            </a:extLst>
          </p:cNvPr>
          <p:cNvCxnSpPr>
            <a:cxnSpLocks/>
            <a:stCxn id="15" idx="2"/>
            <a:endCxn id="37" idx="3"/>
          </p:cNvCxnSpPr>
          <p:nvPr/>
        </p:nvCxnSpPr>
        <p:spPr>
          <a:xfrm>
            <a:off x="650389" y="3694439"/>
            <a:ext cx="2678313" cy="162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865552-5BF7-4741-4778-DFDEEFE4F49F}"/>
              </a:ext>
            </a:extLst>
          </p:cNvPr>
          <p:cNvCxnSpPr>
            <a:cxnSpLocks/>
            <a:stCxn id="15" idx="2"/>
            <a:endCxn id="71" idx="1"/>
          </p:cNvCxnSpPr>
          <p:nvPr/>
        </p:nvCxnSpPr>
        <p:spPr>
          <a:xfrm>
            <a:off x="650389" y="3694439"/>
            <a:ext cx="2484785" cy="27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DBD533-8F25-4EFF-7BC5-4F57CF24926D}"/>
              </a:ext>
            </a:extLst>
          </p:cNvPr>
          <p:cNvSpPr txBox="1"/>
          <p:nvPr/>
        </p:nvSpPr>
        <p:spPr>
          <a:xfrm>
            <a:off x="2956164" y="3511109"/>
            <a:ext cx="1476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</a:t>
            </a:r>
            <a:r>
              <a:rPr lang="LID4096" sz="1000" dirty="0"/>
              <a:t>ock</a:t>
            </a:r>
            <a:r>
              <a:rPr lang="en-US" sz="1000" dirty="0"/>
              <a:t> </a:t>
            </a:r>
            <a:r>
              <a:rPr lang="LID4096" sz="1000" dirty="0"/>
              <a:t>== 0 &amp;&amp; done== 0</a:t>
            </a:r>
            <a:r>
              <a:rPr lang="en-US" sz="1000" dirty="0"/>
              <a:t> &amp;&amp; priority == 0</a:t>
            </a:r>
            <a:endParaRPr lang="LID4096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562268-3F78-3A67-7F87-10C31781DC86}"/>
              </a:ext>
            </a:extLst>
          </p:cNvPr>
          <p:cNvSpPr txBox="1"/>
          <p:nvPr/>
        </p:nvSpPr>
        <p:spPr>
          <a:xfrm>
            <a:off x="3028281" y="5452470"/>
            <a:ext cx="1476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</a:t>
            </a:r>
            <a:r>
              <a:rPr lang="LID4096" sz="1000" dirty="0"/>
              <a:t>ock</a:t>
            </a:r>
            <a:r>
              <a:rPr lang="en-US" sz="1000" dirty="0"/>
              <a:t> </a:t>
            </a:r>
            <a:r>
              <a:rPr lang="LID4096" sz="1000" dirty="0"/>
              <a:t> </a:t>
            </a:r>
            <a:r>
              <a:rPr lang="en-US" sz="1000" dirty="0"/>
              <a:t>&gt; 0</a:t>
            </a:r>
            <a:r>
              <a:rPr lang="LID4096" sz="1000" dirty="0"/>
              <a:t> </a:t>
            </a:r>
            <a:r>
              <a:rPr lang="en-US" sz="1000" dirty="0"/>
              <a:t> </a:t>
            </a:r>
            <a:r>
              <a:rPr lang="LID4096" sz="1000" dirty="0"/>
              <a:t>&amp;&amp;</a:t>
            </a:r>
            <a:r>
              <a:rPr lang="en-US" sz="1000" dirty="0"/>
              <a:t> </a:t>
            </a:r>
            <a:r>
              <a:rPr lang="LID4096" sz="1000" dirty="0"/>
              <a:t> don</a:t>
            </a:r>
            <a:r>
              <a:rPr lang="en-US" sz="1000" dirty="0"/>
              <a:t>e &gt; 0 &amp;&amp; </a:t>
            </a:r>
            <a:r>
              <a:rPr lang="en-US" sz="1000" dirty="0" err="1"/>
              <a:t>exit_code</a:t>
            </a:r>
            <a:r>
              <a:rPr lang="en-US" sz="1000" dirty="0"/>
              <a:t> ==0</a:t>
            </a:r>
            <a:endParaRPr lang="LID4096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C6BD76-A3D5-B4B0-8D42-7531DEB6682B}"/>
              </a:ext>
            </a:extLst>
          </p:cNvPr>
          <p:cNvSpPr txBox="1"/>
          <p:nvPr/>
        </p:nvSpPr>
        <p:spPr>
          <a:xfrm>
            <a:off x="3135174" y="6269021"/>
            <a:ext cx="1476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</a:t>
            </a:r>
            <a:r>
              <a:rPr lang="LID4096" sz="1000" dirty="0"/>
              <a:t>ock</a:t>
            </a:r>
            <a:r>
              <a:rPr lang="en-US" sz="1000" dirty="0"/>
              <a:t> </a:t>
            </a:r>
            <a:r>
              <a:rPr lang="LID4096" sz="1000" dirty="0"/>
              <a:t> </a:t>
            </a:r>
            <a:r>
              <a:rPr lang="en-US" sz="1000" dirty="0"/>
              <a:t>&gt; 0</a:t>
            </a:r>
            <a:r>
              <a:rPr lang="LID4096" sz="1000" dirty="0"/>
              <a:t> </a:t>
            </a:r>
            <a:r>
              <a:rPr lang="en-US" sz="1000" dirty="0"/>
              <a:t> </a:t>
            </a:r>
            <a:r>
              <a:rPr lang="LID4096" sz="1000" dirty="0"/>
              <a:t>&amp;&amp;</a:t>
            </a:r>
            <a:r>
              <a:rPr lang="en-US" sz="1000" dirty="0"/>
              <a:t> </a:t>
            </a:r>
            <a:r>
              <a:rPr lang="LID4096" sz="1000" dirty="0"/>
              <a:t> don</a:t>
            </a:r>
            <a:r>
              <a:rPr lang="en-US" sz="1000" dirty="0"/>
              <a:t>e &gt; 0 &amp;&amp; </a:t>
            </a:r>
            <a:r>
              <a:rPr lang="en-US" sz="1000" dirty="0" err="1"/>
              <a:t>exit_code</a:t>
            </a:r>
            <a:r>
              <a:rPr lang="en-US" sz="1000" dirty="0"/>
              <a:t> !=0 &gt;</a:t>
            </a:r>
            <a:endParaRPr lang="LID4096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971B7-61E5-142E-1C35-E76DD42FD558}"/>
              </a:ext>
            </a:extLst>
          </p:cNvPr>
          <p:cNvSpPr txBox="1"/>
          <p:nvPr/>
        </p:nvSpPr>
        <p:spPr>
          <a:xfrm flipH="1">
            <a:off x="3063646" y="1619426"/>
            <a:ext cx="15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</a:t>
            </a:r>
            <a:endParaRPr lang="LID4096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1BDC95-74C7-478C-E749-F9901F0A919D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flipV="1">
            <a:off x="650389" y="1804092"/>
            <a:ext cx="2413257" cy="189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B43F5D-92FA-8C15-1CE5-3F706FBF5F8D}"/>
              </a:ext>
            </a:extLst>
          </p:cNvPr>
          <p:cNvSpPr txBox="1"/>
          <p:nvPr/>
        </p:nvSpPr>
        <p:spPr>
          <a:xfrm>
            <a:off x="3029803" y="2004946"/>
            <a:ext cx="1476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</a:t>
            </a:r>
            <a:r>
              <a:rPr lang="LID4096" sz="1000" dirty="0"/>
              <a:t>ock</a:t>
            </a:r>
            <a:r>
              <a:rPr lang="en-US" sz="1000" dirty="0"/>
              <a:t> </a:t>
            </a:r>
            <a:r>
              <a:rPr lang="LID4096" sz="1000" dirty="0"/>
              <a:t>== 0 &amp;&amp; done== 0</a:t>
            </a:r>
            <a:r>
              <a:rPr lang="en-US" sz="1000" dirty="0"/>
              <a:t> &amp;&amp; priority == 1</a:t>
            </a:r>
            <a:endParaRPr lang="LID4096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E77C9F5-0497-425A-D6AC-9B131AA78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830" y="41059"/>
            <a:ext cx="4508293" cy="118399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5812C97D-781D-F6B8-AE78-27FCD9C0A6AB}"/>
              </a:ext>
            </a:extLst>
          </p:cNvPr>
          <p:cNvSpPr/>
          <p:nvPr/>
        </p:nvSpPr>
        <p:spPr>
          <a:xfrm>
            <a:off x="5022636" y="1644068"/>
            <a:ext cx="1812023" cy="7353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highPriority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B6BE4F-DA3C-C432-9034-AE3463453296}"/>
              </a:ext>
            </a:extLst>
          </p:cNvPr>
          <p:cNvSpPr/>
          <p:nvPr/>
        </p:nvSpPr>
        <p:spPr>
          <a:xfrm>
            <a:off x="5043266" y="4597211"/>
            <a:ext cx="1812023" cy="7353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lowPriority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977DDF0-53F1-7356-37C6-10E7F266F29D}"/>
              </a:ext>
            </a:extLst>
          </p:cNvPr>
          <p:cNvSpPr/>
          <p:nvPr/>
        </p:nvSpPr>
        <p:spPr>
          <a:xfrm>
            <a:off x="8200999" y="3117071"/>
            <a:ext cx="1221955" cy="6238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locked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C2DC66-FA34-651F-0767-6C1CB609EA05}"/>
              </a:ext>
            </a:extLst>
          </p:cNvPr>
          <p:cNvCxnSpPr>
            <a:cxnSpLocks/>
            <a:stCxn id="110" idx="5"/>
            <a:endCxn id="112" idx="1"/>
          </p:cNvCxnSpPr>
          <p:nvPr/>
        </p:nvCxnSpPr>
        <p:spPr>
          <a:xfrm>
            <a:off x="6569294" y="2271759"/>
            <a:ext cx="1810656" cy="93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7D36F05-3C85-8592-396A-8B54C8F9582F}"/>
              </a:ext>
            </a:extLst>
          </p:cNvPr>
          <p:cNvCxnSpPr>
            <a:cxnSpLocks/>
            <a:stCxn id="111" idx="7"/>
            <a:endCxn id="112" idx="3"/>
          </p:cNvCxnSpPr>
          <p:nvPr/>
        </p:nvCxnSpPr>
        <p:spPr>
          <a:xfrm flipV="1">
            <a:off x="6589924" y="3649566"/>
            <a:ext cx="1790026" cy="105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70992F47-5A8E-C8E1-33B8-1999BAC06684}"/>
              </a:ext>
            </a:extLst>
          </p:cNvPr>
          <p:cNvSpPr/>
          <p:nvPr/>
        </p:nvSpPr>
        <p:spPr>
          <a:xfrm>
            <a:off x="11225513" y="1467594"/>
            <a:ext cx="1221955" cy="6238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D92D41A-23D4-E64E-F335-7E5044247642}"/>
              </a:ext>
            </a:extLst>
          </p:cNvPr>
          <p:cNvSpPr/>
          <p:nvPr/>
        </p:nvSpPr>
        <p:spPr>
          <a:xfrm>
            <a:off x="11225514" y="4730932"/>
            <a:ext cx="1221955" cy="6238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B7D6CF1-3397-AC95-716D-166BDD5381E3}"/>
              </a:ext>
            </a:extLst>
          </p:cNvPr>
          <p:cNvCxnSpPr>
            <a:cxnSpLocks/>
            <a:stCxn id="112" idx="7"/>
            <a:endCxn id="132" idx="2"/>
          </p:cNvCxnSpPr>
          <p:nvPr/>
        </p:nvCxnSpPr>
        <p:spPr>
          <a:xfrm flipV="1">
            <a:off x="9244003" y="1779523"/>
            <a:ext cx="1981510" cy="142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492D826-DDA3-85A0-C7D8-C493AF42998E}"/>
              </a:ext>
            </a:extLst>
          </p:cNvPr>
          <p:cNvCxnSpPr>
            <a:cxnSpLocks/>
            <a:stCxn id="112" idx="5"/>
            <a:endCxn id="133" idx="2"/>
          </p:cNvCxnSpPr>
          <p:nvPr/>
        </p:nvCxnSpPr>
        <p:spPr>
          <a:xfrm>
            <a:off x="9244003" y="3649566"/>
            <a:ext cx="1981511" cy="139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887FDCD-B942-B033-F1BF-0491AD0753E0}"/>
              </a:ext>
            </a:extLst>
          </p:cNvPr>
          <p:cNvSpPr txBox="1"/>
          <p:nvPr/>
        </p:nvSpPr>
        <p:spPr>
          <a:xfrm>
            <a:off x="3086521" y="4676265"/>
            <a:ext cx="14767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</a:t>
            </a:r>
            <a:r>
              <a:rPr lang="LID4096" sz="1000" dirty="0"/>
              <a:t>ock</a:t>
            </a:r>
            <a:r>
              <a:rPr lang="en-US" sz="1000" dirty="0"/>
              <a:t> </a:t>
            </a:r>
            <a:r>
              <a:rPr lang="LID4096" sz="1000" dirty="0"/>
              <a:t> </a:t>
            </a:r>
            <a:r>
              <a:rPr lang="en-US" sz="1000" dirty="0"/>
              <a:t>&gt; 0</a:t>
            </a:r>
            <a:r>
              <a:rPr lang="LID4096" sz="1000" dirty="0"/>
              <a:t> </a:t>
            </a:r>
            <a:r>
              <a:rPr lang="en-US" sz="1000" dirty="0"/>
              <a:t> </a:t>
            </a:r>
            <a:r>
              <a:rPr lang="LID4096" sz="1000" dirty="0"/>
              <a:t>&amp;&amp;</a:t>
            </a:r>
            <a:r>
              <a:rPr lang="en-US" sz="1000" dirty="0"/>
              <a:t> </a:t>
            </a:r>
            <a:r>
              <a:rPr lang="LID4096" sz="1000" dirty="0"/>
              <a:t> don</a:t>
            </a:r>
            <a:r>
              <a:rPr lang="en-US" sz="1000" dirty="0"/>
              <a:t>e ==0 </a:t>
            </a:r>
            <a:endParaRPr lang="LID4096" sz="1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5FCDAC0-062A-D28A-C7D9-FDB947CD0FD1}"/>
              </a:ext>
            </a:extLst>
          </p:cNvPr>
          <p:cNvSpPr txBox="1"/>
          <p:nvPr/>
        </p:nvSpPr>
        <p:spPr>
          <a:xfrm rot="19376837">
            <a:off x="9298389" y="2295690"/>
            <a:ext cx="1650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Done&gt;0 &amp;&amp; </a:t>
            </a:r>
            <a:r>
              <a:rPr lang="en-US" sz="1000" dirty="0" err="1"/>
              <a:t>Exit_code</a:t>
            </a:r>
            <a:r>
              <a:rPr lang="en-US" sz="1000" dirty="0"/>
              <a:t> == 0</a:t>
            </a:r>
            <a:endParaRPr lang="LID4096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DF028FA-EE49-ED0B-5D93-185037E9D394}"/>
              </a:ext>
            </a:extLst>
          </p:cNvPr>
          <p:cNvSpPr txBox="1"/>
          <p:nvPr/>
        </p:nvSpPr>
        <p:spPr>
          <a:xfrm rot="2195027">
            <a:off x="9511215" y="4112772"/>
            <a:ext cx="16095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Done &gt; 0 &amp;&amp; </a:t>
            </a:r>
            <a:r>
              <a:rPr lang="en-US" sz="1000" dirty="0" err="1"/>
              <a:t>Exit_code</a:t>
            </a:r>
            <a:r>
              <a:rPr lang="en-US" sz="1000" dirty="0"/>
              <a:t> != 0</a:t>
            </a:r>
            <a:endParaRPr lang="LID4096" sz="10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EF7076D-3501-1384-F24A-07BD22296EB1}"/>
              </a:ext>
            </a:extLst>
          </p:cNvPr>
          <p:cNvSpPr txBox="1"/>
          <p:nvPr/>
        </p:nvSpPr>
        <p:spPr>
          <a:xfrm rot="1587762">
            <a:off x="6953079" y="2638959"/>
            <a:ext cx="1650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Lock &gt;  &amp;&amp; Done== 0</a:t>
            </a:r>
            <a:endParaRPr lang="LID4096" sz="10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A331CF-C708-4AF0-A96B-A97CD59824EB}"/>
              </a:ext>
            </a:extLst>
          </p:cNvPr>
          <p:cNvSpPr txBox="1"/>
          <p:nvPr/>
        </p:nvSpPr>
        <p:spPr>
          <a:xfrm rot="19661968">
            <a:off x="6868747" y="4054126"/>
            <a:ext cx="1650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Lock &gt;  &amp;&amp; Done== 0</a:t>
            </a:r>
            <a:endParaRPr lang="LID4096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2088C-4523-E0CF-B945-19225A7F0C3E}"/>
              </a:ext>
            </a:extLst>
          </p:cNvPr>
          <p:cNvSpPr txBox="1"/>
          <p:nvPr/>
        </p:nvSpPr>
        <p:spPr>
          <a:xfrm>
            <a:off x="256659" y="709011"/>
            <a:ext cx="400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Creating views ( for jobs with priority)</a:t>
            </a:r>
          </a:p>
        </p:txBody>
      </p:sp>
    </p:spTree>
    <p:extLst>
      <p:ext uri="{BB962C8B-B14F-4D97-AF65-F5344CB8AC3E}">
        <p14:creationId xmlns:p14="http://schemas.microsoft.com/office/powerpoint/2010/main" val="144065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29195</TotalTime>
  <Words>317</Words>
  <Application>Microsoft Office PowerPoint</Application>
  <PresentationFormat>Custom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8</cp:revision>
  <dcterms:created xsi:type="dcterms:W3CDTF">2023-10-09T07:43:41Z</dcterms:created>
  <dcterms:modified xsi:type="dcterms:W3CDTF">2023-11-08T08:59:04Z</dcterms:modified>
</cp:coreProperties>
</file>