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9" r:id="rId2"/>
    <p:sldId id="550" r:id="rId3"/>
    <p:sldId id="551" r:id="rId4"/>
    <p:sldId id="546" r:id="rId5"/>
    <p:sldId id="554" r:id="rId6"/>
    <p:sldId id="548" r:id="rId7"/>
    <p:sldId id="553" r:id="rId8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AF115FE-3AE9-FCCF-B5AD-8BF1808E8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873" y="6499597"/>
            <a:ext cx="687286" cy="5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ADAB1A4-88E2-FFFF-D297-9188498D5287}"/>
              </a:ext>
            </a:extLst>
          </p:cNvPr>
          <p:cNvSpPr txBox="1"/>
          <p:nvPr/>
        </p:nvSpPr>
        <p:spPr>
          <a:xfrm>
            <a:off x="123237" y="612879"/>
            <a:ext cx="3791273" cy="127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17" dirty="0"/>
          </a:p>
          <a:p>
            <a:pPr marL="829826" lvl="1" indent="-342900">
              <a:buFont typeface="Wingdings" panose="05000000000000000000" pitchFamily="2" charset="2"/>
              <a:buChar char="ü"/>
            </a:pPr>
            <a:r>
              <a:rPr lang="en-US" sz="1917" dirty="0"/>
              <a:t>DL models (Yolov5)</a:t>
            </a:r>
          </a:p>
          <a:p>
            <a:pPr marL="486926" lvl="1"/>
            <a:endParaRPr lang="en-US" sz="1917" dirty="0"/>
          </a:p>
          <a:p>
            <a:pPr marL="791256" lvl="1" indent="-304330">
              <a:buFont typeface="Arial" panose="020B0604020202020204" pitchFamily="34" charset="0"/>
              <a:buChar char="•"/>
            </a:pPr>
            <a:endParaRPr lang="LID4096" sz="1917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A853F-0668-966E-8558-472453A61123}"/>
              </a:ext>
            </a:extLst>
          </p:cNvPr>
          <p:cNvSpPr txBox="1"/>
          <p:nvPr/>
        </p:nvSpPr>
        <p:spPr>
          <a:xfrm>
            <a:off x="394633" y="341674"/>
            <a:ext cx="68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Tasks</a:t>
            </a:r>
            <a:endParaRPr lang="LID4096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31325-DFE7-67CF-5EAA-5B4E592E2360}"/>
              </a:ext>
            </a:extLst>
          </p:cNvPr>
          <p:cNvSpPr/>
          <p:nvPr/>
        </p:nvSpPr>
        <p:spPr>
          <a:xfrm>
            <a:off x="5289046" y="1108643"/>
            <a:ext cx="1279236" cy="114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Yolov5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</a:t>
            </a:r>
            <a:r>
              <a:rPr lang="en-US" b="1" dirty="0" err="1">
                <a:solidFill>
                  <a:schemeClr val="tx1"/>
                </a:solidFill>
              </a:rPr>
              <a:t>py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F3FBC-917A-49A6-29EF-88C88DBD38B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91214" y="1682803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4696E-DA7D-C2A9-7782-E67CA0F3A30D}"/>
              </a:ext>
            </a:extLst>
          </p:cNvPr>
          <p:cNvCxnSpPr/>
          <p:nvPr/>
        </p:nvCxnSpPr>
        <p:spPr>
          <a:xfrm>
            <a:off x="6568282" y="1682803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9DB992-BF5A-7AAD-8A51-146179F2E915}"/>
              </a:ext>
            </a:extLst>
          </p:cNvPr>
          <p:cNvSpPr txBox="1"/>
          <p:nvPr/>
        </p:nvSpPr>
        <p:spPr>
          <a:xfrm>
            <a:off x="5289046" y="2413337"/>
            <a:ext cx="1634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Epoch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Learning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  <a:endParaRPr lang="LID4096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0B0AF-E96D-3F2E-7D3D-6FB7DFB329FF}"/>
              </a:ext>
            </a:extLst>
          </p:cNvPr>
          <p:cNvSpPr txBox="1"/>
          <p:nvPr/>
        </p:nvSpPr>
        <p:spPr>
          <a:xfrm>
            <a:off x="7947580" y="1544302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result</a:t>
            </a:r>
            <a:endParaRPr lang="LID4096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1F812-7149-F5DE-9571-2C01001E0238}"/>
              </a:ext>
            </a:extLst>
          </p:cNvPr>
          <p:cNvSpPr txBox="1"/>
          <p:nvPr/>
        </p:nvSpPr>
        <p:spPr>
          <a:xfrm>
            <a:off x="2722069" y="1544302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data</a:t>
            </a:r>
            <a:endParaRPr lang="LID4096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1FFAC-7A24-AC38-4823-08D2C3910210}"/>
              </a:ext>
            </a:extLst>
          </p:cNvPr>
          <p:cNvSpPr txBox="1"/>
          <p:nvPr/>
        </p:nvSpPr>
        <p:spPr>
          <a:xfrm>
            <a:off x="250699" y="4041298"/>
            <a:ext cx="3791273" cy="127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17" dirty="0"/>
          </a:p>
          <a:p>
            <a:pPr marL="829826" lvl="1" indent="-342900">
              <a:buFont typeface="Wingdings" panose="05000000000000000000" pitchFamily="2" charset="2"/>
              <a:buChar char="ü"/>
            </a:pPr>
            <a:r>
              <a:rPr lang="en-US" sz="1917" dirty="0"/>
              <a:t>Video synchronization </a:t>
            </a:r>
          </a:p>
          <a:p>
            <a:pPr marL="486926" lvl="1"/>
            <a:endParaRPr lang="en-US" sz="1917" dirty="0"/>
          </a:p>
          <a:p>
            <a:pPr marL="791256" lvl="1" indent="-304330">
              <a:buFont typeface="Arial" panose="020B0604020202020204" pitchFamily="34" charset="0"/>
              <a:buChar char="•"/>
            </a:pPr>
            <a:endParaRPr lang="LID4096" sz="1917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8854E-2F46-6CDC-6A60-DB96B8BCAA34}"/>
              </a:ext>
            </a:extLst>
          </p:cNvPr>
          <p:cNvSpPr/>
          <p:nvPr/>
        </p:nvSpPr>
        <p:spPr>
          <a:xfrm>
            <a:off x="5289046" y="5313698"/>
            <a:ext cx="1279236" cy="114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Synchronization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</a:t>
            </a:r>
            <a:r>
              <a:rPr lang="en-US" b="1" dirty="0" err="1">
                <a:solidFill>
                  <a:schemeClr val="tx1"/>
                </a:solidFill>
              </a:rPr>
              <a:t>py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74E1AD-F0D4-CE7A-B94B-4184CC946D1A}"/>
              </a:ext>
            </a:extLst>
          </p:cNvPr>
          <p:cNvCxnSpPr>
            <a:cxnSpLocks/>
          </p:cNvCxnSpPr>
          <p:nvPr/>
        </p:nvCxnSpPr>
        <p:spPr>
          <a:xfrm>
            <a:off x="3791214" y="5738515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B1F16F-39CD-DCA5-E8A0-7CD118C79887}"/>
              </a:ext>
            </a:extLst>
          </p:cNvPr>
          <p:cNvCxnSpPr/>
          <p:nvPr/>
        </p:nvCxnSpPr>
        <p:spPr>
          <a:xfrm>
            <a:off x="6568282" y="5887858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987836-1D29-2CAC-69B7-A13F42F3DE01}"/>
              </a:ext>
            </a:extLst>
          </p:cNvPr>
          <p:cNvSpPr txBox="1"/>
          <p:nvPr/>
        </p:nvSpPr>
        <p:spPr>
          <a:xfrm>
            <a:off x="7947580" y="5749357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Updated video</a:t>
            </a:r>
            <a:endParaRPr lang="LID4096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ADC5C-DD68-3697-E4D2-AF730919B9A5}"/>
              </a:ext>
            </a:extLst>
          </p:cNvPr>
          <p:cNvSpPr txBox="1"/>
          <p:nvPr/>
        </p:nvSpPr>
        <p:spPr>
          <a:xfrm>
            <a:off x="2722069" y="5600016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video</a:t>
            </a:r>
            <a:endParaRPr lang="LID4096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CF8DA-EBE3-7485-3E6F-78A6937520A0}"/>
              </a:ext>
            </a:extLst>
          </p:cNvPr>
          <p:cNvCxnSpPr>
            <a:cxnSpLocks/>
          </p:cNvCxnSpPr>
          <p:nvPr/>
        </p:nvCxnSpPr>
        <p:spPr>
          <a:xfrm>
            <a:off x="3791214" y="6153381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88ADEC-2CCF-4FA3-695C-B22456D5D6D8}"/>
              </a:ext>
            </a:extLst>
          </p:cNvPr>
          <p:cNvSpPr txBox="1"/>
          <p:nvPr/>
        </p:nvSpPr>
        <p:spPr>
          <a:xfrm>
            <a:off x="2599339" y="6007704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Testcase number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91905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163A9CA2-5F0C-FF10-3310-524F85103F99}"/>
              </a:ext>
            </a:extLst>
          </p:cNvPr>
          <p:cNvSpPr/>
          <p:nvPr/>
        </p:nvSpPr>
        <p:spPr>
          <a:xfrm>
            <a:off x="485725" y="175596"/>
            <a:ext cx="1255643" cy="967788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(.</a:t>
            </a:r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55D44B02-A788-5294-DD71-9A0281AAF2DD}"/>
              </a:ext>
            </a:extLst>
          </p:cNvPr>
          <p:cNvSpPr/>
          <p:nvPr/>
        </p:nvSpPr>
        <p:spPr>
          <a:xfrm>
            <a:off x="3637901" y="175596"/>
            <a:ext cx="1370662" cy="922176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Definition file(.def)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B3A6A6-B664-B30D-A460-4BDAC741D2D1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1741368" y="636684"/>
            <a:ext cx="1896533" cy="2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F87322F4-9C67-C0DA-DBE7-4C6B0EDBB47B}"/>
              </a:ext>
            </a:extLst>
          </p:cNvPr>
          <p:cNvSpPr/>
          <p:nvPr/>
        </p:nvSpPr>
        <p:spPr>
          <a:xfrm>
            <a:off x="7055584" y="175596"/>
            <a:ext cx="1370662" cy="922176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Singularity Image Format (.</a:t>
            </a:r>
            <a:r>
              <a:rPr lang="en-US" sz="1400" dirty="0" err="1">
                <a:solidFill>
                  <a:schemeClr val="tx1"/>
                </a:solidFill>
              </a:rPr>
              <a:t>sif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LID4096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5A1800-7867-FEC8-3096-EE0BE405524E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>
            <a:off x="5008563" y="636684"/>
            <a:ext cx="2047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3E894C97-9C94-7C72-40D9-D80B8EB98079}"/>
              </a:ext>
            </a:extLst>
          </p:cNvPr>
          <p:cNvSpPr/>
          <p:nvPr/>
        </p:nvSpPr>
        <p:spPr>
          <a:xfrm>
            <a:off x="10473267" y="198402"/>
            <a:ext cx="1370662" cy="922176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Batch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(.</a:t>
            </a:r>
            <a:r>
              <a:rPr lang="en-US" sz="1600" dirty="0" err="1">
                <a:solidFill>
                  <a:schemeClr val="tx1"/>
                </a:solidFill>
              </a:rPr>
              <a:t>sh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endParaRPr lang="LID4096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2FFF4A-B083-43E3-4E7B-076E0722556D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>
            <a:off x="8426246" y="636684"/>
            <a:ext cx="2047021" cy="2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9D1CFE-7135-22BF-DA12-64EACAA07BBD}"/>
              </a:ext>
            </a:extLst>
          </p:cNvPr>
          <p:cNvSpPr txBox="1"/>
          <p:nvPr/>
        </p:nvSpPr>
        <p:spPr>
          <a:xfrm>
            <a:off x="5348820" y="401866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singularity build….</a:t>
            </a:r>
            <a:endParaRPr lang="LID4096" sz="1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067DF8-7BBB-0B09-F5A7-D2938C76E66B}"/>
              </a:ext>
            </a:extLst>
          </p:cNvPr>
          <p:cNvCxnSpPr>
            <a:stCxn id="3" idx="1"/>
          </p:cNvCxnSpPr>
          <p:nvPr/>
        </p:nvCxnSpPr>
        <p:spPr>
          <a:xfrm flipH="1">
            <a:off x="2396067" y="1097772"/>
            <a:ext cx="1927165" cy="144954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3ADCD4-06CF-4134-B9EA-55CEE8201F06}"/>
              </a:ext>
            </a:extLst>
          </p:cNvPr>
          <p:cNvCxnSpPr>
            <a:cxnSpLocks/>
          </p:cNvCxnSpPr>
          <p:nvPr/>
        </p:nvCxnSpPr>
        <p:spPr>
          <a:xfrm flipH="1">
            <a:off x="10353564" y="1120578"/>
            <a:ext cx="805034" cy="135438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FAD31F9-5248-CC21-66E6-6A4CE817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72713"/>
            <a:ext cx="6172158" cy="19992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AB200F-4AB4-EA48-C075-666EF192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48" y="2474965"/>
            <a:ext cx="4267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6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8E01C-B301-DF18-2745-66DF625D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" y="745335"/>
            <a:ext cx="6183651" cy="2861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5CE1C-A816-503D-04A8-C372C335E419}"/>
              </a:ext>
            </a:extLst>
          </p:cNvPr>
          <p:cNvSpPr txBox="1"/>
          <p:nvPr/>
        </p:nvSpPr>
        <p:spPr>
          <a:xfrm>
            <a:off x="201531" y="357985"/>
            <a:ext cx="982961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Pipeline</a:t>
            </a:r>
            <a:endParaRPr lang="LID4096" sz="1917" dirty="0"/>
          </a:p>
        </p:txBody>
      </p:sp>
    </p:spTree>
    <p:extLst>
      <p:ext uri="{BB962C8B-B14F-4D97-AF65-F5344CB8AC3E}">
        <p14:creationId xmlns:p14="http://schemas.microsoft.com/office/powerpoint/2010/main" val="242967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8E01C-B301-DF18-2745-66DF625D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" y="745335"/>
            <a:ext cx="6183651" cy="2861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5CE1C-A816-503D-04A8-C372C335E419}"/>
              </a:ext>
            </a:extLst>
          </p:cNvPr>
          <p:cNvSpPr txBox="1"/>
          <p:nvPr/>
        </p:nvSpPr>
        <p:spPr>
          <a:xfrm>
            <a:off x="201531" y="357985"/>
            <a:ext cx="982961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Pipeline</a:t>
            </a:r>
            <a:endParaRPr lang="LID4096" sz="191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7336E-900E-3F00-627F-84757E3A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12" y="1150140"/>
            <a:ext cx="6000750" cy="49625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0FDFD8-D084-4FA7-C834-0E3F07EB5172}"/>
              </a:ext>
            </a:extLst>
          </p:cNvPr>
          <p:cNvSpPr/>
          <p:nvPr/>
        </p:nvSpPr>
        <p:spPr>
          <a:xfrm>
            <a:off x="6129868" y="4402668"/>
            <a:ext cx="6854295" cy="1168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252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ADAB1A4-88E2-FFFF-D297-9188498D5287}"/>
              </a:ext>
            </a:extLst>
          </p:cNvPr>
          <p:cNvSpPr txBox="1"/>
          <p:nvPr/>
        </p:nvSpPr>
        <p:spPr>
          <a:xfrm>
            <a:off x="164053" y="-8086"/>
            <a:ext cx="2905154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DL(</a:t>
            </a:r>
            <a:r>
              <a:rPr lang="en-US" sz="1917" dirty="0" err="1"/>
              <a:t>Yolovs</a:t>
            </a:r>
            <a:r>
              <a:rPr lang="en-US" sz="1917" dirty="0"/>
              <a:t>) – Token creation</a:t>
            </a:r>
            <a:endParaRPr lang="LID4096" sz="191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4C377-931D-739D-99DE-A1E082EA8F23}"/>
              </a:ext>
            </a:extLst>
          </p:cNvPr>
          <p:cNvSpPr txBox="1"/>
          <p:nvPr/>
        </p:nvSpPr>
        <p:spPr>
          <a:xfrm>
            <a:off x="7687758" y="2917655"/>
            <a:ext cx="4417876" cy="310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4" b="1" dirty="0"/>
              <a:t>Token structure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/>
              <a:t>lock:   timestamp in seconds, integer 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/>
              <a:t>done:  timestamp in seconds, integer 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 err="1"/>
              <a:t>Task_type</a:t>
            </a:r>
            <a:r>
              <a:rPr lang="en-US" sz="1704" dirty="0"/>
              <a:t>:    string  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/>
              <a:t>hostname:   string  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/>
              <a:t>input:    dictionary  </a:t>
            </a:r>
          </a:p>
          <a:p>
            <a:pPr marL="649220" lvl="1"/>
            <a:r>
              <a:rPr lang="en-US" sz="1278" b="1" i="1" dirty="0"/>
              <a:t>                </a:t>
            </a:r>
          </a:p>
          <a:p>
            <a:pPr marL="649220" lvl="1"/>
            <a:r>
              <a:rPr lang="en-US" sz="1278" b="1" i="1" dirty="0"/>
              <a:t>           {       WEIGHTS: “”</a:t>
            </a:r>
          </a:p>
          <a:p>
            <a:pPr marL="649220" lvl="1"/>
            <a:r>
              <a:rPr lang="en-US" sz="1278" b="1" i="1" dirty="0"/>
              <a:t>                    IMG: “”</a:t>
            </a:r>
          </a:p>
          <a:p>
            <a:pPr marL="649220" lvl="1"/>
            <a:r>
              <a:rPr lang="en-US" sz="1278" b="1" i="1" dirty="0"/>
              <a:t>	           CFG: “”</a:t>
            </a:r>
          </a:p>
          <a:p>
            <a:pPr marL="649220" lvl="1"/>
            <a:r>
              <a:rPr lang="en-US" sz="1278" b="1" i="1" dirty="0"/>
              <a:t>	           EPOCHS: “”</a:t>
            </a:r>
          </a:p>
          <a:p>
            <a:pPr marL="649220" lvl="1"/>
            <a:r>
              <a:rPr lang="en-US" sz="1278" b="1" i="1" dirty="0"/>
              <a:t>	    }</a:t>
            </a:r>
          </a:p>
          <a:p>
            <a:pPr marL="892677" lvl="1" indent="-243457">
              <a:buFont typeface="Arial" panose="020B0604020202020204" pitchFamily="34" charset="0"/>
              <a:buChar char="•"/>
            </a:pPr>
            <a:r>
              <a:rPr lang="en-US" sz="1704" dirty="0"/>
              <a:t>output:  dictionary </a:t>
            </a:r>
            <a:endParaRPr lang="LID4096" sz="1704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F61BB-EA15-F8E6-C8F8-1C14960D687D}"/>
              </a:ext>
            </a:extLst>
          </p:cNvPr>
          <p:cNvSpPr txBox="1"/>
          <p:nvPr/>
        </p:nvSpPr>
        <p:spPr>
          <a:xfrm>
            <a:off x="8067456" y="469718"/>
            <a:ext cx="1250663" cy="272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2" dirty="0"/>
              <a:t>Input parameters</a:t>
            </a:r>
            <a:endParaRPr lang="LID4096" sz="1172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07AC6-D4A4-4A90-5A96-AEE1A0A2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5" y="742421"/>
            <a:ext cx="4467225" cy="4540779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6A26826B-0A5D-296E-9A02-35D93039A0D4}"/>
              </a:ext>
            </a:extLst>
          </p:cNvPr>
          <p:cNvSpPr/>
          <p:nvPr/>
        </p:nvSpPr>
        <p:spPr>
          <a:xfrm>
            <a:off x="3692433" y="3617447"/>
            <a:ext cx="354633" cy="854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917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AD261A-D77A-CC70-F874-2005A7579E54}"/>
              </a:ext>
            </a:extLst>
          </p:cNvPr>
          <p:cNvCxnSpPr>
            <a:cxnSpLocks/>
          </p:cNvCxnSpPr>
          <p:nvPr/>
        </p:nvCxnSpPr>
        <p:spPr>
          <a:xfrm flipH="1">
            <a:off x="3945467" y="655706"/>
            <a:ext cx="4121989" cy="326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9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ADAB1A4-88E2-FFFF-D297-9188498D5287}"/>
              </a:ext>
            </a:extLst>
          </p:cNvPr>
          <p:cNvSpPr txBox="1"/>
          <p:nvPr/>
        </p:nvSpPr>
        <p:spPr>
          <a:xfrm>
            <a:off x="164054" y="-8086"/>
            <a:ext cx="2270878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Data synchronization</a:t>
            </a:r>
            <a:endParaRPr lang="LID4096" sz="191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DF2FE-0E82-231D-DB0E-137F682F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8" y="614490"/>
            <a:ext cx="4478292" cy="3651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A3AF3-23D6-408C-73CA-33F2924F5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16" y="-119117"/>
            <a:ext cx="7928745" cy="5953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96A8E-50E2-80DF-5B3F-2E054AAD2DFE}"/>
              </a:ext>
            </a:extLst>
          </p:cNvPr>
          <p:cNvSpPr txBox="1"/>
          <p:nvPr/>
        </p:nvSpPr>
        <p:spPr>
          <a:xfrm>
            <a:off x="256758" y="4496675"/>
            <a:ext cx="1535420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Definition file</a:t>
            </a:r>
            <a:endParaRPr lang="LID4096" sz="191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2BC28-7F0A-E29D-9483-546C4A66A01D}"/>
              </a:ext>
            </a:extLst>
          </p:cNvPr>
          <p:cNvSpPr txBox="1"/>
          <p:nvPr/>
        </p:nvSpPr>
        <p:spPr>
          <a:xfrm>
            <a:off x="5046904" y="5954417"/>
            <a:ext cx="1130951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7" dirty="0"/>
              <a:t>Job script</a:t>
            </a:r>
            <a:endParaRPr lang="LID4096" sz="1917" dirty="0"/>
          </a:p>
        </p:txBody>
      </p:sp>
    </p:spTree>
    <p:extLst>
      <p:ext uri="{BB962C8B-B14F-4D97-AF65-F5344CB8AC3E}">
        <p14:creationId xmlns:p14="http://schemas.microsoft.com/office/powerpoint/2010/main" val="157416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9029</TotalTime>
  <Words>153</Words>
  <Application>Microsoft Office PowerPoint</Application>
  <PresentationFormat>Custom</PresentationFormat>
  <Paragraphs>52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4</cp:revision>
  <dcterms:created xsi:type="dcterms:W3CDTF">2023-10-09T07:43:41Z</dcterms:created>
  <dcterms:modified xsi:type="dcterms:W3CDTF">2023-10-19T00:01:09Z</dcterms:modified>
</cp:coreProperties>
</file>