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9" r:id="rId2"/>
    <p:sldId id="576" r:id="rId3"/>
    <p:sldId id="568" r:id="rId4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3.em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Nov 21,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9150F4F-D90E-599B-7A0A-7BA9D50B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2088C-4523-E0CF-B945-19225A7F0C3E}"/>
              </a:ext>
            </a:extLst>
          </p:cNvPr>
          <p:cNvSpPr txBox="1"/>
          <p:nvPr/>
        </p:nvSpPr>
        <p:spPr>
          <a:xfrm>
            <a:off x="394749" y="2972064"/>
            <a:ext cx="100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7896" indent="-307896">
              <a:buFont typeface="Wingdings" panose="05000000000000000000" pitchFamily="2" charset="2"/>
              <a:buChar char="ü"/>
            </a:pPr>
            <a:r>
              <a:rPr lang="en-US" dirty="0"/>
              <a:t>None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981135-9270-CF67-DB28-37FB0B69AE23}"/>
              </a:ext>
            </a:extLst>
          </p:cNvPr>
          <p:cNvSpPr txBox="1">
            <a:spLocks/>
          </p:cNvSpPr>
          <p:nvPr/>
        </p:nvSpPr>
        <p:spPr>
          <a:xfrm>
            <a:off x="394751" y="883313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119BA9-86DB-622D-BF97-B4CA9A01D17D}"/>
              </a:ext>
            </a:extLst>
          </p:cNvPr>
          <p:cNvSpPr txBox="1">
            <a:spLocks/>
          </p:cNvSpPr>
          <p:nvPr/>
        </p:nvSpPr>
        <p:spPr>
          <a:xfrm>
            <a:off x="541683" y="267187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Blockers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2364-91EE-CA74-4DA7-2436F43C6524}"/>
              </a:ext>
            </a:extLst>
          </p:cNvPr>
          <p:cNvSpPr txBox="1"/>
          <p:nvPr/>
        </p:nvSpPr>
        <p:spPr>
          <a:xfrm>
            <a:off x="394749" y="1360643"/>
            <a:ext cx="731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WebApp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does picas client know which design document to use?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6B015C-0DE5-DBA6-1F96-FEBCB76CFEB1}"/>
              </a:ext>
            </a:extLst>
          </p:cNvPr>
          <p:cNvSpPr txBox="1">
            <a:spLocks/>
          </p:cNvSpPr>
          <p:nvPr/>
        </p:nvSpPr>
        <p:spPr>
          <a:xfrm>
            <a:off x="514105" y="4006885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week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3DE6A-3EDC-354C-5E82-170B876723E7}"/>
              </a:ext>
            </a:extLst>
          </p:cNvPr>
          <p:cNvSpPr txBox="1"/>
          <p:nvPr/>
        </p:nvSpPr>
        <p:spPr>
          <a:xfrm>
            <a:off x="394749" y="4487583"/>
            <a:ext cx="50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Automate(partly) pilot job submission - </a:t>
            </a:r>
            <a:r>
              <a:rPr lang="en-US" dirty="0" err="1"/>
              <a:t>scrontab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F3CFB-129B-BC02-D435-2B630AD6D23B}"/>
              </a:ext>
            </a:extLst>
          </p:cNvPr>
          <p:cNvSpPr txBox="1"/>
          <p:nvPr/>
        </p:nvSpPr>
        <p:spPr>
          <a:xfrm>
            <a:off x="394749" y="4855187"/>
            <a:ext cx="35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Meeting with users of the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6D884-D210-54A9-B876-3DB4AF041032}"/>
              </a:ext>
            </a:extLst>
          </p:cNvPr>
          <p:cNvSpPr/>
          <p:nvPr/>
        </p:nvSpPr>
        <p:spPr>
          <a:xfrm>
            <a:off x="4840924" y="3518402"/>
            <a:ext cx="5585132" cy="18113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A662E-80F7-098A-8E47-A9F705F3FBE8}"/>
              </a:ext>
            </a:extLst>
          </p:cNvPr>
          <p:cNvSpPr/>
          <p:nvPr/>
        </p:nvSpPr>
        <p:spPr>
          <a:xfrm>
            <a:off x="3481688" y="120405"/>
            <a:ext cx="6352876" cy="1513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Graphic 7" descr="Ui Ux outline">
            <a:extLst>
              <a:ext uri="{FF2B5EF4-FFF2-40B4-BE49-F238E27FC236}">
                <a16:creationId xmlns:a16="http://schemas.microsoft.com/office/drawing/2014/main" id="{F10CBBB0-13BE-106A-651F-71709BD1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246" y="450945"/>
            <a:ext cx="670925" cy="67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1AC65-1BE7-A23B-95AC-E528F2286AC1}"/>
              </a:ext>
            </a:extLst>
          </p:cNvPr>
          <p:cNvSpPr txBox="1"/>
          <p:nvPr/>
        </p:nvSpPr>
        <p:spPr>
          <a:xfrm>
            <a:off x="4136457" y="1073749"/>
            <a:ext cx="1099981" cy="42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      Frontend</a:t>
            </a:r>
          </a:p>
          <a:p>
            <a:r>
              <a:rPr lang="en-US" sz="1038" b="1" dirty="0"/>
              <a:t>(</a:t>
            </a:r>
            <a:r>
              <a:rPr lang="en-US" sz="1038" dirty="0"/>
              <a:t>HTML, JS, CSS…</a:t>
            </a:r>
            <a:r>
              <a:rPr lang="en-US" sz="1038" b="1" dirty="0"/>
              <a:t>)</a:t>
            </a:r>
            <a:endParaRPr lang="LID4096" sz="1038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D93E3-8676-A23C-C5CE-593EDE38E956}"/>
              </a:ext>
            </a:extLst>
          </p:cNvPr>
          <p:cNvCxnSpPr>
            <a:cxnSpLocks/>
          </p:cNvCxnSpPr>
          <p:nvPr/>
        </p:nvCxnSpPr>
        <p:spPr>
          <a:xfrm>
            <a:off x="5136840" y="754406"/>
            <a:ext cx="1457093" cy="131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7003B3D-AB24-E018-C3A7-FAA3BBFE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5276" y="347432"/>
            <a:ext cx="828113" cy="82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6D084-8C18-FCE6-5B65-3E6B274A9EF0}"/>
              </a:ext>
            </a:extLst>
          </p:cNvPr>
          <p:cNvSpPr txBox="1"/>
          <p:nvPr/>
        </p:nvSpPr>
        <p:spPr>
          <a:xfrm>
            <a:off x="6116404" y="1076708"/>
            <a:ext cx="1779272" cy="42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              </a:t>
            </a:r>
            <a:r>
              <a:rPr lang="en-US" sz="1154" b="1" dirty="0"/>
              <a:t>Server-side</a:t>
            </a:r>
          </a:p>
          <a:p>
            <a:r>
              <a:rPr lang="en-US" sz="1038" dirty="0"/>
              <a:t>                   ( Flask)</a:t>
            </a:r>
            <a:endParaRPr lang="LID4096" sz="1038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7633C995-E62A-BC43-7234-12FD7A68F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54" y="2187051"/>
            <a:ext cx="1259838" cy="723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3775A9-78EE-3DED-EFEC-1CC5D05F6E66}"/>
              </a:ext>
            </a:extLst>
          </p:cNvPr>
          <p:cNvSpPr txBox="1"/>
          <p:nvPr/>
        </p:nvSpPr>
        <p:spPr>
          <a:xfrm>
            <a:off x="7432371" y="258084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C028E-8989-B070-1590-391DC05CD5D3}"/>
              </a:ext>
            </a:extLst>
          </p:cNvPr>
          <p:cNvCxnSpPr>
            <a:cxnSpLocks/>
          </p:cNvCxnSpPr>
          <p:nvPr/>
        </p:nvCxnSpPr>
        <p:spPr>
          <a:xfrm flipH="1" flipV="1">
            <a:off x="7099380" y="1590881"/>
            <a:ext cx="235" cy="669393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8F1FB-2783-948F-76A9-4AC881E72257}"/>
              </a:ext>
            </a:extLst>
          </p:cNvPr>
          <p:cNvSpPr/>
          <p:nvPr/>
        </p:nvSpPr>
        <p:spPr>
          <a:xfrm>
            <a:off x="2462423" y="3843757"/>
            <a:ext cx="1887696" cy="738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F17DA2-EC83-C872-1608-14193D85847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789105" y="4127367"/>
            <a:ext cx="1791620" cy="2120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599A95-8734-8743-1964-CA90337FCF2A}"/>
              </a:ext>
            </a:extLst>
          </p:cNvPr>
          <p:cNvSpPr txBox="1"/>
          <p:nvPr/>
        </p:nvSpPr>
        <p:spPr>
          <a:xfrm>
            <a:off x="2703570" y="4571114"/>
            <a:ext cx="1143262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Container Repo</a:t>
            </a:r>
            <a:endParaRPr lang="LID4096" sz="1154" b="1" dirty="0"/>
          </a:p>
        </p:txBody>
      </p:sp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6C4A72A8-3C34-A8D7-A277-025898C3EF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126" y="356909"/>
            <a:ext cx="457200" cy="4572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A6731-B553-56AD-B564-CD68EBC5D8D4}"/>
              </a:ext>
            </a:extLst>
          </p:cNvPr>
          <p:cNvCxnSpPr>
            <a:cxnSpLocks/>
          </p:cNvCxnSpPr>
          <p:nvPr/>
        </p:nvCxnSpPr>
        <p:spPr>
          <a:xfrm>
            <a:off x="2932142" y="751343"/>
            <a:ext cx="1418436" cy="1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AF7CAD53-CE77-D049-DE93-826005FC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8" y="3942567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09BD0B-32E1-2210-442D-8E643AF1B93D}"/>
              </a:ext>
            </a:extLst>
          </p:cNvPr>
          <p:cNvSpPr/>
          <p:nvPr/>
        </p:nvSpPr>
        <p:spPr>
          <a:xfrm>
            <a:off x="6506152" y="3640024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1" name="Picture 6" descr="High Performance Computing (HPC)">
            <a:extLst>
              <a:ext uri="{FF2B5EF4-FFF2-40B4-BE49-F238E27FC236}">
                <a16:creationId xmlns:a16="http://schemas.microsoft.com/office/drawing/2014/main" id="{BC659FE7-C75A-4F7F-C20F-ADA8B79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24" y="3829831"/>
            <a:ext cx="565630" cy="9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791EAE-FCFB-72DE-6335-7ABD7F5BDAA6}"/>
              </a:ext>
            </a:extLst>
          </p:cNvPr>
          <p:cNvSpPr txBox="1"/>
          <p:nvPr/>
        </p:nvSpPr>
        <p:spPr>
          <a:xfrm>
            <a:off x="6604868" y="4996357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Worker nodes</a:t>
            </a:r>
            <a:endParaRPr lang="LID4096" sz="1154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9E1A2-0986-D8B6-9C3F-34076F22041E}"/>
              </a:ext>
            </a:extLst>
          </p:cNvPr>
          <p:cNvCxnSpPr>
            <a:cxnSpLocks/>
          </p:cNvCxnSpPr>
          <p:nvPr/>
        </p:nvCxnSpPr>
        <p:spPr>
          <a:xfrm flipV="1">
            <a:off x="7125770" y="2844543"/>
            <a:ext cx="235" cy="8009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42EA8F-2645-C2BC-3C0D-B970B95C2878}"/>
              </a:ext>
            </a:extLst>
          </p:cNvPr>
          <p:cNvSpPr txBox="1"/>
          <p:nvPr/>
        </p:nvSpPr>
        <p:spPr>
          <a:xfrm>
            <a:off x="2323654" y="744003"/>
            <a:ext cx="68117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F9BD3EA8-3E5C-6667-1141-D09F5FA99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6942" y="3785985"/>
            <a:ext cx="603353" cy="4706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C6B8BD-0783-E25B-244A-02FB35C467FE}"/>
              </a:ext>
            </a:extLst>
          </p:cNvPr>
          <p:cNvSpPr txBox="1"/>
          <p:nvPr/>
        </p:nvSpPr>
        <p:spPr>
          <a:xfrm>
            <a:off x="11573365" y="43329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admin</a:t>
            </a:r>
            <a:endParaRPr lang="LID4096" sz="1615" dirty="0"/>
          </a:p>
        </p:txBody>
      </p:sp>
      <p:pic>
        <p:nvPicPr>
          <p:cNvPr id="56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18F02EB-EF8F-CEF5-AC6C-C424437B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580724" y="3785984"/>
            <a:ext cx="629594" cy="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7A3E7B5-009A-0BC8-E950-EA18D4B1E8CE}"/>
              </a:ext>
            </a:extLst>
          </p:cNvPr>
          <p:cNvSpPr txBox="1"/>
          <p:nvPr/>
        </p:nvSpPr>
        <p:spPr>
          <a:xfrm>
            <a:off x="9470755" y="4364394"/>
            <a:ext cx="1388075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</a:t>
            </a:r>
            <a:endParaRPr lang="LID4096" sz="1154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9ED497-BE8C-520A-60A2-DF60FF6A326E}"/>
              </a:ext>
            </a:extLst>
          </p:cNvPr>
          <p:cNvSpPr/>
          <p:nvPr/>
        </p:nvSpPr>
        <p:spPr>
          <a:xfrm>
            <a:off x="4366009" y="4148570"/>
            <a:ext cx="2123214" cy="14907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B048470-2A87-2B80-DB56-3488A2097CE1}"/>
              </a:ext>
            </a:extLst>
          </p:cNvPr>
          <p:cNvSpPr/>
          <p:nvPr/>
        </p:nvSpPr>
        <p:spPr>
          <a:xfrm rot="10800000">
            <a:off x="10179933" y="4074395"/>
            <a:ext cx="1451154" cy="12714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31AEB9-CA37-8D8D-F69A-0944B3C254AE}"/>
              </a:ext>
            </a:extLst>
          </p:cNvPr>
          <p:cNvSpPr txBox="1"/>
          <p:nvPr/>
        </p:nvSpPr>
        <p:spPr>
          <a:xfrm>
            <a:off x="9689316" y="5024743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754539D-6088-863B-C9D2-D65B0A5BA4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9839" y="364555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31586C2-88CF-BDD9-45DF-04166CC3C6E7}"/>
              </a:ext>
            </a:extLst>
          </p:cNvPr>
          <p:cNvSpPr txBox="1"/>
          <p:nvPr/>
        </p:nvSpPr>
        <p:spPr>
          <a:xfrm>
            <a:off x="9062369" y="1385127"/>
            <a:ext cx="840358" cy="3054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85" b="1" dirty="0"/>
              <a:t>Web app</a:t>
            </a:r>
            <a:endParaRPr lang="LID4096" sz="1385" b="1" dirty="0"/>
          </a:p>
        </p:txBody>
      </p:sp>
      <p:pic>
        <p:nvPicPr>
          <p:cNvPr id="3" name="Picture 2" descr="dCache Project · GitHub">
            <a:extLst>
              <a:ext uri="{FF2B5EF4-FFF2-40B4-BE49-F238E27FC236}">
                <a16:creationId xmlns:a16="http://schemas.microsoft.com/office/drawing/2014/main" id="{B2861DBF-95B7-C999-1780-8B02BE3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42" y="6166029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6C8B7C-277D-C1C8-F7B8-7AAB2CFF7833}"/>
              </a:ext>
            </a:extLst>
          </p:cNvPr>
          <p:cNvCxnSpPr>
            <a:cxnSpLocks/>
          </p:cNvCxnSpPr>
          <p:nvPr/>
        </p:nvCxnSpPr>
        <p:spPr>
          <a:xfrm flipH="1" flipV="1">
            <a:off x="7085938" y="5232706"/>
            <a:ext cx="13442" cy="94702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F4C81A40-7DA3-27F4-F993-3307149F1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046" y="316230"/>
            <a:ext cx="828113" cy="82811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845A4-438E-C366-CEF7-A8C63452D647}"/>
              </a:ext>
            </a:extLst>
          </p:cNvPr>
          <p:cNvCxnSpPr>
            <a:cxnSpLocks/>
          </p:cNvCxnSpPr>
          <p:nvPr/>
        </p:nvCxnSpPr>
        <p:spPr>
          <a:xfrm flipV="1">
            <a:off x="7243890" y="702907"/>
            <a:ext cx="1163542" cy="168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EEB7DC-B70C-0124-1340-EBE0AD46BA26}"/>
              </a:ext>
            </a:extLst>
          </p:cNvPr>
          <p:cNvSpPr txBox="1"/>
          <p:nvPr/>
        </p:nvSpPr>
        <p:spPr>
          <a:xfrm>
            <a:off x="8407431" y="1044126"/>
            <a:ext cx="828113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8" b="1" dirty="0"/>
              <a:t>MySQL</a:t>
            </a:r>
          </a:p>
          <a:p>
            <a:r>
              <a:rPr lang="en-US" sz="1038" b="1" dirty="0"/>
              <a:t>(</a:t>
            </a:r>
            <a:r>
              <a:rPr lang="en-US" sz="1038" dirty="0"/>
              <a:t>optional</a:t>
            </a:r>
            <a:r>
              <a:rPr lang="en-US" sz="1038" b="1" dirty="0"/>
              <a:t>)</a:t>
            </a:r>
            <a:endParaRPr lang="LID4096" sz="1038" b="1" dirty="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7165182-FC1F-A830-40A2-BA79F5E975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31435</TotalTime>
  <Words>98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10</cp:revision>
  <dcterms:created xsi:type="dcterms:W3CDTF">2023-10-09T07:43:41Z</dcterms:created>
  <dcterms:modified xsi:type="dcterms:W3CDTF">2023-11-22T11:02:18Z</dcterms:modified>
</cp:coreProperties>
</file>