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59" r:id="rId2"/>
    <p:sldId id="551" r:id="rId3"/>
    <p:sldId id="546" r:id="rId4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10/22/2023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840C444-56BA-9D52-1645-04E9555E7613}"/>
              </a:ext>
            </a:extLst>
          </p:cNvPr>
          <p:cNvSpPr/>
          <p:nvPr/>
        </p:nvSpPr>
        <p:spPr>
          <a:xfrm>
            <a:off x="528957" y="763634"/>
            <a:ext cx="1668448" cy="1449948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{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"_id": "token_1",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task_type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": "YOLOv5",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"lock": 0,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"done": 0,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gpu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": "0",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"CONF": 0.25,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"WEIGHTS": "",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"EPOCHS": 10,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"IMG": 640,    }</a:t>
            </a:r>
          </a:p>
          <a:p>
            <a:endParaRPr lang="en-US" sz="800" dirty="0">
              <a:solidFill>
                <a:schemeClr val="tx1"/>
              </a:solidFill>
              <a:latin typeface="+mj-lt"/>
            </a:endParaRPr>
          </a:p>
          <a:p>
            <a:endParaRPr lang="LID4096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9F25D-45B2-FE9B-8F30-7D05CBC49111}"/>
              </a:ext>
            </a:extLst>
          </p:cNvPr>
          <p:cNvSpPr txBox="1"/>
          <p:nvPr/>
        </p:nvSpPr>
        <p:spPr>
          <a:xfrm>
            <a:off x="704756" y="2224938"/>
            <a:ext cx="1122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yoloToken.txt</a:t>
            </a:r>
            <a:endParaRPr lang="LID4096" sz="1200" b="1" dirty="0"/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0AEF0587-6A1D-F7DF-F349-D0A41C292556}"/>
              </a:ext>
            </a:extLst>
          </p:cNvPr>
          <p:cNvSpPr/>
          <p:nvPr/>
        </p:nvSpPr>
        <p:spPr>
          <a:xfrm>
            <a:off x="522900" y="3401835"/>
            <a:ext cx="1808728" cy="1195938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"_id": "token_1",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task_type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": "Synchronization",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"lock": 0,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"done": 0,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gpu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": "0",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TestcastNumber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": 12,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}</a:t>
            </a:r>
          </a:p>
          <a:p>
            <a:endParaRPr lang="en-US" sz="800" dirty="0">
              <a:solidFill>
                <a:schemeClr val="tx1"/>
              </a:solidFill>
              <a:latin typeface="+mj-lt"/>
            </a:endParaRPr>
          </a:p>
          <a:p>
            <a:endParaRPr lang="LID4096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C25EB-0884-8A52-0D13-F05CA488F0D4}"/>
              </a:ext>
            </a:extLst>
          </p:cNvPr>
          <p:cNvSpPr txBox="1"/>
          <p:nvPr/>
        </p:nvSpPr>
        <p:spPr>
          <a:xfrm>
            <a:off x="755721" y="4632496"/>
            <a:ext cx="144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synchronization.txt</a:t>
            </a:r>
            <a:endParaRPr lang="LID4096" sz="1200" b="1" dirty="0"/>
          </a:p>
        </p:txBody>
      </p:sp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4A76E9F4-D45A-DF40-4FF1-A1DCA839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321" y="2081947"/>
            <a:ext cx="1032134" cy="10321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BD9D65-2435-52EA-130C-F0C78F9FCC29}"/>
              </a:ext>
            </a:extLst>
          </p:cNvPr>
          <p:cNvSpPr txBox="1"/>
          <p:nvPr/>
        </p:nvSpPr>
        <p:spPr>
          <a:xfrm>
            <a:off x="3667201" y="3032383"/>
            <a:ext cx="718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CouchDB</a:t>
            </a:r>
            <a:endParaRPr lang="LID4096" sz="1000" b="1" dirty="0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9282C52B-7D20-4EC8-A5C7-72630A4B6D2D}"/>
              </a:ext>
            </a:extLst>
          </p:cNvPr>
          <p:cNvSpPr/>
          <p:nvPr/>
        </p:nvSpPr>
        <p:spPr>
          <a:xfrm>
            <a:off x="9587817" y="681803"/>
            <a:ext cx="938746" cy="814829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D55634-108D-5B3F-16F7-174347DFD418}"/>
              </a:ext>
            </a:extLst>
          </p:cNvPr>
          <p:cNvSpPr txBox="1"/>
          <p:nvPr/>
        </p:nvSpPr>
        <p:spPr>
          <a:xfrm>
            <a:off x="9566698" y="1601175"/>
            <a:ext cx="100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pilot_gpu.sh</a:t>
            </a:r>
            <a:endParaRPr lang="LID4096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D3BBCB-5A62-95EC-0979-47965865EF34}"/>
              </a:ext>
            </a:extLst>
          </p:cNvPr>
          <p:cNvSpPr txBox="1"/>
          <p:nvPr/>
        </p:nvSpPr>
        <p:spPr>
          <a:xfrm>
            <a:off x="9554884" y="1285128"/>
            <a:ext cx="1135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run python pilot1.py</a:t>
            </a:r>
            <a:endParaRPr lang="LID4096" sz="800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2573126-2D58-2EE6-9085-1B6580205D26}"/>
              </a:ext>
            </a:extLst>
          </p:cNvPr>
          <p:cNvSpPr/>
          <p:nvPr/>
        </p:nvSpPr>
        <p:spPr>
          <a:xfrm>
            <a:off x="2549114" y="2487657"/>
            <a:ext cx="884702" cy="1976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49A65B5E-AEAD-B983-C81C-247B84A68691}"/>
              </a:ext>
            </a:extLst>
          </p:cNvPr>
          <p:cNvSpPr/>
          <p:nvPr/>
        </p:nvSpPr>
        <p:spPr>
          <a:xfrm>
            <a:off x="4367477" y="2501937"/>
            <a:ext cx="1072728" cy="18334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519ABA3-99DB-5780-1CE4-43591280C17A}"/>
              </a:ext>
            </a:extLst>
          </p:cNvPr>
          <p:cNvSpPr/>
          <p:nvPr/>
        </p:nvSpPr>
        <p:spPr>
          <a:xfrm rot="10800000">
            <a:off x="8903457" y="2507446"/>
            <a:ext cx="2420629" cy="88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6F35AF-B500-7BD1-066A-6B105D5D5117}"/>
              </a:ext>
            </a:extLst>
          </p:cNvPr>
          <p:cNvSpPr txBox="1"/>
          <p:nvPr/>
        </p:nvSpPr>
        <p:spPr>
          <a:xfrm>
            <a:off x="9117029" y="2252093"/>
            <a:ext cx="1249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sbatch</a:t>
            </a:r>
            <a:r>
              <a:rPr lang="en-US" sz="1000" dirty="0"/>
              <a:t> ….</a:t>
            </a:r>
            <a:endParaRPr lang="LID4096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BC5822-57D2-06E9-32CA-AA91400F4A08}"/>
              </a:ext>
            </a:extLst>
          </p:cNvPr>
          <p:cNvSpPr/>
          <p:nvPr/>
        </p:nvSpPr>
        <p:spPr>
          <a:xfrm>
            <a:off x="5520583" y="1952926"/>
            <a:ext cx="872300" cy="1351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7" name="Picture 6" descr="High Performance Computing (HPC)">
            <a:extLst>
              <a:ext uri="{FF2B5EF4-FFF2-40B4-BE49-F238E27FC236}">
                <a16:creationId xmlns:a16="http://schemas.microsoft.com/office/drawing/2014/main" id="{276E5C7D-33E9-5F15-4918-902C8B42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67" y="2152225"/>
            <a:ext cx="683642" cy="9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8842D24-722C-6052-D9E5-3CE5AACA6D1A}"/>
              </a:ext>
            </a:extLst>
          </p:cNvPr>
          <p:cNvSpPr txBox="1"/>
          <p:nvPr/>
        </p:nvSpPr>
        <p:spPr>
          <a:xfrm>
            <a:off x="5646684" y="3343068"/>
            <a:ext cx="100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   nodes</a:t>
            </a:r>
            <a:endParaRPr lang="LID4096" sz="1400" b="1" dirty="0"/>
          </a:p>
        </p:txBody>
      </p:sp>
      <p:sp>
        <p:nvSpPr>
          <p:cNvPr id="52" name="Rectangle: Single Corner Snipped 51">
            <a:extLst>
              <a:ext uri="{FF2B5EF4-FFF2-40B4-BE49-F238E27FC236}">
                <a16:creationId xmlns:a16="http://schemas.microsoft.com/office/drawing/2014/main" id="{8D50E717-3AC5-4412-ABCE-7FB55FA3088C}"/>
              </a:ext>
            </a:extLst>
          </p:cNvPr>
          <p:cNvSpPr/>
          <p:nvPr/>
        </p:nvSpPr>
        <p:spPr>
          <a:xfrm>
            <a:off x="9594769" y="3224809"/>
            <a:ext cx="935848" cy="857136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8BDAFD-C1DE-F410-B7E1-BC102673DF94}"/>
              </a:ext>
            </a:extLst>
          </p:cNvPr>
          <p:cNvSpPr txBox="1"/>
          <p:nvPr/>
        </p:nvSpPr>
        <p:spPr>
          <a:xfrm>
            <a:off x="9594769" y="4100206"/>
            <a:ext cx="110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pilot_cpu.sh</a:t>
            </a:r>
            <a:endParaRPr lang="LID4096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E6834B-979F-D0BB-F403-AC548CFA5CB0}"/>
              </a:ext>
            </a:extLst>
          </p:cNvPr>
          <p:cNvSpPr txBox="1"/>
          <p:nvPr/>
        </p:nvSpPr>
        <p:spPr>
          <a:xfrm>
            <a:off x="9539049" y="3895099"/>
            <a:ext cx="1249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run python pilot2.py</a:t>
            </a:r>
            <a:endParaRPr lang="LID4096" sz="8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AF05EA-3953-3C28-24E6-E13336C0AE34}"/>
              </a:ext>
            </a:extLst>
          </p:cNvPr>
          <p:cNvCxnSpPr>
            <a:cxnSpLocks/>
          </p:cNvCxnSpPr>
          <p:nvPr/>
        </p:nvCxnSpPr>
        <p:spPr>
          <a:xfrm>
            <a:off x="5154824" y="675"/>
            <a:ext cx="190899" cy="68573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7F1C9DF-7E16-1DF5-E7C4-AFF7A4FEECF9}"/>
              </a:ext>
            </a:extLst>
          </p:cNvPr>
          <p:cNvSpPr txBox="1"/>
          <p:nvPr/>
        </p:nvSpPr>
        <p:spPr>
          <a:xfrm>
            <a:off x="1494136" y="5832756"/>
            <a:ext cx="1543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          Users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(CV, researchers…)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DFAE85-26B3-200F-1E24-FBE49A4EC1B8}"/>
              </a:ext>
            </a:extLst>
          </p:cNvPr>
          <p:cNvSpPr txBox="1"/>
          <p:nvPr/>
        </p:nvSpPr>
        <p:spPr>
          <a:xfrm>
            <a:off x="8524912" y="5832756"/>
            <a:ext cx="341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      HPC environment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    (Admin) </a:t>
            </a:r>
            <a:endParaRPr lang="LID4096" sz="1400" dirty="0">
              <a:solidFill>
                <a:schemeClr val="accent1"/>
              </a:solidFill>
            </a:endParaRPr>
          </a:p>
        </p:txBody>
      </p:sp>
      <p:pic>
        <p:nvPicPr>
          <p:cNvPr id="64" name="Picture 4" descr="Sylabs Announces New Release of Singularity to Expand Current Ecosystem of  Resources that Tackles Today's Most Demanding Workloads">
            <a:extLst>
              <a:ext uri="{FF2B5EF4-FFF2-40B4-BE49-F238E27FC236}">
                <a16:creationId xmlns:a16="http://schemas.microsoft.com/office/drawing/2014/main" id="{2CE2ECCD-2C53-F4D5-F157-F5610D1C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859" y="279857"/>
            <a:ext cx="876509" cy="4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04A551A-692A-0C90-800D-CE2AA9CF022B}"/>
              </a:ext>
            </a:extLst>
          </p:cNvPr>
          <p:cNvSpPr txBox="1"/>
          <p:nvPr/>
        </p:nvSpPr>
        <p:spPr>
          <a:xfrm>
            <a:off x="2549114" y="2286493"/>
            <a:ext cx="1249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pushToken</a:t>
            </a:r>
            <a:r>
              <a:rPr lang="en-US" sz="800" dirty="0"/>
              <a:t> ….</a:t>
            </a:r>
            <a:endParaRPr lang="LID4096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28BDA6-82B6-94D2-5EE7-A2EB5F168D7D}"/>
              </a:ext>
            </a:extLst>
          </p:cNvPr>
          <p:cNvSpPr txBox="1"/>
          <p:nvPr/>
        </p:nvSpPr>
        <p:spPr>
          <a:xfrm>
            <a:off x="5982213" y="1040244"/>
            <a:ext cx="124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Pull and</a:t>
            </a:r>
          </a:p>
          <a:p>
            <a:r>
              <a:rPr lang="en-US" sz="800" dirty="0"/>
              <a:t> run image</a:t>
            </a:r>
            <a:endParaRPr lang="LID4096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BAD78D-8608-C821-BC30-6BA1EC7CDF61}"/>
              </a:ext>
            </a:extLst>
          </p:cNvPr>
          <p:cNvSpPr txBox="1"/>
          <p:nvPr/>
        </p:nvSpPr>
        <p:spPr>
          <a:xfrm>
            <a:off x="4468615" y="2198681"/>
            <a:ext cx="124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Fetch &amp; process</a:t>
            </a:r>
          </a:p>
          <a:p>
            <a:r>
              <a:rPr lang="en-US" sz="800" dirty="0"/>
              <a:t>token</a:t>
            </a:r>
            <a:endParaRPr lang="LID4096" sz="800" dirty="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7C96368-636A-4527-7101-3B548859BB1D}"/>
              </a:ext>
            </a:extLst>
          </p:cNvPr>
          <p:cNvSpPr/>
          <p:nvPr/>
        </p:nvSpPr>
        <p:spPr>
          <a:xfrm rot="5400000">
            <a:off x="5377013" y="1204201"/>
            <a:ext cx="1210400" cy="137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3C3F7-2D10-37BA-7672-4E72578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77" y="31407"/>
            <a:ext cx="10515600" cy="471784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4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1F21F7A1-BE9D-8EE3-FB47-7862F41882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404279" y="2148699"/>
            <a:ext cx="663191" cy="7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A8DCB5-21B4-DC53-8191-E26F29918A31}"/>
              </a:ext>
            </a:extLst>
          </p:cNvPr>
          <p:cNvSpPr txBox="1"/>
          <p:nvPr/>
        </p:nvSpPr>
        <p:spPr>
          <a:xfrm>
            <a:off x="11338026" y="2738712"/>
            <a:ext cx="120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Node</a:t>
            </a:r>
            <a:endParaRPr lang="LID4096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B028BD-6D49-33B8-B3A6-E8165DDF5ED6}"/>
              </a:ext>
            </a:extLst>
          </p:cNvPr>
          <p:cNvSpPr/>
          <p:nvPr/>
        </p:nvSpPr>
        <p:spPr>
          <a:xfrm>
            <a:off x="7772767" y="2099755"/>
            <a:ext cx="1029122" cy="106893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2EDB4C-9118-77DE-8EF6-CB4532F94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390" y="2103563"/>
            <a:ext cx="1130691" cy="9210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A03FEC8E-E112-352F-7920-2D22542BE478}"/>
              </a:ext>
            </a:extLst>
          </p:cNvPr>
          <p:cNvSpPr/>
          <p:nvPr/>
        </p:nvSpPr>
        <p:spPr>
          <a:xfrm rot="10800000">
            <a:off x="6428136" y="2557540"/>
            <a:ext cx="1088306" cy="142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096FE3-DA2E-1D0D-8877-D192137BA4F1}"/>
              </a:ext>
            </a:extLst>
          </p:cNvPr>
          <p:cNvSpPr txBox="1"/>
          <p:nvPr/>
        </p:nvSpPr>
        <p:spPr>
          <a:xfrm>
            <a:off x="9515146" y="681803"/>
            <a:ext cx="113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……..</a:t>
            </a: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……..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ED444D-80C8-98CE-34B1-167D26E2106D}"/>
              </a:ext>
            </a:extLst>
          </p:cNvPr>
          <p:cNvSpPr txBox="1"/>
          <p:nvPr/>
        </p:nvSpPr>
        <p:spPr>
          <a:xfrm>
            <a:off x="9510696" y="3225811"/>
            <a:ext cx="113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……..</a:t>
            </a: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27336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0CC5DDB6-9381-3FC4-05CF-FAC399F15831}"/>
              </a:ext>
            </a:extLst>
          </p:cNvPr>
          <p:cNvSpPr/>
          <p:nvPr/>
        </p:nvSpPr>
        <p:spPr>
          <a:xfrm>
            <a:off x="10000319" y="1342047"/>
            <a:ext cx="2119176" cy="557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Run yolov5.sif</a:t>
            </a:r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E793FB60-59B6-84D3-DD1B-45F4944FCF24}"/>
              </a:ext>
            </a:extLst>
          </p:cNvPr>
          <p:cNvSpPr/>
          <p:nvPr/>
        </p:nvSpPr>
        <p:spPr>
          <a:xfrm>
            <a:off x="2900926" y="2188413"/>
            <a:ext cx="2125526" cy="590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pilotJob1</a:t>
            </a:r>
            <a:r>
              <a:rPr lang="en-NL" dirty="0">
                <a:latin typeface="Avenir Next" panose="020B0503020202020204" pitchFamily="34" charset="0"/>
              </a:rPr>
              <a:t>.py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C7D39EFE-88F7-97C2-6ED3-9F2699DF0B6A}"/>
              </a:ext>
            </a:extLst>
          </p:cNvPr>
          <p:cNvSpPr/>
          <p:nvPr/>
        </p:nvSpPr>
        <p:spPr>
          <a:xfrm>
            <a:off x="6676442" y="1331298"/>
            <a:ext cx="2053742" cy="583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Yolov5.sh</a:t>
            </a:r>
            <a:endParaRPr lang="en-NL" dirty="0">
              <a:latin typeface="Avenir Next" panose="020B0503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247A50-C05A-E7CC-C99C-7B8B8C969A97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730184" y="1620625"/>
            <a:ext cx="1270135" cy="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0">
            <a:extLst>
              <a:ext uri="{FF2B5EF4-FFF2-40B4-BE49-F238E27FC236}">
                <a16:creationId xmlns:a16="http://schemas.microsoft.com/office/drawing/2014/main" id="{8917573F-F943-A426-BA20-70E62D1B6C93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5026452" y="2483605"/>
            <a:ext cx="1798662" cy="10920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282F24C3-4497-A091-E76C-DD5B543680BD}"/>
              </a:ext>
            </a:extLst>
          </p:cNvPr>
          <p:cNvSpPr/>
          <p:nvPr/>
        </p:nvSpPr>
        <p:spPr>
          <a:xfrm>
            <a:off x="6825114" y="3298987"/>
            <a:ext cx="1905070" cy="553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Data_Cleaning.sh</a:t>
            </a:r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ADC2B9D6-246B-41E1-1AE3-ED058FE464B9}"/>
              </a:ext>
            </a:extLst>
          </p:cNvPr>
          <p:cNvSpPr/>
          <p:nvPr/>
        </p:nvSpPr>
        <p:spPr>
          <a:xfrm>
            <a:off x="10024624" y="3295215"/>
            <a:ext cx="2119176" cy="557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Run </a:t>
            </a:r>
            <a:r>
              <a:rPr lang="en-US" dirty="0" err="1">
                <a:latin typeface="Avenir Next" panose="020B0503020202020204" pitchFamily="34" charset="0"/>
              </a:rPr>
              <a:t>dataTransfer.sif</a:t>
            </a:r>
            <a:endParaRPr lang="en-NL" dirty="0">
              <a:latin typeface="Avenir Next" panose="020B0503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06FDE-18E5-5028-F0AE-BC472ACC2047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730184" y="3573793"/>
            <a:ext cx="1103320" cy="1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93500ACA-1841-AFB0-CF82-4D28D209C167}"/>
              </a:ext>
            </a:extLst>
          </p:cNvPr>
          <p:cNvSpPr/>
          <p:nvPr/>
        </p:nvSpPr>
        <p:spPr>
          <a:xfrm>
            <a:off x="134877" y="2169591"/>
            <a:ext cx="1994658" cy="609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pilot_Gpu</a:t>
            </a:r>
            <a:r>
              <a:rPr lang="en-NL" dirty="0">
                <a:latin typeface="Avenir Next" panose="020B0503020202020204" pitchFamily="34" charset="0"/>
              </a:rPr>
              <a:t>.sh</a:t>
            </a:r>
          </a:p>
        </p:txBody>
      </p:sp>
      <p:cxnSp>
        <p:nvCxnSpPr>
          <p:cNvPr id="71" name="Elbow Connector 10">
            <a:extLst>
              <a:ext uri="{FF2B5EF4-FFF2-40B4-BE49-F238E27FC236}">
                <a16:creationId xmlns:a16="http://schemas.microsoft.com/office/drawing/2014/main" id="{1C64B29D-07A8-1348-9402-AB76309C6FF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026452" y="1623003"/>
            <a:ext cx="1649990" cy="860602"/>
          </a:xfrm>
          <a:prstGeom prst="bentConnector3">
            <a:avLst>
              <a:gd name="adj1" fmla="val 540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8A77D1B-E34B-5C29-EB29-B8794599865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129535" y="2474193"/>
            <a:ext cx="7713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:a16="http://schemas.microsoft.com/office/drawing/2014/main" id="{B89B1B95-7A1F-1D84-0619-0F5D9BB8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77" y="31407"/>
            <a:ext cx="10515600" cy="471784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4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02" name="Rounded Rectangle 5">
            <a:extLst>
              <a:ext uri="{FF2B5EF4-FFF2-40B4-BE49-F238E27FC236}">
                <a16:creationId xmlns:a16="http://schemas.microsoft.com/office/drawing/2014/main" id="{BFECFFDC-952D-5FC0-E676-55601DA92E2D}"/>
              </a:ext>
            </a:extLst>
          </p:cNvPr>
          <p:cNvSpPr/>
          <p:nvPr/>
        </p:nvSpPr>
        <p:spPr>
          <a:xfrm>
            <a:off x="10024624" y="4378793"/>
            <a:ext cx="2119176" cy="557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Run </a:t>
            </a:r>
            <a:r>
              <a:rPr lang="en-US" dirty="0" err="1">
                <a:latin typeface="Avenir Next" panose="020B0503020202020204" pitchFamily="34" charset="0"/>
              </a:rPr>
              <a:t>videoSynchr.sif</a:t>
            </a:r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966458FB-9F2E-5AEE-0532-87B4A86C36A1}"/>
              </a:ext>
            </a:extLst>
          </p:cNvPr>
          <p:cNvSpPr/>
          <p:nvPr/>
        </p:nvSpPr>
        <p:spPr>
          <a:xfrm>
            <a:off x="10039174" y="5402250"/>
            <a:ext cx="2119176" cy="557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Run </a:t>
            </a:r>
            <a:r>
              <a:rPr lang="en-US" dirty="0" err="1">
                <a:latin typeface="Avenir Next" panose="020B0503020202020204" pitchFamily="34" charset="0"/>
              </a:rPr>
              <a:t>dataTransfer.sif</a:t>
            </a:r>
            <a:endParaRPr lang="en-NL" dirty="0">
              <a:latin typeface="Avenir Next" panose="020B0503020202020204" pitchFamily="34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6CA3E91-DD2C-2F41-E911-D7CB42EAFAA7}"/>
              </a:ext>
            </a:extLst>
          </p:cNvPr>
          <p:cNvCxnSpPr>
            <a:cxnSpLocks/>
            <a:stCxn id="28" idx="2"/>
            <a:endCxn id="102" idx="0"/>
          </p:cNvCxnSpPr>
          <p:nvPr/>
        </p:nvCxnSpPr>
        <p:spPr>
          <a:xfrm>
            <a:off x="11084212" y="3852371"/>
            <a:ext cx="0" cy="526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A6EC78F-E55A-DDCC-840B-8B798B125F11}"/>
              </a:ext>
            </a:extLst>
          </p:cNvPr>
          <p:cNvCxnSpPr>
            <a:cxnSpLocks/>
          </p:cNvCxnSpPr>
          <p:nvPr/>
        </p:nvCxnSpPr>
        <p:spPr>
          <a:xfrm>
            <a:off x="11059907" y="4875828"/>
            <a:ext cx="0" cy="526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17368-4F9B-A133-424A-A8E29158274A}"/>
              </a:ext>
            </a:extLst>
          </p:cNvPr>
          <p:cNvSpPr/>
          <p:nvPr/>
        </p:nvSpPr>
        <p:spPr>
          <a:xfrm>
            <a:off x="9833504" y="3016637"/>
            <a:ext cx="2530515" cy="3145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967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22520</TotalTime>
  <Words>246</Words>
  <Application>Microsoft Office PowerPoint</Application>
  <PresentationFormat>Custom</PresentationFormat>
  <Paragraphs>57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</vt:lpstr>
      <vt:lpstr>Calibri</vt:lpstr>
      <vt:lpstr>Calibri Light</vt:lpstr>
      <vt:lpstr>Consolas</vt:lpstr>
      <vt:lpstr>Office Theme</vt:lpstr>
      <vt:lpstr>Designing the national HPC and public cloud-based solutions for the data-driven animal behavior detection </vt:lpstr>
      <vt:lpstr>Progress update</vt:lpstr>
      <vt:lpstr>Progress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7</cp:revision>
  <dcterms:created xsi:type="dcterms:W3CDTF">2023-10-09T07:43:41Z</dcterms:created>
  <dcterms:modified xsi:type="dcterms:W3CDTF">2023-10-30T10:56:17Z</dcterms:modified>
</cp:coreProperties>
</file>