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90" r:id="rId5"/>
    <p:sldId id="420" r:id="rId6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1EFEF"/>
    <a:srgbClr val="F9E5FB"/>
    <a:srgbClr val="FD66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33" autoAdjust="0"/>
  </p:normalViewPr>
  <p:slideViewPr>
    <p:cSldViewPr snapToGrid="0" showGuides="1">
      <p:cViewPr varScale="1">
        <p:scale>
          <a:sx n="150" d="100"/>
          <a:sy n="150" d="100"/>
        </p:scale>
        <p:origin x="510" y="126"/>
      </p:cViewPr>
      <p:guideLst>
        <p:guide orient="horz" pos="1597"/>
        <p:guide pos="2880"/>
      </p:guideLst>
    </p:cSldViewPr>
  </p:slideViewPr>
  <p:outlineViewPr>
    <p:cViewPr>
      <p:scale>
        <a:sx n="33" d="100"/>
        <a:sy n="33" d="100"/>
      </p:scale>
      <p:origin x="0" y="-145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20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AB38A-B1B6-4CF4-9737-E1E5C73DA86F}" type="datetimeFigureOut">
              <a:rPr lang="nl-NL" smtClean="0"/>
              <a:t>10-8-2023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1B330-1C2E-47C6-8A9D-1114F90E79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878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12C6B-C807-4014-B6D4-CCA33426A2F8}" type="datetimeFigureOut">
              <a:rPr lang="nl-NL" smtClean="0"/>
              <a:t>10-8-2023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A9740-BD37-4DCA-BDC4-7DBBAE15FA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5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e Titel transpa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1818863" y="669454"/>
            <a:ext cx="1729409" cy="101566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750" dirty="0">
              <a:solidFill>
                <a:schemeClr val="tx1"/>
              </a:solidFill>
            </a:endParaRPr>
          </a:p>
          <a:p>
            <a:r>
              <a:rPr lang="en-US" sz="750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750" dirty="0">
                <a:solidFill>
                  <a:schemeClr val="tx1"/>
                </a:solidFill>
              </a:rPr>
              <a:t>If necessary</a:t>
            </a:r>
            <a:r>
              <a:rPr lang="en-US" sz="750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750" dirty="0">
              <a:solidFill>
                <a:schemeClr val="tx1"/>
              </a:solidFill>
            </a:endParaRPr>
          </a:p>
          <a:p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0" y="4104401"/>
            <a:ext cx="9144000" cy="103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4738371"/>
            <a:ext cx="7924800" cy="244078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820" y="63254"/>
            <a:ext cx="2227942" cy="606200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685801"/>
            <a:ext cx="9144001" cy="3884612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943350"/>
            <a:ext cx="9144000" cy="627063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" y="3699001"/>
            <a:ext cx="9144001" cy="24434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1500" b="1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2850357"/>
            <a:ext cx="9144000" cy="848643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225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346429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1260000"/>
            <a:ext cx="7922712" cy="33104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 in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1200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62915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 links -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1200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3" hasCustomPrompt="1"/>
          </p:nvPr>
        </p:nvSpPr>
        <p:spPr>
          <a:xfrm>
            <a:off x="4574483" y="-1"/>
            <a:ext cx="4572000" cy="4569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Blauwe achtergr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544228"/>
            <a:ext cx="7923213" cy="394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1260000"/>
            <a:ext cx="7922712" cy="3310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2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tab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544228"/>
            <a:ext cx="7923213" cy="394448"/>
          </a:xfrm>
        </p:spPr>
        <p:txBody>
          <a:bodyPr/>
          <a:lstStyle>
            <a:lvl1pPr>
              <a:defRPr sz="1950" b="0" baseline="0"/>
            </a:lvl1pPr>
          </a:lstStyle>
          <a:p>
            <a:r>
              <a:rPr lang="en-US" dirty="0"/>
              <a:t>Table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2706657"/>
            <a:ext cx="7922712" cy="18629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jdelijke aanduiding voor tabel 6"/>
          <p:cNvSpPr>
            <a:spLocks noGrp="1"/>
          </p:cNvSpPr>
          <p:nvPr>
            <p:ph type="tbl" sz="quarter" idx="13" hasCustomPrompt="1"/>
          </p:nvPr>
        </p:nvSpPr>
        <p:spPr>
          <a:xfrm>
            <a:off x="612000" y="1073582"/>
            <a:ext cx="7924800" cy="14981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3" y="1086899"/>
            <a:ext cx="1729409" cy="20774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aseline="0" dirty="0">
                <a:solidFill>
                  <a:schemeClr val="tx1"/>
                </a:solidFill>
              </a:rPr>
              <a:t>Add table by clicking on table icon</a:t>
            </a:r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8864" y="2384357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3066138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4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544228"/>
            <a:ext cx="7923213" cy="394448"/>
          </a:xfrm>
        </p:spPr>
        <p:txBody>
          <a:bodyPr/>
          <a:lstStyle>
            <a:lvl1pPr>
              <a:defRPr sz="1950" b="0"/>
            </a:lvl1pPr>
          </a:lstStyle>
          <a:p>
            <a:r>
              <a:rPr lang="en-US" dirty="0"/>
              <a:t>Chart title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jdelijke aanduiding voor grafiek 7"/>
          <p:cNvSpPr>
            <a:spLocks noGrp="1"/>
          </p:cNvSpPr>
          <p:nvPr>
            <p:ph type="chart" sz="quarter" idx="13" hasCustomPrompt="1"/>
          </p:nvPr>
        </p:nvSpPr>
        <p:spPr>
          <a:xfrm>
            <a:off x="815009" y="1073480"/>
            <a:ext cx="7454348" cy="324258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9" name="Tekstvak 8"/>
          <p:cNvSpPr txBox="1"/>
          <p:nvPr userDrawn="1"/>
        </p:nvSpPr>
        <p:spPr>
          <a:xfrm>
            <a:off x="-1818863" y="1086899"/>
            <a:ext cx="1729409" cy="20774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aseline="0" dirty="0">
                <a:solidFill>
                  <a:schemeClr val="tx1"/>
                </a:solidFill>
              </a:rPr>
              <a:t>Add chart by clicking on chart icon</a:t>
            </a:r>
            <a:endParaRPr 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6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hidden="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523999" y="0"/>
            <a:ext cx="9144000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2000" y="544228"/>
            <a:ext cx="7923213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0100" y="1260000"/>
            <a:ext cx="7922712" cy="3310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0" y="4569619"/>
            <a:ext cx="9144000" cy="573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989178" y="4772381"/>
            <a:ext cx="6728631" cy="35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12000" y="4773600"/>
            <a:ext cx="601313" cy="35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CEC10D-CD46-426F-915E-6C78530279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FooterLogoTUe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20" y="4628189"/>
            <a:ext cx="921122" cy="459000"/>
          </a:xfrm>
          <a:prstGeom prst="rect">
            <a:avLst/>
          </a:prstGeom>
        </p:spPr>
      </p:pic>
      <p:sp>
        <p:nvSpPr>
          <p:cNvPr id="4" name="MSIPCMContentMarking" descr="{&quot;HashCode&quot;:-1584269589,&quot;Placement&quot;:&quot;Footer&quot;,&quot;Top&quot;:389.104645,&quot;Left&quot;:665.3905,&quot;SlideWidth&quot;:720,&quot;SlideHeight&quot;:405}">
            <a:extLst>
              <a:ext uri="{FF2B5EF4-FFF2-40B4-BE49-F238E27FC236}">
                <a16:creationId xmlns:a16="http://schemas.microsoft.com/office/drawing/2014/main" id="{E5A396BF-8FF0-4A85-AA47-5123A5F911FD}"/>
              </a:ext>
            </a:extLst>
          </p:cNvPr>
          <p:cNvSpPr txBox="1"/>
          <p:nvPr userDrawn="1"/>
        </p:nvSpPr>
        <p:spPr>
          <a:xfrm>
            <a:off x="8450459" y="4941629"/>
            <a:ext cx="693541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535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1" r:id="rId4"/>
    <p:sldLayoutId id="2147483662" r:id="rId5"/>
    <p:sldLayoutId id="2147483663" r:id="rId6"/>
    <p:sldLayoutId id="2147483664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51435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413"/>
        </a:spcBef>
        <a:spcAft>
          <a:spcPts val="413"/>
        </a:spcAft>
        <a:buFont typeface="Arial" panose="020B0604020202020204" pitchFamily="34" charset="0"/>
        <a:buNone/>
        <a:defRPr sz="165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514350" rtl="0" eaLnBrk="1" latinLnBrk="0" hangingPunct="1">
        <a:lnSpc>
          <a:spcPct val="100000"/>
        </a:lnSpc>
        <a:spcBef>
          <a:spcPts val="413"/>
        </a:spcBef>
        <a:spcAft>
          <a:spcPts val="413"/>
        </a:spcAft>
        <a:buFont typeface="Arial" panose="020B0604020202020204" pitchFamily="34" charset="0"/>
        <a:buNone/>
        <a:defRPr sz="1950" kern="1200">
          <a:solidFill>
            <a:schemeClr val="bg2"/>
          </a:solidFill>
          <a:latin typeface="+mn-lt"/>
          <a:ea typeface="+mn-ea"/>
          <a:cs typeface="+mn-cs"/>
        </a:defRPr>
      </a:lvl2pPr>
      <a:lvl3pPr marL="202500" indent="-202500" algn="l" defTabSz="514350" rtl="0" eaLnBrk="1" latinLnBrk="0" hangingPunct="1">
        <a:lnSpc>
          <a:spcPct val="100000"/>
        </a:lnSpc>
        <a:spcBef>
          <a:spcPts val="413"/>
        </a:spcBef>
        <a:buClr>
          <a:schemeClr val="bg2"/>
        </a:buClr>
        <a:buSzPct val="100000"/>
        <a:buFont typeface="Arial" panose="020B0604020202020204" pitchFamily="34" charset="0"/>
        <a:buChar char="•"/>
        <a:defRPr sz="1650" kern="1200">
          <a:solidFill>
            <a:schemeClr val="bg2"/>
          </a:solidFill>
          <a:latin typeface="+mn-lt"/>
          <a:ea typeface="+mn-ea"/>
          <a:cs typeface="+mn-cs"/>
        </a:defRPr>
      </a:lvl3pPr>
      <a:lvl4pPr marL="405000" indent="-202500" algn="l" defTabSz="514350" rtl="0" eaLnBrk="1" latinLnBrk="0" hangingPunct="1">
        <a:lnSpc>
          <a:spcPct val="100000"/>
        </a:lnSpc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1500" kern="1200">
          <a:solidFill>
            <a:schemeClr val="bg2"/>
          </a:solidFill>
          <a:latin typeface="+mn-lt"/>
          <a:ea typeface="+mn-ea"/>
          <a:cs typeface="+mn-cs"/>
        </a:defRPr>
      </a:lvl4pPr>
      <a:lvl5pPr marL="607500" indent="-202500" algn="l" defTabSz="51435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79" userDrawn="1">
          <p15:clr>
            <a:srgbClr val="F26B43"/>
          </p15:clr>
        </p15:guide>
        <p15:guide id="2" pos="383" userDrawn="1">
          <p15:clr>
            <a:srgbClr val="F26B43"/>
          </p15:clr>
        </p15:guide>
        <p15:guide id="3" pos="53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2F739D-C800-77E1-97FD-BE8FE5DB9065}"/>
              </a:ext>
            </a:extLst>
          </p:cNvPr>
          <p:cNvSpPr/>
          <p:nvPr/>
        </p:nvSpPr>
        <p:spPr>
          <a:xfrm>
            <a:off x="5956300" y="628650"/>
            <a:ext cx="2749550" cy="3390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E90E4-78E7-F4D1-E9F8-DB20EDC15C94}"/>
              </a:ext>
            </a:extLst>
          </p:cNvPr>
          <p:cNvSpPr txBox="1"/>
          <p:nvPr/>
        </p:nvSpPr>
        <p:spPr>
          <a:xfrm>
            <a:off x="6875390" y="401955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dCache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FAF4F-A3D8-B6DA-FAF7-FF0F6483E08B}"/>
              </a:ext>
            </a:extLst>
          </p:cNvPr>
          <p:cNvSpPr/>
          <p:nvPr/>
        </p:nvSpPr>
        <p:spPr>
          <a:xfrm>
            <a:off x="6884887" y="832598"/>
            <a:ext cx="914400" cy="666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1EFFB9-459A-9364-7DE0-7AFB4A2E3E16}"/>
              </a:ext>
            </a:extLst>
          </p:cNvPr>
          <p:cNvSpPr/>
          <p:nvPr/>
        </p:nvSpPr>
        <p:spPr>
          <a:xfrm>
            <a:off x="6884887" y="2959101"/>
            <a:ext cx="914400" cy="666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tape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4C735C-5F89-1E9D-788C-0D90ACE514EF}"/>
              </a:ext>
            </a:extLst>
          </p:cNvPr>
          <p:cNvCxnSpPr>
            <a:cxnSpLocks/>
          </p:cNvCxnSpPr>
          <p:nvPr/>
        </p:nvCxnSpPr>
        <p:spPr>
          <a:xfrm>
            <a:off x="2731728" y="1231900"/>
            <a:ext cx="3224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45153623-D3F6-CB1F-68CB-F03F4F093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5570" y="900673"/>
            <a:ext cx="529851" cy="5298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F432EE-894B-8440-C0F0-B7FD43BAE234}"/>
              </a:ext>
            </a:extLst>
          </p:cNvPr>
          <p:cNvSpPr txBox="1"/>
          <p:nvPr/>
        </p:nvSpPr>
        <p:spPr>
          <a:xfrm>
            <a:off x="7092036" y="195476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HSM</a:t>
            </a:r>
            <a:endParaRPr lang="LID4096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D6F379-856D-39A3-3E3B-639F697D3D4A}"/>
              </a:ext>
            </a:extLst>
          </p:cNvPr>
          <p:cNvSpPr txBox="1"/>
          <p:nvPr/>
        </p:nvSpPr>
        <p:spPr>
          <a:xfrm>
            <a:off x="1965570" y="131393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  <a:endParaRPr lang="LID4096" dirty="0"/>
          </a:p>
        </p:txBody>
      </p:sp>
      <p:sp>
        <p:nvSpPr>
          <p:cNvPr id="39" name="Double Bracket 38">
            <a:extLst>
              <a:ext uri="{FF2B5EF4-FFF2-40B4-BE49-F238E27FC236}">
                <a16:creationId xmlns:a16="http://schemas.microsoft.com/office/drawing/2014/main" id="{15B213C2-5945-8741-CAF1-E6BE43DB7941}"/>
              </a:ext>
            </a:extLst>
          </p:cNvPr>
          <p:cNvSpPr/>
          <p:nvPr/>
        </p:nvSpPr>
        <p:spPr>
          <a:xfrm>
            <a:off x="2159000" y="2324100"/>
            <a:ext cx="914400" cy="914400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Arrow: Curved Right 39">
            <a:extLst>
              <a:ext uri="{FF2B5EF4-FFF2-40B4-BE49-F238E27FC236}">
                <a16:creationId xmlns:a16="http://schemas.microsoft.com/office/drawing/2014/main" id="{0B650E40-2A59-AF83-1D6A-3F05142DEAAB}"/>
              </a:ext>
            </a:extLst>
          </p:cNvPr>
          <p:cNvSpPr/>
          <p:nvPr/>
        </p:nvSpPr>
        <p:spPr>
          <a:xfrm flipH="1">
            <a:off x="7811032" y="1123950"/>
            <a:ext cx="392537" cy="22415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0353521E-686B-C65B-EBF4-C077943B8325}"/>
              </a:ext>
            </a:extLst>
          </p:cNvPr>
          <p:cNvSpPr/>
          <p:nvPr/>
        </p:nvSpPr>
        <p:spPr>
          <a:xfrm flipV="1">
            <a:off x="6491147" y="1067029"/>
            <a:ext cx="381994" cy="229846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295060-1F88-E272-0E2D-68E79CF6B6F9}"/>
              </a:ext>
            </a:extLst>
          </p:cNvPr>
          <p:cNvSpPr txBox="1"/>
          <p:nvPr/>
        </p:nvSpPr>
        <p:spPr>
          <a:xfrm rot="16365759">
            <a:off x="5953273" y="1862918"/>
            <a:ext cx="717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Staging</a:t>
            </a:r>
            <a:endParaRPr lang="LID4096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324604-AADE-225B-09FD-F0D567AB75F6}"/>
              </a:ext>
            </a:extLst>
          </p:cNvPr>
          <p:cNvSpPr txBox="1"/>
          <p:nvPr/>
        </p:nvSpPr>
        <p:spPr>
          <a:xfrm rot="16032214">
            <a:off x="7843048" y="1996262"/>
            <a:ext cx="969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Un-staging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425128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3D00C37-BF9D-CA36-4C39-26B3C56ED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727116"/>
            <a:ext cx="8037512" cy="13870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36F8D1-CD00-1D78-E4EA-71F951EC74D6}"/>
              </a:ext>
            </a:extLst>
          </p:cNvPr>
          <p:cNvSpPr txBox="1"/>
          <p:nvPr/>
        </p:nvSpPr>
        <p:spPr>
          <a:xfrm>
            <a:off x="260350" y="213338"/>
            <a:ext cx="474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 Un-stage file to tape from disk: </a:t>
            </a:r>
            <a:r>
              <a:rPr lang="en-US" b="1" dirty="0" err="1"/>
              <a:t>ada</a:t>
            </a:r>
            <a:r>
              <a:rPr lang="en-US" b="1" dirty="0"/>
              <a:t> --</a:t>
            </a:r>
            <a:r>
              <a:rPr lang="en-US" b="1" dirty="0" err="1"/>
              <a:t>unstage</a:t>
            </a:r>
            <a:endParaRPr lang="LID4096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B3F85C-C145-BCAB-F34A-96500FD9B4E9}"/>
              </a:ext>
            </a:extLst>
          </p:cNvPr>
          <p:cNvSpPr txBox="1"/>
          <p:nvPr/>
        </p:nvSpPr>
        <p:spPr>
          <a:xfrm>
            <a:off x="260350" y="3116031"/>
            <a:ext cx="3017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 stage file to disk from tape</a:t>
            </a:r>
            <a:endParaRPr lang="LID4096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572AAA-4ABF-EE15-B027-9A0FF8C93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98" y="3460184"/>
            <a:ext cx="7973551" cy="129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8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e">
  <a:themeElements>
    <a:clrScheme name="TUe_kleuren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101073"/>
      </a:accent2>
      <a:accent3>
        <a:srgbClr val="0066CC"/>
      </a:accent3>
      <a:accent4>
        <a:srgbClr val="00A2DE"/>
      </a:accent4>
      <a:accent5>
        <a:srgbClr val="84D200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presentatie16x9.potx" id="{1B6475F5-D373-4660-89EB-4F03E47D006D}" vid="{2086CB6F-6B0A-48B6-8FD8-51377F4AECB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6859371DDAC648AB582DB92A9B9FCD" ma:contentTypeVersion="7" ma:contentTypeDescription="Create a new document." ma:contentTypeScope="" ma:versionID="449f1516e04746bb0843d73c76b3a5b5">
  <xsd:schema xmlns:xsd="http://www.w3.org/2001/XMLSchema" xmlns:xs="http://www.w3.org/2001/XMLSchema" xmlns:p="http://schemas.microsoft.com/office/2006/metadata/properties" xmlns:ns2="b1348c9a-5a40-45ae-89a4-810516eb59f1" targetNamespace="http://schemas.microsoft.com/office/2006/metadata/properties" ma:root="true" ma:fieldsID="cd1def499376e73c44a9a2ccbe5f8050" ns2:_="">
    <xsd:import namespace="b1348c9a-5a40-45ae-89a4-810516eb59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348c9a-5a40-45ae-89a4-810516eb5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359BDD-17F1-413B-999E-1C506CDBF3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43C7E4-0230-49FC-BDCE-3B8DA6D4401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7ED886B-BA52-44C5-A414-0907684F7A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348c9a-5a40-45ae-89a4-810516eb59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TUe_presentatie16x9</Template>
  <TotalTime>33503</TotalTime>
  <Words>25</Words>
  <Application>Microsoft Office PowerPoint</Application>
  <PresentationFormat>On-screen Show (16:9)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TUe</vt:lpstr>
      <vt:lpstr>PowerPoint Presentation</vt:lpstr>
      <vt:lpstr>PowerPoint Presentation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Klinkhamer - Nooijens, C.C.</dc:creator>
  <cp:lastModifiedBy>Hailu, Haftom</cp:lastModifiedBy>
  <cp:revision>29</cp:revision>
  <dcterms:created xsi:type="dcterms:W3CDTF">2018-11-21T12:48:52Z</dcterms:created>
  <dcterms:modified xsi:type="dcterms:W3CDTF">2023-08-10T08:55:54Z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0x010100086859371DDAC648AB582DB92A9B9FCD</vt:lpwstr>
  </property>
  <property fmtid="{D5CDD505-2E9C-101B-9397-08002B2CF9AE}" pid="3" name="MSIP_Label_1c18959a-f805-4b02-b465-c75c791063b3_Enabled">
    <vt:lpwstr>true</vt:lpwstr>
  </property>
  <property fmtid="{D5CDD505-2E9C-101B-9397-08002B2CF9AE}" pid="4" name="MSIP_Label_1c18959a-f805-4b02-b465-c75c791063b3_SetDate">
    <vt:lpwstr>2023-01-29T22:29:04Z</vt:lpwstr>
  </property>
  <property fmtid="{D5CDD505-2E9C-101B-9397-08002B2CF9AE}" pid="5" name="MSIP_Label_1c18959a-f805-4b02-b465-c75c791063b3_Method">
    <vt:lpwstr>Privileged</vt:lpwstr>
  </property>
  <property fmtid="{D5CDD505-2E9C-101B-9397-08002B2CF9AE}" pid="6" name="MSIP_Label_1c18959a-f805-4b02-b465-c75c791063b3_Name">
    <vt:lpwstr>1c18959a-f805-4b02-b465-c75c791063b3</vt:lpwstr>
  </property>
  <property fmtid="{D5CDD505-2E9C-101B-9397-08002B2CF9AE}" pid="7" name="MSIP_Label_1c18959a-f805-4b02-b465-c75c791063b3_SiteId">
    <vt:lpwstr>af73baa8-f594-4eb2-a39d-93e96cad61fc</vt:lpwstr>
  </property>
  <property fmtid="{D5CDD505-2E9C-101B-9397-08002B2CF9AE}" pid="8" name="MSIP_Label_1c18959a-f805-4b02-b465-c75c791063b3_ActionId">
    <vt:lpwstr>234a49b3-1c9a-4bb7-a473-f35412c957d7</vt:lpwstr>
  </property>
  <property fmtid="{D5CDD505-2E9C-101B-9397-08002B2CF9AE}" pid="9" name="MSIP_Label_1c18959a-f805-4b02-b465-c75c791063b3_ContentBits">
    <vt:lpwstr>2</vt:lpwstr>
  </property>
</Properties>
</file>