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9" r:id="rId2"/>
    <p:sldId id="591" r:id="rId3"/>
    <p:sldId id="592" r:id="rId4"/>
    <p:sldId id="593" r:id="rId5"/>
    <p:sldId id="465" r:id="rId6"/>
    <p:sldId id="594" r:id="rId7"/>
    <p:sldId id="523" r:id="rId8"/>
    <p:sldId id="595" r:id="rId9"/>
    <p:sldId id="571" r:id="rId10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July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35858061-FEBE-4F09-A3E9-A7C48F14B5E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August</a:t>
          </a:r>
          <a:endParaRPr lang="LID4096"/>
        </a:p>
      </dgm:t>
    </dgm:pt>
    <dgm:pt modelId="{0BDB0B2E-B902-42D9-8E87-D7DA2544E4EA}" type="parTrans" cxnId="{F45D5834-F048-466F-85B5-3220E1125930}">
      <dgm:prSet/>
      <dgm:spPr/>
      <dgm:t>
        <a:bodyPr/>
        <a:lstStyle/>
        <a:p>
          <a:endParaRPr lang="LID4096"/>
        </a:p>
      </dgm:t>
    </dgm:pt>
    <dgm:pt modelId="{2C085912-63A9-4A22-80AE-9741BF14420D}" type="sibTrans" cxnId="{F45D5834-F048-466F-85B5-3220E1125930}">
      <dgm:prSet/>
      <dgm:spPr/>
      <dgm:t>
        <a:bodyPr/>
        <a:lstStyle/>
        <a:p>
          <a:endParaRPr lang="LID4096"/>
        </a:p>
      </dgm:t>
    </dgm:pt>
    <dgm:pt modelId="{449B48BA-5189-4C52-ACDE-BF652D25080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September</a:t>
          </a:r>
          <a:endParaRPr lang="LID4096"/>
        </a:p>
      </dgm:t>
    </dgm:pt>
    <dgm:pt modelId="{62D0EEF5-17F9-4FFE-9F4E-CF5E81EA003B}" type="parTrans" cxnId="{AEA99B79-8460-43FC-B8AF-8CAE1F358E7A}">
      <dgm:prSet/>
      <dgm:spPr/>
      <dgm:t>
        <a:bodyPr/>
        <a:lstStyle/>
        <a:p>
          <a:endParaRPr lang="LID4096"/>
        </a:p>
      </dgm:t>
    </dgm:pt>
    <dgm:pt modelId="{9F78050D-3C18-46DC-B8D6-3012D77DCC2B}" type="sibTrans" cxnId="{AEA99B79-8460-43FC-B8AF-8CAE1F358E7A}">
      <dgm:prSet/>
      <dgm:spPr/>
      <dgm:t>
        <a:bodyPr/>
        <a:lstStyle/>
        <a:p>
          <a:endParaRPr lang="LID4096"/>
        </a:p>
      </dgm:t>
    </dgm:pt>
    <dgm:pt modelId="{3DE44D45-4226-4626-A878-510A0B4963B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October</a:t>
          </a:r>
          <a:endParaRPr lang="LID4096"/>
        </a:p>
      </dgm:t>
    </dgm:pt>
    <dgm:pt modelId="{9381A55F-4C18-4D93-8DFC-833FCBEA3B32}" type="parTrans" cxnId="{DDD1BDDA-CCDC-4B92-BA7B-3999F843E228}">
      <dgm:prSet/>
      <dgm:spPr/>
      <dgm:t>
        <a:bodyPr/>
        <a:lstStyle/>
        <a:p>
          <a:endParaRPr lang="LID4096"/>
        </a:p>
      </dgm:t>
    </dgm:pt>
    <dgm:pt modelId="{9BBB9845-0BBB-4E51-9D9F-189A5782B83F}" type="sibTrans" cxnId="{DDD1BDDA-CCDC-4B92-BA7B-3999F843E228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9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9BF5ADB4-73DF-4023-84A6-F0A445C86A39}" type="pres">
      <dgm:prSet presAssocID="{35858061-FEBE-4F09-A3E9-A7C48F14B5E8}" presName="parTxOnly" presStyleLbl="node1" presStyleIdx="1" presStyleCnt="9">
        <dgm:presLayoutVars>
          <dgm:bulletEnabled val="1"/>
        </dgm:presLayoutVars>
      </dgm:prSet>
      <dgm:spPr/>
    </dgm:pt>
    <dgm:pt modelId="{11730346-6418-480F-B959-3C4ED460F4A7}" type="pres">
      <dgm:prSet presAssocID="{2C085912-63A9-4A22-80AE-9741BF14420D}" presName="parSpace" presStyleCnt="0"/>
      <dgm:spPr/>
    </dgm:pt>
    <dgm:pt modelId="{BB455BAF-2810-4B8A-8C73-17F8CA67A2E4}" type="pres">
      <dgm:prSet presAssocID="{449B48BA-5189-4C52-ACDE-BF652D25080D}" presName="parTxOnly" presStyleLbl="node1" presStyleIdx="2" presStyleCnt="9">
        <dgm:presLayoutVars>
          <dgm:bulletEnabled val="1"/>
        </dgm:presLayoutVars>
      </dgm:prSet>
      <dgm:spPr/>
    </dgm:pt>
    <dgm:pt modelId="{0438EE5B-7C70-4313-BB77-693D35E8E630}" type="pres">
      <dgm:prSet presAssocID="{9F78050D-3C18-46DC-B8D6-3012D77DCC2B}" presName="parSpace" presStyleCnt="0"/>
      <dgm:spPr/>
    </dgm:pt>
    <dgm:pt modelId="{E819E560-4942-4668-9794-D4A11C3F73C5}" type="pres">
      <dgm:prSet presAssocID="{3DE44D45-4226-4626-A878-510A0B4963B9}" presName="parTxOnly" presStyleLbl="node1" presStyleIdx="3" presStyleCnt="9">
        <dgm:presLayoutVars>
          <dgm:bulletEnabled val="1"/>
        </dgm:presLayoutVars>
      </dgm:prSet>
      <dgm:spPr/>
    </dgm:pt>
    <dgm:pt modelId="{7761928B-7AB5-4886-BE70-DA1E336AAA39}" type="pres">
      <dgm:prSet presAssocID="{9BBB9845-0BBB-4E51-9D9F-189A5782B83F}" presName="parSpace" presStyleCnt="0"/>
      <dgm:spPr/>
    </dgm:pt>
    <dgm:pt modelId="{FE963738-1509-44E9-B6EB-E371944F64A5}" type="pres">
      <dgm:prSet presAssocID="{C0CB6FC9-9297-4665-AD0E-080F28B6A9F6}" presName="parTxOnly" presStyleLbl="node1" presStyleIdx="4" presStyleCnt="9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5" presStyleCnt="9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6" presStyleCnt="9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7" presStyleCnt="9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A6DD1530-543B-4E4E-967D-7BDE6A3F7667}" type="presOf" srcId="{449B48BA-5189-4C52-ACDE-BF652D25080D}" destId="{BB455BAF-2810-4B8A-8C73-17F8CA67A2E4}" srcOrd="0" destOrd="0" presId="urn:microsoft.com/office/officeart/2005/8/layout/hChevron3"/>
    <dgm:cxn modelId="{F45D5834-F048-466F-85B5-3220E1125930}" srcId="{1C2FC2E6-5E1B-48D3-B8BD-5D2B9701B66A}" destId="{35858061-FEBE-4F09-A3E9-A7C48F14B5E8}" srcOrd="1" destOrd="0" parTransId="{0BDB0B2E-B902-42D9-8E87-D7DA2544E4EA}" sibTransId="{2C085912-63A9-4A22-80AE-9741BF14420D}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AEA99B79-8460-43FC-B8AF-8CAE1F358E7A}" srcId="{1C2FC2E6-5E1B-48D3-B8BD-5D2B9701B66A}" destId="{449B48BA-5189-4C52-ACDE-BF652D25080D}" srcOrd="2" destOrd="0" parTransId="{62D0EEF5-17F9-4FFE-9F4E-CF5E81EA003B}" sibTransId="{9F78050D-3C18-46DC-B8D6-3012D77DCC2B}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4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BD2BACA8-51C1-4F09-BF92-DEABB0F4E38B}" type="presOf" srcId="{35858061-FEBE-4F09-A3E9-A7C48F14B5E8}" destId="{9BF5ADB4-73DF-4023-84A6-F0A445C86A39}" srcOrd="0" destOrd="0" presId="urn:microsoft.com/office/officeart/2005/8/layout/hChevron3"/>
    <dgm:cxn modelId="{4FC380AD-4815-416D-BD2B-358CBF817C4E}" srcId="{1C2FC2E6-5E1B-48D3-B8BD-5D2B9701B66A}" destId="{9D226E03-C364-4BD6-AB0E-5A7AA129ED0C}" srcOrd="8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5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7" destOrd="0" parTransId="{A2653ED3-3224-404E-ACD8-8347947F433C}" sibTransId="{FF43DE64-31C7-4F24-A953-FBBF870C3CFA}"/>
    <dgm:cxn modelId="{DDD1BDDA-CCDC-4B92-BA7B-3999F843E228}" srcId="{1C2FC2E6-5E1B-48D3-B8BD-5D2B9701B66A}" destId="{3DE44D45-4226-4626-A878-510A0B4963B9}" srcOrd="3" destOrd="0" parTransId="{9381A55F-4C18-4D93-8DFC-833FCBEA3B32}" sibTransId="{9BBB9845-0BBB-4E51-9D9F-189A5782B83F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6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48E264FE-314C-40EC-A13A-7FC44713C74D}" type="presOf" srcId="{3DE44D45-4226-4626-A878-510A0B4963B9}" destId="{E819E560-4942-4668-9794-D4A11C3F73C5}" srcOrd="0" destOrd="0" presId="urn:microsoft.com/office/officeart/2005/8/layout/hChevron3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AE6F7490-A455-4D3F-8809-EC336CF9AD53}" type="presParOf" srcId="{1E0D764A-72A9-436A-B0FD-0B27D9F8A124}" destId="{9BF5ADB4-73DF-4023-84A6-F0A445C86A39}" srcOrd="2" destOrd="0" presId="urn:microsoft.com/office/officeart/2005/8/layout/hChevron3"/>
    <dgm:cxn modelId="{CD34A1C4-0A36-46D1-8289-16EB568651BF}" type="presParOf" srcId="{1E0D764A-72A9-436A-B0FD-0B27D9F8A124}" destId="{11730346-6418-480F-B959-3C4ED460F4A7}" srcOrd="3" destOrd="0" presId="urn:microsoft.com/office/officeart/2005/8/layout/hChevron3"/>
    <dgm:cxn modelId="{DCCC1152-5D2F-4BFA-BEF8-4094436D055F}" type="presParOf" srcId="{1E0D764A-72A9-436A-B0FD-0B27D9F8A124}" destId="{BB455BAF-2810-4B8A-8C73-17F8CA67A2E4}" srcOrd="4" destOrd="0" presId="urn:microsoft.com/office/officeart/2005/8/layout/hChevron3"/>
    <dgm:cxn modelId="{CF745863-FB41-485E-B8A8-6CF69B9D1866}" type="presParOf" srcId="{1E0D764A-72A9-436A-B0FD-0B27D9F8A124}" destId="{0438EE5B-7C70-4313-BB77-693D35E8E630}" srcOrd="5" destOrd="0" presId="urn:microsoft.com/office/officeart/2005/8/layout/hChevron3"/>
    <dgm:cxn modelId="{AFA59C3F-9EE6-400B-BB73-525132267540}" type="presParOf" srcId="{1E0D764A-72A9-436A-B0FD-0B27D9F8A124}" destId="{E819E560-4942-4668-9794-D4A11C3F73C5}" srcOrd="6" destOrd="0" presId="urn:microsoft.com/office/officeart/2005/8/layout/hChevron3"/>
    <dgm:cxn modelId="{E0C44B0A-BB2D-4010-B343-BECBC967EAC4}" type="presParOf" srcId="{1E0D764A-72A9-436A-B0FD-0B27D9F8A124}" destId="{7761928B-7AB5-4886-BE70-DA1E336AAA39}" srcOrd="7" destOrd="0" presId="urn:microsoft.com/office/officeart/2005/8/layout/hChevron3"/>
    <dgm:cxn modelId="{B256C716-640D-4AB7-ADB7-837E481015DA}" type="presParOf" srcId="{1E0D764A-72A9-436A-B0FD-0B27D9F8A124}" destId="{FE963738-1509-44E9-B6EB-E371944F64A5}" srcOrd="8" destOrd="0" presId="urn:microsoft.com/office/officeart/2005/8/layout/hChevron3"/>
    <dgm:cxn modelId="{5789D2BF-3467-47B5-9A6E-C3911DF709DB}" type="presParOf" srcId="{1E0D764A-72A9-436A-B0FD-0B27D9F8A124}" destId="{A4B432D0-42F7-4921-8ABF-A0F3272318EE}" srcOrd="9" destOrd="0" presId="urn:microsoft.com/office/officeart/2005/8/layout/hChevron3"/>
    <dgm:cxn modelId="{0D44A8AB-332E-4C39-9843-C95928AFC0B8}" type="presParOf" srcId="{1E0D764A-72A9-436A-B0FD-0B27D9F8A124}" destId="{36D40295-87B2-4DC1-9E6E-016671383D7F}" srcOrd="10" destOrd="0" presId="urn:microsoft.com/office/officeart/2005/8/layout/hChevron3"/>
    <dgm:cxn modelId="{7FE4B384-40E5-4AA6-9115-9A3FF46F271A}" type="presParOf" srcId="{1E0D764A-72A9-436A-B0FD-0B27D9F8A124}" destId="{B5F9B8E5-4054-4712-AA62-04DE16138E8B}" srcOrd="11" destOrd="0" presId="urn:microsoft.com/office/officeart/2005/8/layout/hChevron3"/>
    <dgm:cxn modelId="{A11A4DFD-EBCA-497C-A55F-1C311D297578}" type="presParOf" srcId="{1E0D764A-72A9-436A-B0FD-0B27D9F8A124}" destId="{A89EEE9C-A42A-409E-A4CD-799E3885DF2F}" srcOrd="12" destOrd="0" presId="urn:microsoft.com/office/officeart/2005/8/layout/hChevron3"/>
    <dgm:cxn modelId="{8F001209-EAB2-410D-A1EE-6BBFF268F595}" type="presParOf" srcId="{1E0D764A-72A9-436A-B0FD-0B27D9F8A124}" destId="{E293DB29-4C0F-4302-8072-C248FAF06CE0}" srcOrd="13" destOrd="0" presId="urn:microsoft.com/office/officeart/2005/8/layout/hChevron3"/>
    <dgm:cxn modelId="{278729FE-73D6-4566-BF3C-39D8FE8528FB}" type="presParOf" srcId="{1E0D764A-72A9-436A-B0FD-0B27D9F8A124}" destId="{B7366331-4343-45F2-905D-D22A9873FB1E}" srcOrd="14" destOrd="0" presId="urn:microsoft.com/office/officeart/2005/8/layout/hChevron3"/>
    <dgm:cxn modelId="{736C7619-FB02-4CFC-952E-C4480F91636B}" type="presParOf" srcId="{1E0D764A-72A9-436A-B0FD-0B27D9F8A124}" destId="{FB6E8DBD-9798-4F74-9655-D4BE793E9129}" srcOrd="15" destOrd="0" presId="urn:microsoft.com/office/officeart/2005/8/layout/hChevron3"/>
    <dgm:cxn modelId="{0CDA92CB-86F8-4DE9-9AF2-9C129A7A498B}" type="presParOf" srcId="{1E0D764A-72A9-436A-B0FD-0B27D9F8A124}" destId="{073D4457-6B1E-4525-8DE1-B5FA3E679443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October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6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FE963738-1509-44E9-B6EB-E371944F64A5}" type="pres">
      <dgm:prSet presAssocID="{C0CB6FC9-9297-4665-AD0E-080F28B6A9F6}" presName="parTxOnly" presStyleLbl="node1" presStyleIdx="1" presStyleCnt="6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2" presStyleCnt="6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3" presStyleCnt="6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4" presStyleCnt="6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1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4FC380AD-4815-416D-BD2B-358CBF817C4E}" srcId="{1C2FC2E6-5E1B-48D3-B8BD-5D2B9701B66A}" destId="{9D226E03-C364-4BD6-AB0E-5A7AA129ED0C}" srcOrd="5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2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4" destOrd="0" parTransId="{A2653ED3-3224-404E-ACD8-8347947F433C}" sibTransId="{FF43DE64-31C7-4F24-A953-FBBF870C3CFA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3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B256C716-640D-4AB7-ADB7-837E481015DA}" type="presParOf" srcId="{1E0D764A-72A9-436A-B0FD-0B27D9F8A124}" destId="{FE963738-1509-44E9-B6EB-E371944F64A5}" srcOrd="2" destOrd="0" presId="urn:microsoft.com/office/officeart/2005/8/layout/hChevron3"/>
    <dgm:cxn modelId="{5789D2BF-3467-47B5-9A6E-C3911DF709DB}" type="presParOf" srcId="{1E0D764A-72A9-436A-B0FD-0B27D9F8A124}" destId="{A4B432D0-42F7-4921-8ABF-A0F3272318EE}" srcOrd="3" destOrd="0" presId="urn:microsoft.com/office/officeart/2005/8/layout/hChevron3"/>
    <dgm:cxn modelId="{0D44A8AB-332E-4C39-9843-C95928AFC0B8}" type="presParOf" srcId="{1E0D764A-72A9-436A-B0FD-0B27D9F8A124}" destId="{36D40295-87B2-4DC1-9E6E-016671383D7F}" srcOrd="4" destOrd="0" presId="urn:microsoft.com/office/officeart/2005/8/layout/hChevron3"/>
    <dgm:cxn modelId="{7FE4B384-40E5-4AA6-9115-9A3FF46F271A}" type="presParOf" srcId="{1E0D764A-72A9-436A-B0FD-0B27D9F8A124}" destId="{B5F9B8E5-4054-4712-AA62-04DE16138E8B}" srcOrd="5" destOrd="0" presId="urn:microsoft.com/office/officeart/2005/8/layout/hChevron3"/>
    <dgm:cxn modelId="{A11A4DFD-EBCA-497C-A55F-1C311D297578}" type="presParOf" srcId="{1E0D764A-72A9-436A-B0FD-0B27D9F8A124}" destId="{A89EEE9C-A42A-409E-A4CD-799E3885DF2F}" srcOrd="6" destOrd="0" presId="urn:microsoft.com/office/officeart/2005/8/layout/hChevron3"/>
    <dgm:cxn modelId="{8F001209-EAB2-410D-A1EE-6BBFF268F595}" type="presParOf" srcId="{1E0D764A-72A9-436A-B0FD-0B27D9F8A124}" destId="{E293DB29-4C0F-4302-8072-C248FAF06CE0}" srcOrd="7" destOrd="0" presId="urn:microsoft.com/office/officeart/2005/8/layout/hChevron3"/>
    <dgm:cxn modelId="{278729FE-73D6-4566-BF3C-39D8FE8528FB}" type="presParOf" srcId="{1E0D764A-72A9-436A-B0FD-0B27D9F8A124}" destId="{B7366331-4343-45F2-905D-D22A9873FB1E}" srcOrd="8" destOrd="0" presId="urn:microsoft.com/office/officeart/2005/8/layout/hChevron3"/>
    <dgm:cxn modelId="{736C7619-FB02-4CFC-952E-C4480F91636B}" type="presParOf" srcId="{1E0D764A-72A9-436A-B0FD-0B27D9F8A124}" destId="{FB6E8DBD-9798-4F74-9655-D4BE793E9129}" srcOrd="9" destOrd="0" presId="urn:microsoft.com/office/officeart/2005/8/layout/hChevron3"/>
    <dgm:cxn modelId="{0CDA92CB-86F8-4DE9-9AF2-9C129A7A498B}" type="presParOf" srcId="{1E0D764A-72A9-436A-B0FD-0B27D9F8A124}" destId="{073D4457-6B1E-4525-8DE1-B5FA3E67944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5288" y="0"/>
          <a:ext cx="1539368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July</a:t>
          </a:r>
          <a:endParaRPr lang="LID4096" sz="1200" kern="1200" dirty="0"/>
        </a:p>
      </dsp:txBody>
      <dsp:txXfrm>
        <a:off x="5288" y="0"/>
        <a:ext cx="1481352" cy="232066"/>
      </dsp:txXfrm>
    </dsp:sp>
    <dsp:sp modelId="{9BF5ADB4-73DF-4023-84A6-F0A445C86A39}">
      <dsp:nvSpPr>
        <dsp:cNvPr id="0" name=""/>
        <dsp:cNvSpPr/>
      </dsp:nvSpPr>
      <dsp:spPr>
        <a:xfrm>
          <a:off x="1236783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August</a:t>
          </a:r>
          <a:endParaRPr lang="LID4096" sz="1200" kern="1200"/>
        </a:p>
      </dsp:txBody>
      <dsp:txXfrm>
        <a:off x="1352816" y="0"/>
        <a:ext cx="1307302" cy="232066"/>
      </dsp:txXfrm>
    </dsp:sp>
    <dsp:sp modelId="{BB455BAF-2810-4B8A-8C73-17F8CA67A2E4}">
      <dsp:nvSpPr>
        <dsp:cNvPr id="0" name=""/>
        <dsp:cNvSpPr/>
      </dsp:nvSpPr>
      <dsp:spPr>
        <a:xfrm>
          <a:off x="2468277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September</a:t>
          </a:r>
          <a:endParaRPr lang="LID4096" sz="1200" kern="1200"/>
        </a:p>
      </dsp:txBody>
      <dsp:txXfrm>
        <a:off x="2584310" y="0"/>
        <a:ext cx="1307302" cy="232066"/>
      </dsp:txXfrm>
    </dsp:sp>
    <dsp:sp modelId="{E819E560-4942-4668-9794-D4A11C3F73C5}">
      <dsp:nvSpPr>
        <dsp:cNvPr id="0" name=""/>
        <dsp:cNvSpPr/>
      </dsp:nvSpPr>
      <dsp:spPr>
        <a:xfrm>
          <a:off x="3699772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October</a:t>
          </a:r>
          <a:endParaRPr lang="LID4096" sz="1200" kern="1200"/>
        </a:p>
      </dsp:txBody>
      <dsp:txXfrm>
        <a:off x="3815805" y="0"/>
        <a:ext cx="1307302" cy="232066"/>
      </dsp:txXfrm>
    </dsp:sp>
    <dsp:sp modelId="{FE963738-1509-44E9-B6EB-E371944F64A5}">
      <dsp:nvSpPr>
        <dsp:cNvPr id="0" name=""/>
        <dsp:cNvSpPr/>
      </dsp:nvSpPr>
      <dsp:spPr>
        <a:xfrm>
          <a:off x="4931266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5047299" y="0"/>
        <a:ext cx="1307302" cy="232066"/>
      </dsp:txXfrm>
    </dsp:sp>
    <dsp:sp modelId="{36D40295-87B2-4DC1-9E6E-016671383D7F}">
      <dsp:nvSpPr>
        <dsp:cNvPr id="0" name=""/>
        <dsp:cNvSpPr/>
      </dsp:nvSpPr>
      <dsp:spPr>
        <a:xfrm>
          <a:off x="6162761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6278794" y="0"/>
        <a:ext cx="1307302" cy="232066"/>
      </dsp:txXfrm>
    </dsp:sp>
    <dsp:sp modelId="{A89EEE9C-A42A-409E-A4CD-799E3885DF2F}">
      <dsp:nvSpPr>
        <dsp:cNvPr id="0" name=""/>
        <dsp:cNvSpPr/>
      </dsp:nvSpPr>
      <dsp:spPr>
        <a:xfrm>
          <a:off x="7394255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7510288" y="0"/>
        <a:ext cx="1307302" cy="232066"/>
      </dsp:txXfrm>
    </dsp:sp>
    <dsp:sp modelId="{B7366331-4343-45F2-905D-D22A9873FB1E}">
      <dsp:nvSpPr>
        <dsp:cNvPr id="0" name=""/>
        <dsp:cNvSpPr/>
      </dsp:nvSpPr>
      <dsp:spPr>
        <a:xfrm>
          <a:off x="8625750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8741783" y="0"/>
        <a:ext cx="1307302" cy="232066"/>
      </dsp:txXfrm>
    </dsp:sp>
    <dsp:sp modelId="{073D4457-6B1E-4525-8DE1-B5FA3E679443}">
      <dsp:nvSpPr>
        <dsp:cNvPr id="0" name=""/>
        <dsp:cNvSpPr/>
      </dsp:nvSpPr>
      <dsp:spPr>
        <a:xfrm>
          <a:off x="9857244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973277" y="0"/>
        <a:ext cx="1307302" cy="232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1391" y="0"/>
          <a:ext cx="2279823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October</a:t>
          </a:r>
          <a:endParaRPr lang="LID4096" sz="1200" kern="1200" dirty="0"/>
        </a:p>
      </dsp:txBody>
      <dsp:txXfrm>
        <a:off x="1391" y="0"/>
        <a:ext cx="2221807" cy="232066"/>
      </dsp:txXfrm>
    </dsp:sp>
    <dsp:sp modelId="{FE963738-1509-44E9-B6EB-E371944F64A5}">
      <dsp:nvSpPr>
        <dsp:cNvPr id="0" name=""/>
        <dsp:cNvSpPr/>
      </dsp:nvSpPr>
      <dsp:spPr>
        <a:xfrm>
          <a:off x="1825250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1941283" y="0"/>
        <a:ext cx="2047757" cy="232066"/>
      </dsp:txXfrm>
    </dsp:sp>
    <dsp:sp modelId="{36D40295-87B2-4DC1-9E6E-016671383D7F}">
      <dsp:nvSpPr>
        <dsp:cNvPr id="0" name=""/>
        <dsp:cNvSpPr/>
      </dsp:nvSpPr>
      <dsp:spPr>
        <a:xfrm>
          <a:off x="3649109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3765142" y="0"/>
        <a:ext cx="2047757" cy="232066"/>
      </dsp:txXfrm>
    </dsp:sp>
    <dsp:sp modelId="{A89EEE9C-A42A-409E-A4CD-799E3885DF2F}">
      <dsp:nvSpPr>
        <dsp:cNvPr id="0" name=""/>
        <dsp:cNvSpPr/>
      </dsp:nvSpPr>
      <dsp:spPr>
        <a:xfrm>
          <a:off x="5472968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5589001" y="0"/>
        <a:ext cx="2047757" cy="232066"/>
      </dsp:txXfrm>
    </dsp:sp>
    <dsp:sp modelId="{B7366331-4343-45F2-905D-D22A9873FB1E}">
      <dsp:nvSpPr>
        <dsp:cNvPr id="0" name=""/>
        <dsp:cNvSpPr/>
      </dsp:nvSpPr>
      <dsp:spPr>
        <a:xfrm>
          <a:off x="7296827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7412860" y="0"/>
        <a:ext cx="2047757" cy="232066"/>
      </dsp:txXfrm>
    </dsp:sp>
    <dsp:sp modelId="{073D4457-6B1E-4525-8DE1-B5FA3E679443}">
      <dsp:nvSpPr>
        <dsp:cNvPr id="0" name=""/>
        <dsp:cNvSpPr/>
      </dsp:nvSpPr>
      <dsp:spPr>
        <a:xfrm>
          <a:off x="9120686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236719" y="0"/>
        <a:ext cx="2047757" cy="232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mhwe/IMAGEN_Backend/tree/main/picas_client" TargetMode="External"/><Relationship Id="rId4" Type="http://schemas.openxmlformats.org/officeDocument/2006/relationships/hyperlink" Target="https://github.com/hmhwe/IMAGEN_Backend/tree/ma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Dec 05,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369119" y="956226"/>
            <a:ext cx="6547425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Meeting with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Models and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Computational 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UI</a:t>
            </a:r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Task Process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Picture 1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6E994E0-1306-8E9B-9825-CEA8D6E7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3" y="458031"/>
            <a:ext cx="8673476" cy="5047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36FAE-FE86-511C-B34E-E915E044A8E9}"/>
              </a:ext>
            </a:extLst>
          </p:cNvPr>
          <p:cNvSpPr txBox="1"/>
          <p:nvPr/>
        </p:nvSpPr>
        <p:spPr>
          <a:xfrm>
            <a:off x="680250" y="6027857"/>
            <a:ext cx="692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Implementation:   On GitHub -  </a:t>
            </a:r>
            <a:r>
              <a:rPr lang="en-US" sz="1200" b="1" u="none" strike="noStrike" dirty="0">
                <a:solidFill>
                  <a:schemeClr val="accent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IMAGEN_Backend</a:t>
            </a:r>
            <a:r>
              <a:rPr lang="en-US" sz="1200" b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200" b="0" u="none" strike="noStrike" dirty="0">
                <a:solidFill>
                  <a:schemeClr val="accent2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picas_client</a:t>
            </a:r>
            <a:r>
              <a:rPr lang="en-US" sz="1200" b="0" i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200" b="1" i="0" dirty="0">
                <a:solidFill>
                  <a:schemeClr val="accent2"/>
                </a:solidFill>
                <a:effectLst/>
              </a:rPr>
              <a:t>pilotJob2.py</a:t>
            </a:r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55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3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E0899-A3DD-DC85-4D77-61F0AE22AD0B}"/>
              </a:ext>
            </a:extLst>
          </p:cNvPr>
          <p:cNvSpPr/>
          <p:nvPr/>
        </p:nvSpPr>
        <p:spPr>
          <a:xfrm>
            <a:off x="3657600" y="4521667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F19CD-AD10-864E-AE8B-59D908D76DC0}"/>
              </a:ext>
            </a:extLst>
          </p:cNvPr>
          <p:cNvSpPr/>
          <p:nvPr/>
        </p:nvSpPr>
        <p:spPr>
          <a:xfrm>
            <a:off x="1528195" y="5952900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F8E1A-4A81-57CD-CFD3-7470FFE096FE}"/>
              </a:ext>
            </a:extLst>
          </p:cNvPr>
          <p:cNvSpPr/>
          <p:nvPr/>
        </p:nvSpPr>
        <p:spPr>
          <a:xfrm>
            <a:off x="3626523" y="5869894"/>
            <a:ext cx="1750820" cy="67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95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Use cases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679512" y="1962718"/>
            <a:ext cx="6543410" cy="276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Fetch result for specific task 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File explorer to select files and </a:t>
            </a:r>
            <a:r>
              <a:rPr lang="en-US" sz="1867" dirty="0" err="1"/>
              <a:t>dir</a:t>
            </a:r>
            <a:r>
              <a:rPr lang="en-US" sz="1867" dirty="0"/>
              <a:t> from </a:t>
            </a:r>
            <a:r>
              <a:rPr lang="en-US" sz="1867" dirty="0" err="1"/>
              <a:t>dCache</a:t>
            </a:r>
            <a:r>
              <a:rPr lang="en-US" sz="1867" dirty="0"/>
              <a:t> using </a:t>
            </a:r>
            <a:r>
              <a:rPr lang="en-US" sz="1867" dirty="0" err="1"/>
              <a:t>ada</a:t>
            </a:r>
            <a:r>
              <a:rPr lang="en-US" sz="1867" dirty="0"/>
              <a:t> and macaroon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478641" y="138952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478641" y="39757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783921" y="4548894"/>
            <a:ext cx="9349980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(for models from Computer vision group)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different pilot jobs(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Automate pilot job submission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F2E4D-4590-1A60-CE79-E437BA4723C3}"/>
              </a:ext>
            </a:extLst>
          </p:cNvPr>
          <p:cNvSpPr txBox="1"/>
          <p:nvPr/>
        </p:nvSpPr>
        <p:spPr>
          <a:xfrm>
            <a:off x="478641" y="739111"/>
            <a:ext cx="643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are the remaining tasks from WebApp and Backend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029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787302" y="789733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transfer, data cleaning, or Yolo images from repo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Sep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739379" y="2453043"/>
            <a:ext cx="935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cleaning or DL training(Yolo) tasks using </a:t>
            </a:r>
            <a:r>
              <a:rPr lang="en-US" sz="1600" dirty="0" err="1"/>
              <a:t>PiCas</a:t>
            </a:r>
            <a:endParaRPr lang="en-US" sz="1600" dirty="0"/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Nov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9" y="4020638"/>
            <a:ext cx="8606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User interface (Front-end)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Server-side integration with CouchDB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How to submit and track tasks via UI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432288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200017" y="6184598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051225" y="5656549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3:</a:t>
            </a:r>
          </a:p>
          <a:p>
            <a:r>
              <a:rPr lang="en-US" sz="1066" dirty="0"/>
              <a:t>Prototype 2.0</a:t>
            </a:r>
            <a:endParaRPr lang="LID4096" sz="1066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6174685" y="6176260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287308" y="6195116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710451" y="616613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6757663" y="6134337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5496505" y="5706046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2:</a:t>
            </a:r>
          </a:p>
          <a:p>
            <a:r>
              <a:rPr lang="en-US" sz="1066" dirty="0"/>
              <a:t>Prototype 1.0</a:t>
            </a:r>
            <a:endParaRPr lang="LID4096" sz="106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0757787" y="5814861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003935" y="5886819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6408087" y="5824292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4298518" y="6169754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3703027" y="5745990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(Initial)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853282" y="824754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images for models (models of computer vision group)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814889" y="2453912"/>
            <a:ext cx="935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different pilot jobs according to user needs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Automate (partly) pilot job submission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8" y="4160825"/>
            <a:ext cx="8606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Complete remaining tasks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Feb 15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3686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799354" y="6156717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541949" y="5792588"/>
            <a:ext cx="9016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7942852" y="6148534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468540" y="6145157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939660" y="614515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3826135" y="6124883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7482029" y="5792588"/>
            <a:ext cx="1116197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1073006" y="5615387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Defense and </a:t>
            </a:r>
          </a:p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495588" y="5808998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3441605" y="58311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6541255" y="6133885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6135221" y="57993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(updated)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6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402675" y="838780"/>
            <a:ext cx="65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No GPU resource on spider</a:t>
            </a:r>
          </a:p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Send me your GitHub usernames</a:t>
            </a:r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Reminder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32840</TotalTime>
  <Words>393</Words>
  <Application>Microsoft Office PowerPoint</Application>
  <PresentationFormat>Custom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Progress update</vt:lpstr>
      <vt:lpstr>Progress update: Task Process</vt:lpstr>
      <vt:lpstr>Progress update:  Work breakdown structure (WBS)</vt:lpstr>
      <vt:lpstr>Progress update:  Work breakdown structure (WBS)</vt:lpstr>
      <vt:lpstr>Progress update:  Use cases</vt:lpstr>
      <vt:lpstr>Project Plan and Milestones (Initial)</vt:lpstr>
      <vt:lpstr>Project Plan and Milestones (updated)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15</cp:revision>
  <dcterms:created xsi:type="dcterms:W3CDTF">2023-10-09T07:43:41Z</dcterms:created>
  <dcterms:modified xsi:type="dcterms:W3CDTF">2023-12-04T12:31:14Z</dcterms:modified>
</cp:coreProperties>
</file>