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9" r:id="rId2"/>
    <p:sldId id="593" r:id="rId3"/>
    <p:sldId id="595" r:id="rId4"/>
    <p:sldId id="596" r:id="rId5"/>
    <p:sldId id="591" r:id="rId6"/>
    <p:sldId id="571" r:id="rId7"/>
    <p:sldId id="594" r:id="rId8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8DD01-6943-450C-89D3-E67EF224AF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452DCFD-5F97-49D7-B405-D92F4181E85D}">
      <dgm:prSet phldrT="[Text]"/>
      <dgm:spPr/>
      <dgm:t>
        <a:bodyPr/>
        <a:lstStyle/>
        <a:p>
          <a:r>
            <a:rPr lang="en-US" dirty="0"/>
            <a:t>Until Jan 12 </a:t>
          </a:r>
          <a:endParaRPr lang="LID4096" dirty="0"/>
        </a:p>
      </dgm:t>
    </dgm:pt>
    <dgm:pt modelId="{35036B87-5EB0-4AC5-9A3A-7122543D5892}" type="parTrans" cxnId="{A495E321-889C-4104-B4D0-74723A487933}">
      <dgm:prSet/>
      <dgm:spPr/>
      <dgm:t>
        <a:bodyPr/>
        <a:lstStyle/>
        <a:p>
          <a:endParaRPr lang="LID4096"/>
        </a:p>
      </dgm:t>
    </dgm:pt>
    <dgm:pt modelId="{A104BEB3-E8E8-4DA1-B324-5B98989F2CBE}" type="sibTrans" cxnId="{A495E321-889C-4104-B4D0-74723A487933}">
      <dgm:prSet/>
      <dgm:spPr/>
      <dgm:t>
        <a:bodyPr/>
        <a:lstStyle/>
        <a:p>
          <a:endParaRPr lang="LID4096"/>
        </a:p>
      </dgm:t>
    </dgm:pt>
    <dgm:pt modelId="{A67436A8-1775-4290-9243-6A9B7C8A7722}">
      <dgm:prSet phldrT="[Text]"/>
      <dgm:spPr/>
      <dgm:t>
        <a:bodyPr/>
        <a:lstStyle/>
        <a:p>
          <a:r>
            <a:rPr lang="en-US" dirty="0"/>
            <a:t>Jan 19</a:t>
          </a:r>
          <a:endParaRPr lang="LID4096" dirty="0"/>
        </a:p>
      </dgm:t>
    </dgm:pt>
    <dgm:pt modelId="{C7306D58-0628-4E54-82B9-A78E1744DB28}" type="parTrans" cxnId="{DE8BB7A1-9F7B-4BCA-AD4B-5D61CFD046B5}">
      <dgm:prSet/>
      <dgm:spPr/>
      <dgm:t>
        <a:bodyPr/>
        <a:lstStyle/>
        <a:p>
          <a:endParaRPr lang="LID4096"/>
        </a:p>
      </dgm:t>
    </dgm:pt>
    <dgm:pt modelId="{C2328E54-A4B2-4BE2-BA9F-98226E97ED97}" type="sibTrans" cxnId="{DE8BB7A1-9F7B-4BCA-AD4B-5D61CFD046B5}">
      <dgm:prSet/>
      <dgm:spPr/>
      <dgm:t>
        <a:bodyPr/>
        <a:lstStyle/>
        <a:p>
          <a:endParaRPr lang="LID4096"/>
        </a:p>
      </dgm:t>
    </dgm:pt>
    <dgm:pt modelId="{0667BC0F-72BA-409E-B18C-E390F43C81E8}">
      <dgm:prSet phldrT="[Text]"/>
      <dgm:spPr/>
      <dgm:t>
        <a:bodyPr/>
        <a:lstStyle/>
        <a:p>
          <a:r>
            <a:rPr lang="en-US" dirty="0"/>
            <a:t>Jan 26</a:t>
          </a:r>
          <a:endParaRPr lang="LID4096" dirty="0"/>
        </a:p>
      </dgm:t>
    </dgm:pt>
    <dgm:pt modelId="{DF5C3702-0D73-463F-B3BD-3F4CA72A6353}" type="parTrans" cxnId="{B1B574AB-4C22-4EC8-8124-891854E70CA2}">
      <dgm:prSet/>
      <dgm:spPr/>
      <dgm:t>
        <a:bodyPr/>
        <a:lstStyle/>
        <a:p>
          <a:endParaRPr lang="LID4096"/>
        </a:p>
      </dgm:t>
    </dgm:pt>
    <dgm:pt modelId="{7B5D3B2C-EACC-4503-87C3-1988FE1A2BD3}" type="sibTrans" cxnId="{B1B574AB-4C22-4EC8-8124-891854E70CA2}">
      <dgm:prSet/>
      <dgm:spPr/>
      <dgm:t>
        <a:bodyPr/>
        <a:lstStyle/>
        <a:p>
          <a:endParaRPr lang="LID4096"/>
        </a:p>
      </dgm:t>
    </dgm:pt>
    <dgm:pt modelId="{78C59274-9DA4-4344-9875-9FD0C0C98DBE}" type="pres">
      <dgm:prSet presAssocID="{9148DD01-6943-450C-89D3-E67EF224AFB2}" presName="Name0" presStyleCnt="0">
        <dgm:presLayoutVars>
          <dgm:dir/>
          <dgm:animLvl val="lvl"/>
          <dgm:resizeHandles val="exact"/>
        </dgm:presLayoutVars>
      </dgm:prSet>
      <dgm:spPr/>
    </dgm:pt>
    <dgm:pt modelId="{EEF52A11-F5D9-4430-9457-C9E1C28AA2C1}" type="pres">
      <dgm:prSet presAssocID="{E452DCFD-5F97-49D7-B405-D92F4181E85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1DA3570-F49C-472C-8D59-EB0F25CAABA0}" type="pres">
      <dgm:prSet presAssocID="{A104BEB3-E8E8-4DA1-B324-5B98989F2CBE}" presName="parTxOnlySpace" presStyleCnt="0"/>
      <dgm:spPr/>
    </dgm:pt>
    <dgm:pt modelId="{90C3111A-F369-4887-8C4E-A09A219EBBB7}" type="pres">
      <dgm:prSet presAssocID="{A67436A8-1775-4290-9243-6A9B7C8A7722}" presName="parTxOnly" presStyleLbl="node1" presStyleIdx="1" presStyleCnt="3" custLinFactNeighborX="-51304" custLinFactNeighborY="11915">
        <dgm:presLayoutVars>
          <dgm:chMax val="0"/>
          <dgm:chPref val="0"/>
          <dgm:bulletEnabled val="1"/>
        </dgm:presLayoutVars>
      </dgm:prSet>
      <dgm:spPr/>
    </dgm:pt>
    <dgm:pt modelId="{3AF63C86-BC5E-48D7-BCFF-2D1723C843B3}" type="pres">
      <dgm:prSet presAssocID="{C2328E54-A4B2-4BE2-BA9F-98226E97ED97}" presName="parTxOnlySpace" presStyleCnt="0"/>
      <dgm:spPr/>
    </dgm:pt>
    <dgm:pt modelId="{DD85E975-7683-4B7F-8BB2-6E874B578196}" type="pres">
      <dgm:prSet presAssocID="{0667BC0F-72BA-409E-B18C-E390F43C81E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495E321-889C-4104-B4D0-74723A487933}" srcId="{9148DD01-6943-450C-89D3-E67EF224AFB2}" destId="{E452DCFD-5F97-49D7-B405-D92F4181E85D}" srcOrd="0" destOrd="0" parTransId="{35036B87-5EB0-4AC5-9A3A-7122543D5892}" sibTransId="{A104BEB3-E8E8-4DA1-B324-5B98989F2CBE}"/>
    <dgm:cxn modelId="{3D47AA46-6AD8-4742-B58B-E1EDB7C22E75}" type="presOf" srcId="{0667BC0F-72BA-409E-B18C-E390F43C81E8}" destId="{DD85E975-7683-4B7F-8BB2-6E874B578196}" srcOrd="0" destOrd="0" presId="urn:microsoft.com/office/officeart/2005/8/layout/chevron1"/>
    <dgm:cxn modelId="{DE8BB7A1-9F7B-4BCA-AD4B-5D61CFD046B5}" srcId="{9148DD01-6943-450C-89D3-E67EF224AFB2}" destId="{A67436A8-1775-4290-9243-6A9B7C8A7722}" srcOrd="1" destOrd="0" parTransId="{C7306D58-0628-4E54-82B9-A78E1744DB28}" sibTransId="{C2328E54-A4B2-4BE2-BA9F-98226E97ED97}"/>
    <dgm:cxn modelId="{B1B574AB-4C22-4EC8-8124-891854E70CA2}" srcId="{9148DD01-6943-450C-89D3-E67EF224AFB2}" destId="{0667BC0F-72BA-409E-B18C-E390F43C81E8}" srcOrd="2" destOrd="0" parTransId="{DF5C3702-0D73-463F-B3BD-3F4CA72A6353}" sibTransId="{7B5D3B2C-EACC-4503-87C3-1988FE1A2BD3}"/>
    <dgm:cxn modelId="{DC893DBC-EC44-4188-9E9F-80BA0542E797}" type="presOf" srcId="{9148DD01-6943-450C-89D3-E67EF224AFB2}" destId="{78C59274-9DA4-4344-9875-9FD0C0C98DBE}" srcOrd="0" destOrd="0" presId="urn:microsoft.com/office/officeart/2005/8/layout/chevron1"/>
    <dgm:cxn modelId="{77A2F8D0-01AF-452E-9662-9DB85C36C5F5}" type="presOf" srcId="{A67436A8-1775-4290-9243-6A9B7C8A7722}" destId="{90C3111A-F369-4887-8C4E-A09A219EBBB7}" srcOrd="0" destOrd="0" presId="urn:microsoft.com/office/officeart/2005/8/layout/chevron1"/>
    <dgm:cxn modelId="{6ECB57F3-CB63-4E21-8C16-0D03BD86B22F}" type="presOf" srcId="{E452DCFD-5F97-49D7-B405-D92F4181E85D}" destId="{EEF52A11-F5D9-4430-9457-C9E1C28AA2C1}" srcOrd="0" destOrd="0" presId="urn:microsoft.com/office/officeart/2005/8/layout/chevron1"/>
    <dgm:cxn modelId="{ED5F1FFE-B80B-423E-BE73-F6AEF5AC72E1}" type="presParOf" srcId="{78C59274-9DA4-4344-9875-9FD0C0C98DBE}" destId="{EEF52A11-F5D9-4430-9457-C9E1C28AA2C1}" srcOrd="0" destOrd="0" presId="urn:microsoft.com/office/officeart/2005/8/layout/chevron1"/>
    <dgm:cxn modelId="{77727511-05CE-425B-A020-554A31AD6B3C}" type="presParOf" srcId="{78C59274-9DA4-4344-9875-9FD0C0C98DBE}" destId="{41DA3570-F49C-472C-8D59-EB0F25CAABA0}" srcOrd="1" destOrd="0" presId="urn:microsoft.com/office/officeart/2005/8/layout/chevron1"/>
    <dgm:cxn modelId="{A014022C-6B79-4CF6-B27C-D63D5F6FB899}" type="presParOf" srcId="{78C59274-9DA4-4344-9875-9FD0C0C98DBE}" destId="{90C3111A-F369-4887-8C4E-A09A219EBBB7}" srcOrd="2" destOrd="0" presId="urn:microsoft.com/office/officeart/2005/8/layout/chevron1"/>
    <dgm:cxn modelId="{3AEFC907-6954-48D8-ADF5-8B54959F34FE}" type="presParOf" srcId="{78C59274-9DA4-4344-9875-9FD0C0C98DBE}" destId="{3AF63C86-BC5E-48D7-BCFF-2D1723C843B3}" srcOrd="3" destOrd="0" presId="urn:microsoft.com/office/officeart/2005/8/layout/chevron1"/>
    <dgm:cxn modelId="{26CDEC83-31F9-47E7-97FC-28888BAD65C6}" type="presParOf" srcId="{78C59274-9DA4-4344-9875-9FD0C0C98DBE}" destId="{DD85E975-7683-4B7F-8BB2-6E874B57819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2A11-F5D9-4430-9457-C9E1C28AA2C1}">
      <dsp:nvSpPr>
        <dsp:cNvPr id="0" name=""/>
        <dsp:cNvSpPr/>
      </dsp:nvSpPr>
      <dsp:spPr>
        <a:xfrm>
          <a:off x="2876" y="0"/>
          <a:ext cx="3504672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Until Jan 12 </a:t>
          </a:r>
          <a:endParaRPr lang="LID4096" sz="2200" kern="1200" dirty="0"/>
        </a:p>
      </dsp:txBody>
      <dsp:txXfrm>
        <a:off x="187542" y="0"/>
        <a:ext cx="3135340" cy="369332"/>
      </dsp:txXfrm>
    </dsp:sp>
    <dsp:sp modelId="{90C3111A-F369-4887-8C4E-A09A219EBBB7}">
      <dsp:nvSpPr>
        <dsp:cNvPr id="0" name=""/>
        <dsp:cNvSpPr/>
      </dsp:nvSpPr>
      <dsp:spPr>
        <a:xfrm>
          <a:off x="2977278" y="0"/>
          <a:ext cx="3504672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Jan 19</a:t>
          </a:r>
          <a:endParaRPr lang="LID4096" sz="2200" kern="1200" dirty="0"/>
        </a:p>
      </dsp:txBody>
      <dsp:txXfrm>
        <a:off x="3161944" y="0"/>
        <a:ext cx="3135340" cy="369332"/>
      </dsp:txXfrm>
    </dsp:sp>
    <dsp:sp modelId="{DD85E975-7683-4B7F-8BB2-6E874B578196}">
      <dsp:nvSpPr>
        <dsp:cNvPr id="0" name=""/>
        <dsp:cNvSpPr/>
      </dsp:nvSpPr>
      <dsp:spPr>
        <a:xfrm>
          <a:off x="6311287" y="0"/>
          <a:ext cx="3504672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Jan 26</a:t>
          </a:r>
          <a:endParaRPr lang="LID4096" sz="2200" kern="1200" dirty="0"/>
        </a:p>
      </dsp:txBody>
      <dsp:txXfrm>
        <a:off x="6495953" y="0"/>
        <a:ext cx="3135340" cy="3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01/01/2024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Progress</a:t>
            </a:r>
            <a:r>
              <a:rPr lang="nl-NL" dirty="0"/>
              <a:t> Update</a:t>
            </a:r>
          </a:p>
          <a:p>
            <a:r>
              <a:rPr lang="nl-NL" dirty="0"/>
              <a:t>                                                                                                                              Jan 2, 2024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C4E868-34FC-D24A-8678-65F630B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9" y="65364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17990-5AC1-5DC0-BB90-0D3E810F35B6}"/>
              </a:ext>
            </a:extLst>
          </p:cNvPr>
          <p:cNvSpPr txBox="1"/>
          <p:nvPr/>
        </p:nvSpPr>
        <p:spPr>
          <a:xfrm>
            <a:off x="402671" y="947956"/>
            <a:ext cx="7147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Updated BPMN Business process based on sup. feedbacks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Prepared Sitemap and wireframe (draft)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Implemented the task processing logic using factory pattern (for Yolo)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Extracted possible input fields from UI for </a:t>
            </a:r>
            <a:r>
              <a:rPr lang="en-US" dirty="0" err="1"/>
              <a:t>FairMOT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13382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B1A72-855B-EA82-1B6E-D9B4609E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224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4" name="Picture 3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67F88C97-AAEB-A034-9EC6-16FF8540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121"/>
            <a:ext cx="12728933" cy="65558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1A3DB8-2490-0C51-B6EC-2D58A141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BPMN Business Process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88D36E8-8A1F-442A-6177-0047A758C8D8}"/>
              </a:ext>
            </a:extLst>
          </p:cNvPr>
          <p:cNvSpPr/>
          <p:nvPr/>
        </p:nvSpPr>
        <p:spPr>
          <a:xfrm>
            <a:off x="264728" y="479682"/>
            <a:ext cx="6063225" cy="22802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</a:t>
            </a:r>
            <a:endParaRPr lang="LID4096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3C320-ACF3-CFE5-817C-DBC44223FF3E}"/>
              </a:ext>
            </a:extLst>
          </p:cNvPr>
          <p:cNvSpPr/>
          <p:nvPr/>
        </p:nvSpPr>
        <p:spPr>
          <a:xfrm>
            <a:off x="2757617" y="862666"/>
            <a:ext cx="1308683" cy="74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input fields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40" y="-1857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Containerize and Running </a:t>
            </a:r>
            <a:r>
              <a:rPr lang="en-US" sz="1314" b="1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FairMOT</a:t>
            </a:r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 Model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C7F846-E8AB-D7A2-1B94-7689534A0CA6}"/>
              </a:ext>
            </a:extLst>
          </p:cNvPr>
          <p:cNvSpPr/>
          <p:nvPr/>
        </p:nvSpPr>
        <p:spPr>
          <a:xfrm>
            <a:off x="478641" y="775458"/>
            <a:ext cx="1625031" cy="9701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Libraries and dependencies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81DFD6-DD73-F343-309F-36A8F5C7FEF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03672" y="1260529"/>
            <a:ext cx="640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A5AB4E-626D-3775-B8D8-A29421FBD775}"/>
              </a:ext>
            </a:extLst>
          </p:cNvPr>
          <p:cNvSpPr/>
          <p:nvPr/>
        </p:nvSpPr>
        <p:spPr>
          <a:xfrm>
            <a:off x="4720245" y="830060"/>
            <a:ext cx="1308683" cy="74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Preparation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D270E-54D5-DC81-8182-BA7AD2E50CF0}"/>
              </a:ext>
            </a:extLst>
          </p:cNvPr>
          <p:cNvCxnSpPr>
            <a:cxnSpLocks/>
          </p:cNvCxnSpPr>
          <p:nvPr/>
        </p:nvCxnSpPr>
        <p:spPr>
          <a:xfrm>
            <a:off x="4073200" y="1229372"/>
            <a:ext cx="640541" cy="1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FE1AB5-740E-5D21-314D-B68F22090F55}"/>
              </a:ext>
            </a:extLst>
          </p:cNvPr>
          <p:cNvSpPr/>
          <p:nvPr/>
        </p:nvSpPr>
        <p:spPr>
          <a:xfrm>
            <a:off x="6641909" y="840255"/>
            <a:ext cx="1308683" cy="74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Definition file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8B2569-D4F7-12CF-77E0-50A9D44C3C70}"/>
              </a:ext>
            </a:extLst>
          </p:cNvPr>
          <p:cNvCxnSpPr>
            <a:cxnSpLocks/>
          </p:cNvCxnSpPr>
          <p:nvPr/>
        </p:nvCxnSpPr>
        <p:spPr>
          <a:xfrm>
            <a:off x="6018146" y="1168894"/>
            <a:ext cx="623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adge Tick1 with solid fill">
            <a:extLst>
              <a:ext uri="{FF2B5EF4-FFF2-40B4-BE49-F238E27FC236}">
                <a16:creationId xmlns:a16="http://schemas.microsoft.com/office/drawing/2014/main" id="{3E3174FC-5F4D-8EC4-5FF0-212323C49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5698" y="512183"/>
            <a:ext cx="530251" cy="485070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C44601BB-0C97-0280-C1AE-51536D54D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268" y="601962"/>
            <a:ext cx="530251" cy="4850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9CF801-1ECB-5063-FDA6-E614174CD25A}"/>
              </a:ext>
            </a:extLst>
          </p:cNvPr>
          <p:cNvSpPr/>
          <p:nvPr/>
        </p:nvSpPr>
        <p:spPr>
          <a:xfrm>
            <a:off x="10597018" y="854974"/>
            <a:ext cx="1308683" cy="74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Verification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A1C01-934F-2F93-D40E-D78E2420BE2F}"/>
              </a:ext>
            </a:extLst>
          </p:cNvPr>
          <p:cNvCxnSpPr>
            <a:cxnSpLocks/>
          </p:cNvCxnSpPr>
          <p:nvPr/>
        </p:nvCxnSpPr>
        <p:spPr>
          <a:xfrm>
            <a:off x="7964891" y="1204457"/>
            <a:ext cx="55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908F11-DB96-58DC-97BA-AA38535CBFBA}"/>
              </a:ext>
            </a:extLst>
          </p:cNvPr>
          <p:cNvSpPr/>
          <p:nvPr/>
        </p:nvSpPr>
        <p:spPr>
          <a:xfrm>
            <a:off x="10597019" y="2309862"/>
            <a:ext cx="1308683" cy="74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in Repo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FDD1C-8736-2AF4-FB58-DE24E4B267FC}"/>
              </a:ext>
            </a:extLst>
          </p:cNvPr>
          <p:cNvSpPr/>
          <p:nvPr/>
        </p:nvSpPr>
        <p:spPr>
          <a:xfrm>
            <a:off x="10597018" y="3663725"/>
            <a:ext cx="1308683" cy="74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via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PiCas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3A4C8-58AA-CCFD-4EA0-B0195CA3ED02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11251360" y="1603769"/>
            <a:ext cx="1" cy="70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FD88A0-232A-7A19-5048-3077D3E298F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251359" y="3044453"/>
            <a:ext cx="1" cy="61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9D826-BB20-256D-0052-DF12DD223CD8}"/>
              </a:ext>
            </a:extLst>
          </p:cNvPr>
          <p:cNvSpPr/>
          <p:nvPr/>
        </p:nvSpPr>
        <p:spPr>
          <a:xfrm>
            <a:off x="8521542" y="841655"/>
            <a:ext cx="1308683" cy="74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155833-B87C-1141-B87C-68723A780D88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>
            <a:off x="9830225" y="1216053"/>
            <a:ext cx="766793" cy="1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1B38195-73B9-1082-9CE8-DA64CCF29A33}"/>
              </a:ext>
            </a:extLst>
          </p:cNvPr>
          <p:cNvCxnSpPr>
            <a:stCxn id="41" idx="2"/>
          </p:cNvCxnSpPr>
          <p:nvPr/>
        </p:nvCxnSpPr>
        <p:spPr>
          <a:xfrm rot="5400000">
            <a:off x="7330741" y="587663"/>
            <a:ext cx="842357" cy="2847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52C45D-1280-8A87-60E6-0A0957D07F51}"/>
              </a:ext>
            </a:extLst>
          </p:cNvPr>
          <p:cNvSpPr txBox="1"/>
          <p:nvPr/>
        </p:nvSpPr>
        <p:spPr>
          <a:xfrm>
            <a:off x="7395316" y="2125196"/>
            <a:ext cx="112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141C86-886D-AD2D-BB0D-BA74244CD987}"/>
              </a:ext>
            </a:extLst>
          </p:cNvPr>
          <p:cNvSpPr/>
          <p:nvPr/>
        </p:nvSpPr>
        <p:spPr>
          <a:xfrm>
            <a:off x="10597018" y="5009949"/>
            <a:ext cx="1308683" cy="748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via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C74B2-CB95-ACBA-7D5C-7EC705418BEB}"/>
              </a:ext>
            </a:extLst>
          </p:cNvPr>
          <p:cNvCxnSpPr>
            <a:cxnSpLocks/>
          </p:cNvCxnSpPr>
          <p:nvPr/>
        </p:nvCxnSpPr>
        <p:spPr>
          <a:xfrm>
            <a:off x="11185645" y="4396219"/>
            <a:ext cx="1" cy="61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0D68299D-9989-FD17-C3CD-509B8EE9A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872032"/>
              </p:ext>
            </p:extLst>
          </p:nvPr>
        </p:nvGraphicFramePr>
        <p:xfrm>
          <a:off x="264728" y="4480114"/>
          <a:ext cx="981883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4D0EBE0-13CD-52CE-5CDA-76F0E43DBE01}"/>
              </a:ext>
            </a:extLst>
          </p:cNvPr>
          <p:cNvSpPr txBox="1"/>
          <p:nvPr/>
        </p:nvSpPr>
        <p:spPr>
          <a:xfrm>
            <a:off x="1182451" y="4056947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Image</a:t>
            </a:r>
            <a:endParaRPr lang="LID4096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6EEC13-EE42-3E48-3589-5C77E2B06260}"/>
              </a:ext>
            </a:extLst>
          </p:cNvPr>
          <p:cNvSpPr txBox="1"/>
          <p:nvPr/>
        </p:nvSpPr>
        <p:spPr>
          <a:xfrm>
            <a:off x="4393470" y="402151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via </a:t>
            </a:r>
            <a:r>
              <a:rPr lang="en-US" dirty="0" err="1"/>
              <a:t>PiCas</a:t>
            </a:r>
            <a:endParaRPr lang="LID4096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886CC3-CDD4-0139-9E7B-FC6E3FB990EC}"/>
              </a:ext>
            </a:extLst>
          </p:cNvPr>
          <p:cNvSpPr txBox="1"/>
          <p:nvPr/>
        </p:nvSpPr>
        <p:spPr>
          <a:xfrm>
            <a:off x="7751919" y="405586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via UI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62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C4E868-34FC-D24A-8678-65F630B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</a:t>
            </a:r>
            <a:r>
              <a:rPr lang="en-US" sz="1314" b="1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FairMOT</a:t>
            </a:r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 Containerization (draft)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81BBD-C159-0340-3A17-57569C05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8" y="906429"/>
            <a:ext cx="10971788" cy="48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C4E868-34FC-D24A-8678-65F630B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9" y="67021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Plan for next month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87C71-F9EE-D1F1-42C5-0C5A17B5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6" y="443000"/>
            <a:ext cx="9225995" cy="61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4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58975</TotalTime>
  <Words>135</Words>
  <Application>Microsoft Office PowerPoint</Application>
  <PresentationFormat>Custom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Progress Update</vt:lpstr>
      <vt:lpstr>PowerPoint Presentation</vt:lpstr>
      <vt:lpstr>Progress Update:  BPMN Business Process</vt:lpstr>
      <vt:lpstr>Progress Update:  Containerize and Running FairMOT Model</vt:lpstr>
      <vt:lpstr>Progress Update:  FairMOT Containerization (draft)</vt:lpstr>
      <vt:lpstr>Plan for next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18</cp:revision>
  <dcterms:created xsi:type="dcterms:W3CDTF">2023-10-09T07:43:41Z</dcterms:created>
  <dcterms:modified xsi:type="dcterms:W3CDTF">2024-01-01T19:45:27Z</dcterms:modified>
</cp:coreProperties>
</file>