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9" r:id="rId2"/>
    <p:sldId id="591" r:id="rId3"/>
    <p:sldId id="592" r:id="rId4"/>
    <p:sldId id="593" r:id="rId5"/>
    <p:sldId id="465" r:id="rId6"/>
    <p:sldId id="594" r:id="rId7"/>
    <p:sldId id="597" r:id="rId8"/>
    <p:sldId id="523" r:id="rId9"/>
    <p:sldId id="595" r:id="rId10"/>
    <p:sldId id="571" r:id="rId11"/>
  </p:sldIdLst>
  <p:sldSz cx="129841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FC2E6-5E1B-48D3-B8BD-5D2B9701B6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26C749D-6805-4261-9DB5-C5A8FE60CA3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July</a:t>
          </a:r>
          <a:endParaRPr lang="LID4096" dirty="0"/>
        </a:p>
      </dgm:t>
    </dgm:pt>
    <dgm:pt modelId="{526077CE-09A5-4F8D-9C7C-63BC245BBD7A}" type="parTrans" cxnId="{E70356F3-9ABB-4117-AC29-0EF2A210B2FF}">
      <dgm:prSet/>
      <dgm:spPr/>
      <dgm:t>
        <a:bodyPr/>
        <a:lstStyle/>
        <a:p>
          <a:endParaRPr lang="LID4096"/>
        </a:p>
      </dgm:t>
    </dgm:pt>
    <dgm:pt modelId="{F124CB5A-D614-4DBC-B346-5214A7CB0446}" type="sibTrans" cxnId="{E70356F3-9ABB-4117-AC29-0EF2A210B2FF}">
      <dgm:prSet/>
      <dgm:spPr/>
      <dgm:t>
        <a:bodyPr/>
        <a:lstStyle/>
        <a:p>
          <a:endParaRPr lang="LID4096"/>
        </a:p>
      </dgm:t>
    </dgm:pt>
    <dgm:pt modelId="{35858061-FEBE-4F09-A3E9-A7C48F14B5E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August</a:t>
          </a:r>
          <a:endParaRPr lang="LID4096"/>
        </a:p>
      </dgm:t>
    </dgm:pt>
    <dgm:pt modelId="{0BDB0B2E-B902-42D9-8E87-D7DA2544E4EA}" type="parTrans" cxnId="{F45D5834-F048-466F-85B5-3220E1125930}">
      <dgm:prSet/>
      <dgm:spPr/>
      <dgm:t>
        <a:bodyPr/>
        <a:lstStyle/>
        <a:p>
          <a:endParaRPr lang="LID4096"/>
        </a:p>
      </dgm:t>
    </dgm:pt>
    <dgm:pt modelId="{2C085912-63A9-4A22-80AE-9741BF14420D}" type="sibTrans" cxnId="{F45D5834-F048-466F-85B5-3220E1125930}">
      <dgm:prSet/>
      <dgm:spPr/>
      <dgm:t>
        <a:bodyPr/>
        <a:lstStyle/>
        <a:p>
          <a:endParaRPr lang="LID4096"/>
        </a:p>
      </dgm:t>
    </dgm:pt>
    <dgm:pt modelId="{449B48BA-5189-4C52-ACDE-BF652D25080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September</a:t>
          </a:r>
          <a:endParaRPr lang="LID4096"/>
        </a:p>
      </dgm:t>
    </dgm:pt>
    <dgm:pt modelId="{62D0EEF5-17F9-4FFE-9F4E-CF5E81EA003B}" type="parTrans" cxnId="{AEA99B79-8460-43FC-B8AF-8CAE1F358E7A}">
      <dgm:prSet/>
      <dgm:spPr/>
      <dgm:t>
        <a:bodyPr/>
        <a:lstStyle/>
        <a:p>
          <a:endParaRPr lang="LID4096"/>
        </a:p>
      </dgm:t>
    </dgm:pt>
    <dgm:pt modelId="{9F78050D-3C18-46DC-B8D6-3012D77DCC2B}" type="sibTrans" cxnId="{AEA99B79-8460-43FC-B8AF-8CAE1F358E7A}">
      <dgm:prSet/>
      <dgm:spPr/>
      <dgm:t>
        <a:bodyPr/>
        <a:lstStyle/>
        <a:p>
          <a:endParaRPr lang="LID4096"/>
        </a:p>
      </dgm:t>
    </dgm:pt>
    <dgm:pt modelId="{3DE44D45-4226-4626-A878-510A0B4963B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October</a:t>
          </a:r>
          <a:endParaRPr lang="LID4096"/>
        </a:p>
      </dgm:t>
    </dgm:pt>
    <dgm:pt modelId="{9381A55F-4C18-4D93-8DFC-833FCBEA3B32}" type="parTrans" cxnId="{DDD1BDDA-CCDC-4B92-BA7B-3999F843E228}">
      <dgm:prSet/>
      <dgm:spPr/>
      <dgm:t>
        <a:bodyPr/>
        <a:lstStyle/>
        <a:p>
          <a:endParaRPr lang="LID4096"/>
        </a:p>
      </dgm:t>
    </dgm:pt>
    <dgm:pt modelId="{9BBB9845-0BBB-4E51-9D9F-189A5782B83F}" type="sibTrans" cxnId="{DDD1BDDA-CCDC-4B92-BA7B-3999F843E228}">
      <dgm:prSet/>
      <dgm:spPr/>
      <dgm:t>
        <a:bodyPr/>
        <a:lstStyle/>
        <a:p>
          <a:endParaRPr lang="LID4096"/>
        </a:p>
      </dgm:t>
    </dgm:pt>
    <dgm:pt modelId="{C0CB6FC9-9297-4665-AD0E-080F28B6A9F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November</a:t>
          </a:r>
          <a:endParaRPr lang="LID4096"/>
        </a:p>
      </dgm:t>
    </dgm:pt>
    <dgm:pt modelId="{86048E1E-9A3C-4CB7-97BB-F9A11AE95173}" type="parTrans" cxnId="{9758678F-4803-49A9-8B2A-68BB670DEEE9}">
      <dgm:prSet/>
      <dgm:spPr/>
      <dgm:t>
        <a:bodyPr/>
        <a:lstStyle/>
        <a:p>
          <a:endParaRPr lang="LID4096"/>
        </a:p>
      </dgm:t>
    </dgm:pt>
    <dgm:pt modelId="{A83C66B6-DD4B-48D0-9E0A-ED5F7C36939F}" type="sibTrans" cxnId="{9758678F-4803-49A9-8B2A-68BB670DEEE9}">
      <dgm:prSet/>
      <dgm:spPr/>
      <dgm:t>
        <a:bodyPr/>
        <a:lstStyle/>
        <a:p>
          <a:endParaRPr lang="LID4096"/>
        </a:p>
      </dgm:t>
    </dgm:pt>
    <dgm:pt modelId="{E5FBE4AE-D50A-41A2-BADC-88DEA18D0BF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December</a:t>
          </a:r>
          <a:endParaRPr lang="LID4096"/>
        </a:p>
      </dgm:t>
    </dgm:pt>
    <dgm:pt modelId="{5EB0ADB2-528E-4456-8240-6EF1409E6BD9}" type="parTrans" cxnId="{70A9DCAE-481B-42F0-9E52-3D4E00CFA57E}">
      <dgm:prSet/>
      <dgm:spPr/>
      <dgm:t>
        <a:bodyPr/>
        <a:lstStyle/>
        <a:p>
          <a:endParaRPr lang="LID4096"/>
        </a:p>
      </dgm:t>
    </dgm:pt>
    <dgm:pt modelId="{BCB27349-13C5-44E9-9C89-524BD11B0F3D}" type="sibTrans" cxnId="{70A9DCAE-481B-42F0-9E52-3D4E00CFA57E}">
      <dgm:prSet/>
      <dgm:spPr/>
      <dgm:t>
        <a:bodyPr/>
        <a:lstStyle/>
        <a:p>
          <a:endParaRPr lang="LID4096"/>
        </a:p>
      </dgm:t>
    </dgm:pt>
    <dgm:pt modelId="{A35E9B62-337B-4B12-8A8E-245B7D4C3C2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January</a:t>
          </a:r>
          <a:endParaRPr lang="LID4096"/>
        </a:p>
      </dgm:t>
    </dgm:pt>
    <dgm:pt modelId="{93FE57A8-6082-4F87-B116-643A32E5E28C}" type="parTrans" cxnId="{BA86E4E9-B411-41FF-873F-714401F91EED}">
      <dgm:prSet/>
      <dgm:spPr/>
      <dgm:t>
        <a:bodyPr/>
        <a:lstStyle/>
        <a:p>
          <a:endParaRPr lang="LID4096"/>
        </a:p>
      </dgm:t>
    </dgm:pt>
    <dgm:pt modelId="{BA15CBDB-2B51-4E94-841A-50F89F22EF88}" type="sibTrans" cxnId="{BA86E4E9-B411-41FF-873F-714401F91EED}">
      <dgm:prSet/>
      <dgm:spPr/>
      <dgm:t>
        <a:bodyPr/>
        <a:lstStyle/>
        <a:p>
          <a:endParaRPr lang="LID4096"/>
        </a:p>
      </dgm:t>
    </dgm:pt>
    <dgm:pt modelId="{B9ED6EBA-004F-49B5-8BEA-37656483112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February</a:t>
          </a:r>
          <a:endParaRPr lang="LID4096"/>
        </a:p>
      </dgm:t>
    </dgm:pt>
    <dgm:pt modelId="{A2653ED3-3224-404E-ACD8-8347947F433C}" type="parTrans" cxnId="{EC5AE2D8-07E7-416D-AE59-BD97F4CC2320}">
      <dgm:prSet/>
      <dgm:spPr/>
      <dgm:t>
        <a:bodyPr/>
        <a:lstStyle/>
        <a:p>
          <a:endParaRPr lang="LID4096"/>
        </a:p>
      </dgm:t>
    </dgm:pt>
    <dgm:pt modelId="{FF43DE64-31C7-4F24-A953-FBBF870C3CFA}" type="sibTrans" cxnId="{EC5AE2D8-07E7-416D-AE59-BD97F4CC2320}">
      <dgm:prSet/>
      <dgm:spPr/>
      <dgm:t>
        <a:bodyPr/>
        <a:lstStyle/>
        <a:p>
          <a:endParaRPr lang="LID4096"/>
        </a:p>
      </dgm:t>
    </dgm:pt>
    <dgm:pt modelId="{9D226E03-C364-4BD6-AB0E-5A7AA129ED0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March</a:t>
          </a:r>
          <a:endParaRPr lang="LID4096"/>
        </a:p>
      </dgm:t>
    </dgm:pt>
    <dgm:pt modelId="{40CADFD2-3EAB-436D-BA45-F72AF54BAB8A}" type="parTrans" cxnId="{4FC380AD-4815-416D-BD2B-358CBF817C4E}">
      <dgm:prSet/>
      <dgm:spPr/>
      <dgm:t>
        <a:bodyPr/>
        <a:lstStyle/>
        <a:p>
          <a:endParaRPr lang="LID4096"/>
        </a:p>
      </dgm:t>
    </dgm:pt>
    <dgm:pt modelId="{18FE1F12-9C92-4185-BF7F-F537FB1844EF}" type="sibTrans" cxnId="{4FC380AD-4815-416D-BD2B-358CBF817C4E}">
      <dgm:prSet/>
      <dgm:spPr/>
      <dgm:t>
        <a:bodyPr/>
        <a:lstStyle/>
        <a:p>
          <a:endParaRPr lang="LID4096"/>
        </a:p>
      </dgm:t>
    </dgm:pt>
    <dgm:pt modelId="{1E0D764A-72A9-436A-B0FD-0B27D9F8A124}" type="pres">
      <dgm:prSet presAssocID="{1C2FC2E6-5E1B-48D3-B8BD-5D2B9701B66A}" presName="Name0" presStyleCnt="0">
        <dgm:presLayoutVars>
          <dgm:dir/>
          <dgm:resizeHandles val="exact"/>
        </dgm:presLayoutVars>
      </dgm:prSet>
      <dgm:spPr/>
    </dgm:pt>
    <dgm:pt modelId="{F22DBDD0-0595-449A-B28C-8795F6888E1E}" type="pres">
      <dgm:prSet presAssocID="{326C749D-6805-4261-9DB5-C5A8FE60CA38}" presName="parTxOnly" presStyleLbl="node1" presStyleIdx="0" presStyleCnt="9">
        <dgm:presLayoutVars>
          <dgm:bulletEnabled val="1"/>
        </dgm:presLayoutVars>
      </dgm:prSet>
      <dgm:spPr/>
    </dgm:pt>
    <dgm:pt modelId="{099704F4-BA5A-437C-B864-DB169324FF1A}" type="pres">
      <dgm:prSet presAssocID="{F124CB5A-D614-4DBC-B346-5214A7CB0446}" presName="parSpace" presStyleCnt="0"/>
      <dgm:spPr/>
    </dgm:pt>
    <dgm:pt modelId="{9BF5ADB4-73DF-4023-84A6-F0A445C86A39}" type="pres">
      <dgm:prSet presAssocID="{35858061-FEBE-4F09-A3E9-A7C48F14B5E8}" presName="parTxOnly" presStyleLbl="node1" presStyleIdx="1" presStyleCnt="9">
        <dgm:presLayoutVars>
          <dgm:bulletEnabled val="1"/>
        </dgm:presLayoutVars>
      </dgm:prSet>
      <dgm:spPr/>
    </dgm:pt>
    <dgm:pt modelId="{11730346-6418-480F-B959-3C4ED460F4A7}" type="pres">
      <dgm:prSet presAssocID="{2C085912-63A9-4A22-80AE-9741BF14420D}" presName="parSpace" presStyleCnt="0"/>
      <dgm:spPr/>
    </dgm:pt>
    <dgm:pt modelId="{BB455BAF-2810-4B8A-8C73-17F8CA67A2E4}" type="pres">
      <dgm:prSet presAssocID="{449B48BA-5189-4C52-ACDE-BF652D25080D}" presName="parTxOnly" presStyleLbl="node1" presStyleIdx="2" presStyleCnt="9">
        <dgm:presLayoutVars>
          <dgm:bulletEnabled val="1"/>
        </dgm:presLayoutVars>
      </dgm:prSet>
      <dgm:spPr/>
    </dgm:pt>
    <dgm:pt modelId="{0438EE5B-7C70-4313-BB77-693D35E8E630}" type="pres">
      <dgm:prSet presAssocID="{9F78050D-3C18-46DC-B8D6-3012D77DCC2B}" presName="parSpace" presStyleCnt="0"/>
      <dgm:spPr/>
    </dgm:pt>
    <dgm:pt modelId="{E819E560-4942-4668-9794-D4A11C3F73C5}" type="pres">
      <dgm:prSet presAssocID="{3DE44D45-4226-4626-A878-510A0B4963B9}" presName="parTxOnly" presStyleLbl="node1" presStyleIdx="3" presStyleCnt="9">
        <dgm:presLayoutVars>
          <dgm:bulletEnabled val="1"/>
        </dgm:presLayoutVars>
      </dgm:prSet>
      <dgm:spPr/>
    </dgm:pt>
    <dgm:pt modelId="{7761928B-7AB5-4886-BE70-DA1E336AAA39}" type="pres">
      <dgm:prSet presAssocID="{9BBB9845-0BBB-4E51-9D9F-189A5782B83F}" presName="parSpace" presStyleCnt="0"/>
      <dgm:spPr/>
    </dgm:pt>
    <dgm:pt modelId="{FE963738-1509-44E9-B6EB-E371944F64A5}" type="pres">
      <dgm:prSet presAssocID="{C0CB6FC9-9297-4665-AD0E-080F28B6A9F6}" presName="parTxOnly" presStyleLbl="node1" presStyleIdx="4" presStyleCnt="9">
        <dgm:presLayoutVars>
          <dgm:bulletEnabled val="1"/>
        </dgm:presLayoutVars>
      </dgm:prSet>
      <dgm:spPr/>
    </dgm:pt>
    <dgm:pt modelId="{A4B432D0-42F7-4921-8ABF-A0F3272318EE}" type="pres">
      <dgm:prSet presAssocID="{A83C66B6-DD4B-48D0-9E0A-ED5F7C36939F}" presName="parSpace" presStyleCnt="0"/>
      <dgm:spPr/>
    </dgm:pt>
    <dgm:pt modelId="{36D40295-87B2-4DC1-9E6E-016671383D7F}" type="pres">
      <dgm:prSet presAssocID="{E5FBE4AE-D50A-41A2-BADC-88DEA18D0BF9}" presName="parTxOnly" presStyleLbl="node1" presStyleIdx="5" presStyleCnt="9">
        <dgm:presLayoutVars>
          <dgm:bulletEnabled val="1"/>
        </dgm:presLayoutVars>
      </dgm:prSet>
      <dgm:spPr/>
    </dgm:pt>
    <dgm:pt modelId="{B5F9B8E5-4054-4712-AA62-04DE16138E8B}" type="pres">
      <dgm:prSet presAssocID="{BCB27349-13C5-44E9-9C89-524BD11B0F3D}" presName="parSpace" presStyleCnt="0"/>
      <dgm:spPr/>
    </dgm:pt>
    <dgm:pt modelId="{A89EEE9C-A42A-409E-A4CD-799E3885DF2F}" type="pres">
      <dgm:prSet presAssocID="{A35E9B62-337B-4B12-8A8E-245B7D4C3C2E}" presName="parTxOnly" presStyleLbl="node1" presStyleIdx="6" presStyleCnt="9">
        <dgm:presLayoutVars>
          <dgm:bulletEnabled val="1"/>
        </dgm:presLayoutVars>
      </dgm:prSet>
      <dgm:spPr/>
    </dgm:pt>
    <dgm:pt modelId="{E293DB29-4C0F-4302-8072-C248FAF06CE0}" type="pres">
      <dgm:prSet presAssocID="{BA15CBDB-2B51-4E94-841A-50F89F22EF88}" presName="parSpace" presStyleCnt="0"/>
      <dgm:spPr/>
    </dgm:pt>
    <dgm:pt modelId="{B7366331-4343-45F2-905D-D22A9873FB1E}" type="pres">
      <dgm:prSet presAssocID="{B9ED6EBA-004F-49B5-8BEA-376564831126}" presName="parTxOnly" presStyleLbl="node1" presStyleIdx="7" presStyleCnt="9">
        <dgm:presLayoutVars>
          <dgm:bulletEnabled val="1"/>
        </dgm:presLayoutVars>
      </dgm:prSet>
      <dgm:spPr/>
    </dgm:pt>
    <dgm:pt modelId="{FB6E8DBD-9798-4F74-9655-D4BE793E9129}" type="pres">
      <dgm:prSet presAssocID="{FF43DE64-31C7-4F24-A953-FBBF870C3CFA}" presName="parSpace" presStyleCnt="0"/>
      <dgm:spPr/>
    </dgm:pt>
    <dgm:pt modelId="{073D4457-6B1E-4525-8DE1-B5FA3E679443}" type="pres">
      <dgm:prSet presAssocID="{9D226E03-C364-4BD6-AB0E-5A7AA129ED0C}" presName="parTxOnly" presStyleLbl="node1" presStyleIdx="8" presStyleCnt="9">
        <dgm:presLayoutVars>
          <dgm:bulletEnabled val="1"/>
        </dgm:presLayoutVars>
      </dgm:prSet>
      <dgm:spPr/>
    </dgm:pt>
  </dgm:ptLst>
  <dgm:cxnLst>
    <dgm:cxn modelId="{F24E5F03-06F6-44EF-831E-27E72EA4C856}" type="presOf" srcId="{326C749D-6805-4261-9DB5-C5A8FE60CA38}" destId="{F22DBDD0-0595-449A-B28C-8795F6888E1E}" srcOrd="0" destOrd="0" presId="urn:microsoft.com/office/officeart/2005/8/layout/hChevron3"/>
    <dgm:cxn modelId="{A6DD1530-543B-4E4E-967D-7BDE6A3F7667}" type="presOf" srcId="{449B48BA-5189-4C52-ACDE-BF652D25080D}" destId="{BB455BAF-2810-4B8A-8C73-17F8CA67A2E4}" srcOrd="0" destOrd="0" presId="urn:microsoft.com/office/officeart/2005/8/layout/hChevron3"/>
    <dgm:cxn modelId="{F45D5834-F048-466F-85B5-3220E1125930}" srcId="{1C2FC2E6-5E1B-48D3-B8BD-5D2B9701B66A}" destId="{35858061-FEBE-4F09-A3E9-A7C48F14B5E8}" srcOrd="1" destOrd="0" parTransId="{0BDB0B2E-B902-42D9-8E87-D7DA2544E4EA}" sibTransId="{2C085912-63A9-4A22-80AE-9741BF14420D}"/>
    <dgm:cxn modelId="{3F190A35-1A23-4A79-8831-4BCBF9A56816}" type="presOf" srcId="{C0CB6FC9-9297-4665-AD0E-080F28B6A9F6}" destId="{FE963738-1509-44E9-B6EB-E371944F64A5}" srcOrd="0" destOrd="0" presId="urn:microsoft.com/office/officeart/2005/8/layout/hChevron3"/>
    <dgm:cxn modelId="{96C37471-F00D-4AD2-819A-3242C23F3DA2}" type="presOf" srcId="{9D226E03-C364-4BD6-AB0E-5A7AA129ED0C}" destId="{073D4457-6B1E-4525-8DE1-B5FA3E679443}" srcOrd="0" destOrd="0" presId="urn:microsoft.com/office/officeart/2005/8/layout/hChevron3"/>
    <dgm:cxn modelId="{AEA99B79-8460-43FC-B8AF-8CAE1F358E7A}" srcId="{1C2FC2E6-5E1B-48D3-B8BD-5D2B9701B66A}" destId="{449B48BA-5189-4C52-ACDE-BF652D25080D}" srcOrd="2" destOrd="0" parTransId="{62D0EEF5-17F9-4FFE-9F4E-CF5E81EA003B}" sibTransId="{9F78050D-3C18-46DC-B8D6-3012D77DCC2B}"/>
    <dgm:cxn modelId="{6957898C-D1FB-44DE-A784-136EEBC79A02}" type="presOf" srcId="{A35E9B62-337B-4B12-8A8E-245B7D4C3C2E}" destId="{A89EEE9C-A42A-409E-A4CD-799E3885DF2F}" srcOrd="0" destOrd="0" presId="urn:microsoft.com/office/officeart/2005/8/layout/hChevron3"/>
    <dgm:cxn modelId="{9758678F-4803-49A9-8B2A-68BB670DEEE9}" srcId="{1C2FC2E6-5E1B-48D3-B8BD-5D2B9701B66A}" destId="{C0CB6FC9-9297-4665-AD0E-080F28B6A9F6}" srcOrd="4" destOrd="0" parTransId="{86048E1E-9A3C-4CB7-97BB-F9A11AE95173}" sibTransId="{A83C66B6-DD4B-48D0-9E0A-ED5F7C36939F}"/>
    <dgm:cxn modelId="{B89F579D-A497-4502-8369-0B3E83125A86}" type="presOf" srcId="{B9ED6EBA-004F-49B5-8BEA-376564831126}" destId="{B7366331-4343-45F2-905D-D22A9873FB1E}" srcOrd="0" destOrd="0" presId="urn:microsoft.com/office/officeart/2005/8/layout/hChevron3"/>
    <dgm:cxn modelId="{40BB2EA6-035E-480E-8CD7-EBBC3B7F3DC8}" type="presOf" srcId="{E5FBE4AE-D50A-41A2-BADC-88DEA18D0BF9}" destId="{36D40295-87B2-4DC1-9E6E-016671383D7F}" srcOrd="0" destOrd="0" presId="urn:microsoft.com/office/officeart/2005/8/layout/hChevron3"/>
    <dgm:cxn modelId="{BD2BACA8-51C1-4F09-BF92-DEABB0F4E38B}" type="presOf" srcId="{35858061-FEBE-4F09-A3E9-A7C48F14B5E8}" destId="{9BF5ADB4-73DF-4023-84A6-F0A445C86A39}" srcOrd="0" destOrd="0" presId="urn:microsoft.com/office/officeart/2005/8/layout/hChevron3"/>
    <dgm:cxn modelId="{4FC380AD-4815-416D-BD2B-358CBF817C4E}" srcId="{1C2FC2E6-5E1B-48D3-B8BD-5D2B9701B66A}" destId="{9D226E03-C364-4BD6-AB0E-5A7AA129ED0C}" srcOrd="8" destOrd="0" parTransId="{40CADFD2-3EAB-436D-BA45-F72AF54BAB8A}" sibTransId="{18FE1F12-9C92-4185-BF7F-F537FB1844EF}"/>
    <dgm:cxn modelId="{70A9DCAE-481B-42F0-9E52-3D4E00CFA57E}" srcId="{1C2FC2E6-5E1B-48D3-B8BD-5D2B9701B66A}" destId="{E5FBE4AE-D50A-41A2-BADC-88DEA18D0BF9}" srcOrd="5" destOrd="0" parTransId="{5EB0ADB2-528E-4456-8240-6EF1409E6BD9}" sibTransId="{BCB27349-13C5-44E9-9C89-524BD11B0F3D}"/>
    <dgm:cxn modelId="{EC5AE2D8-07E7-416D-AE59-BD97F4CC2320}" srcId="{1C2FC2E6-5E1B-48D3-B8BD-5D2B9701B66A}" destId="{B9ED6EBA-004F-49B5-8BEA-376564831126}" srcOrd="7" destOrd="0" parTransId="{A2653ED3-3224-404E-ACD8-8347947F433C}" sibTransId="{FF43DE64-31C7-4F24-A953-FBBF870C3CFA}"/>
    <dgm:cxn modelId="{DDD1BDDA-CCDC-4B92-BA7B-3999F843E228}" srcId="{1C2FC2E6-5E1B-48D3-B8BD-5D2B9701B66A}" destId="{3DE44D45-4226-4626-A878-510A0B4963B9}" srcOrd="3" destOrd="0" parTransId="{9381A55F-4C18-4D93-8DFC-833FCBEA3B32}" sibTransId="{9BBB9845-0BBB-4E51-9D9F-189A5782B83F}"/>
    <dgm:cxn modelId="{CBC210DF-A0B6-4088-AFA0-29BA9D0ABB71}" type="presOf" srcId="{1C2FC2E6-5E1B-48D3-B8BD-5D2B9701B66A}" destId="{1E0D764A-72A9-436A-B0FD-0B27D9F8A124}" srcOrd="0" destOrd="0" presId="urn:microsoft.com/office/officeart/2005/8/layout/hChevron3"/>
    <dgm:cxn modelId="{BA86E4E9-B411-41FF-873F-714401F91EED}" srcId="{1C2FC2E6-5E1B-48D3-B8BD-5D2B9701B66A}" destId="{A35E9B62-337B-4B12-8A8E-245B7D4C3C2E}" srcOrd="6" destOrd="0" parTransId="{93FE57A8-6082-4F87-B116-643A32E5E28C}" sibTransId="{BA15CBDB-2B51-4E94-841A-50F89F22EF88}"/>
    <dgm:cxn modelId="{E70356F3-9ABB-4117-AC29-0EF2A210B2FF}" srcId="{1C2FC2E6-5E1B-48D3-B8BD-5D2B9701B66A}" destId="{326C749D-6805-4261-9DB5-C5A8FE60CA38}" srcOrd="0" destOrd="0" parTransId="{526077CE-09A5-4F8D-9C7C-63BC245BBD7A}" sibTransId="{F124CB5A-D614-4DBC-B346-5214A7CB0446}"/>
    <dgm:cxn modelId="{48E264FE-314C-40EC-A13A-7FC44713C74D}" type="presOf" srcId="{3DE44D45-4226-4626-A878-510A0B4963B9}" destId="{E819E560-4942-4668-9794-D4A11C3F73C5}" srcOrd="0" destOrd="0" presId="urn:microsoft.com/office/officeart/2005/8/layout/hChevron3"/>
    <dgm:cxn modelId="{68122A55-A799-43AB-8E10-9F31688A5C71}" type="presParOf" srcId="{1E0D764A-72A9-436A-B0FD-0B27D9F8A124}" destId="{F22DBDD0-0595-449A-B28C-8795F6888E1E}" srcOrd="0" destOrd="0" presId="urn:microsoft.com/office/officeart/2005/8/layout/hChevron3"/>
    <dgm:cxn modelId="{881EDC68-F9F0-4034-A7FB-6F7D5E1B6F66}" type="presParOf" srcId="{1E0D764A-72A9-436A-B0FD-0B27D9F8A124}" destId="{099704F4-BA5A-437C-B864-DB169324FF1A}" srcOrd="1" destOrd="0" presId="urn:microsoft.com/office/officeart/2005/8/layout/hChevron3"/>
    <dgm:cxn modelId="{AE6F7490-A455-4D3F-8809-EC336CF9AD53}" type="presParOf" srcId="{1E0D764A-72A9-436A-B0FD-0B27D9F8A124}" destId="{9BF5ADB4-73DF-4023-84A6-F0A445C86A39}" srcOrd="2" destOrd="0" presId="urn:microsoft.com/office/officeart/2005/8/layout/hChevron3"/>
    <dgm:cxn modelId="{CD34A1C4-0A36-46D1-8289-16EB568651BF}" type="presParOf" srcId="{1E0D764A-72A9-436A-B0FD-0B27D9F8A124}" destId="{11730346-6418-480F-B959-3C4ED460F4A7}" srcOrd="3" destOrd="0" presId="urn:microsoft.com/office/officeart/2005/8/layout/hChevron3"/>
    <dgm:cxn modelId="{DCCC1152-5D2F-4BFA-BEF8-4094436D055F}" type="presParOf" srcId="{1E0D764A-72A9-436A-B0FD-0B27D9F8A124}" destId="{BB455BAF-2810-4B8A-8C73-17F8CA67A2E4}" srcOrd="4" destOrd="0" presId="urn:microsoft.com/office/officeart/2005/8/layout/hChevron3"/>
    <dgm:cxn modelId="{CF745863-FB41-485E-B8A8-6CF69B9D1866}" type="presParOf" srcId="{1E0D764A-72A9-436A-B0FD-0B27D9F8A124}" destId="{0438EE5B-7C70-4313-BB77-693D35E8E630}" srcOrd="5" destOrd="0" presId="urn:microsoft.com/office/officeart/2005/8/layout/hChevron3"/>
    <dgm:cxn modelId="{AFA59C3F-9EE6-400B-BB73-525132267540}" type="presParOf" srcId="{1E0D764A-72A9-436A-B0FD-0B27D9F8A124}" destId="{E819E560-4942-4668-9794-D4A11C3F73C5}" srcOrd="6" destOrd="0" presId="urn:microsoft.com/office/officeart/2005/8/layout/hChevron3"/>
    <dgm:cxn modelId="{E0C44B0A-BB2D-4010-B343-BECBC967EAC4}" type="presParOf" srcId="{1E0D764A-72A9-436A-B0FD-0B27D9F8A124}" destId="{7761928B-7AB5-4886-BE70-DA1E336AAA39}" srcOrd="7" destOrd="0" presId="urn:microsoft.com/office/officeart/2005/8/layout/hChevron3"/>
    <dgm:cxn modelId="{B256C716-640D-4AB7-ADB7-837E481015DA}" type="presParOf" srcId="{1E0D764A-72A9-436A-B0FD-0B27D9F8A124}" destId="{FE963738-1509-44E9-B6EB-E371944F64A5}" srcOrd="8" destOrd="0" presId="urn:microsoft.com/office/officeart/2005/8/layout/hChevron3"/>
    <dgm:cxn modelId="{5789D2BF-3467-47B5-9A6E-C3911DF709DB}" type="presParOf" srcId="{1E0D764A-72A9-436A-B0FD-0B27D9F8A124}" destId="{A4B432D0-42F7-4921-8ABF-A0F3272318EE}" srcOrd="9" destOrd="0" presId="urn:microsoft.com/office/officeart/2005/8/layout/hChevron3"/>
    <dgm:cxn modelId="{0D44A8AB-332E-4C39-9843-C95928AFC0B8}" type="presParOf" srcId="{1E0D764A-72A9-436A-B0FD-0B27D9F8A124}" destId="{36D40295-87B2-4DC1-9E6E-016671383D7F}" srcOrd="10" destOrd="0" presId="urn:microsoft.com/office/officeart/2005/8/layout/hChevron3"/>
    <dgm:cxn modelId="{7FE4B384-40E5-4AA6-9115-9A3FF46F271A}" type="presParOf" srcId="{1E0D764A-72A9-436A-B0FD-0B27D9F8A124}" destId="{B5F9B8E5-4054-4712-AA62-04DE16138E8B}" srcOrd="11" destOrd="0" presId="urn:microsoft.com/office/officeart/2005/8/layout/hChevron3"/>
    <dgm:cxn modelId="{A11A4DFD-EBCA-497C-A55F-1C311D297578}" type="presParOf" srcId="{1E0D764A-72A9-436A-B0FD-0B27D9F8A124}" destId="{A89EEE9C-A42A-409E-A4CD-799E3885DF2F}" srcOrd="12" destOrd="0" presId="urn:microsoft.com/office/officeart/2005/8/layout/hChevron3"/>
    <dgm:cxn modelId="{8F001209-EAB2-410D-A1EE-6BBFF268F595}" type="presParOf" srcId="{1E0D764A-72A9-436A-B0FD-0B27D9F8A124}" destId="{E293DB29-4C0F-4302-8072-C248FAF06CE0}" srcOrd="13" destOrd="0" presId="urn:microsoft.com/office/officeart/2005/8/layout/hChevron3"/>
    <dgm:cxn modelId="{278729FE-73D6-4566-BF3C-39D8FE8528FB}" type="presParOf" srcId="{1E0D764A-72A9-436A-B0FD-0B27D9F8A124}" destId="{B7366331-4343-45F2-905D-D22A9873FB1E}" srcOrd="14" destOrd="0" presId="urn:microsoft.com/office/officeart/2005/8/layout/hChevron3"/>
    <dgm:cxn modelId="{736C7619-FB02-4CFC-952E-C4480F91636B}" type="presParOf" srcId="{1E0D764A-72A9-436A-B0FD-0B27D9F8A124}" destId="{FB6E8DBD-9798-4F74-9655-D4BE793E9129}" srcOrd="15" destOrd="0" presId="urn:microsoft.com/office/officeart/2005/8/layout/hChevron3"/>
    <dgm:cxn modelId="{0CDA92CB-86F8-4DE9-9AF2-9C129A7A498B}" type="presParOf" srcId="{1E0D764A-72A9-436A-B0FD-0B27D9F8A124}" destId="{073D4457-6B1E-4525-8DE1-B5FA3E679443}" srcOrd="1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2FC2E6-5E1B-48D3-B8BD-5D2B9701B66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26C749D-6805-4261-9DB5-C5A8FE60CA38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October</a:t>
          </a:r>
          <a:endParaRPr lang="LID4096" dirty="0"/>
        </a:p>
      </dgm:t>
    </dgm:pt>
    <dgm:pt modelId="{526077CE-09A5-4F8D-9C7C-63BC245BBD7A}" type="parTrans" cxnId="{E70356F3-9ABB-4117-AC29-0EF2A210B2FF}">
      <dgm:prSet/>
      <dgm:spPr/>
      <dgm:t>
        <a:bodyPr/>
        <a:lstStyle/>
        <a:p>
          <a:endParaRPr lang="LID4096"/>
        </a:p>
      </dgm:t>
    </dgm:pt>
    <dgm:pt modelId="{F124CB5A-D614-4DBC-B346-5214A7CB0446}" type="sibTrans" cxnId="{E70356F3-9ABB-4117-AC29-0EF2A210B2FF}">
      <dgm:prSet/>
      <dgm:spPr/>
      <dgm:t>
        <a:bodyPr/>
        <a:lstStyle/>
        <a:p>
          <a:endParaRPr lang="LID4096"/>
        </a:p>
      </dgm:t>
    </dgm:pt>
    <dgm:pt modelId="{C0CB6FC9-9297-4665-AD0E-080F28B6A9F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November</a:t>
          </a:r>
          <a:endParaRPr lang="LID4096"/>
        </a:p>
      </dgm:t>
    </dgm:pt>
    <dgm:pt modelId="{86048E1E-9A3C-4CB7-97BB-F9A11AE95173}" type="parTrans" cxnId="{9758678F-4803-49A9-8B2A-68BB670DEEE9}">
      <dgm:prSet/>
      <dgm:spPr/>
      <dgm:t>
        <a:bodyPr/>
        <a:lstStyle/>
        <a:p>
          <a:endParaRPr lang="LID4096"/>
        </a:p>
      </dgm:t>
    </dgm:pt>
    <dgm:pt modelId="{A83C66B6-DD4B-48D0-9E0A-ED5F7C36939F}" type="sibTrans" cxnId="{9758678F-4803-49A9-8B2A-68BB670DEEE9}">
      <dgm:prSet/>
      <dgm:spPr/>
      <dgm:t>
        <a:bodyPr/>
        <a:lstStyle/>
        <a:p>
          <a:endParaRPr lang="LID4096"/>
        </a:p>
      </dgm:t>
    </dgm:pt>
    <dgm:pt modelId="{E5FBE4AE-D50A-41A2-BADC-88DEA18D0BF9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December</a:t>
          </a:r>
          <a:endParaRPr lang="LID4096"/>
        </a:p>
      </dgm:t>
    </dgm:pt>
    <dgm:pt modelId="{5EB0ADB2-528E-4456-8240-6EF1409E6BD9}" type="parTrans" cxnId="{70A9DCAE-481B-42F0-9E52-3D4E00CFA57E}">
      <dgm:prSet/>
      <dgm:spPr/>
      <dgm:t>
        <a:bodyPr/>
        <a:lstStyle/>
        <a:p>
          <a:endParaRPr lang="LID4096"/>
        </a:p>
      </dgm:t>
    </dgm:pt>
    <dgm:pt modelId="{BCB27349-13C5-44E9-9C89-524BD11B0F3D}" type="sibTrans" cxnId="{70A9DCAE-481B-42F0-9E52-3D4E00CFA57E}">
      <dgm:prSet/>
      <dgm:spPr/>
      <dgm:t>
        <a:bodyPr/>
        <a:lstStyle/>
        <a:p>
          <a:endParaRPr lang="LID4096"/>
        </a:p>
      </dgm:t>
    </dgm:pt>
    <dgm:pt modelId="{A35E9B62-337B-4B12-8A8E-245B7D4C3C2E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January</a:t>
          </a:r>
          <a:endParaRPr lang="LID4096"/>
        </a:p>
      </dgm:t>
    </dgm:pt>
    <dgm:pt modelId="{93FE57A8-6082-4F87-B116-643A32E5E28C}" type="parTrans" cxnId="{BA86E4E9-B411-41FF-873F-714401F91EED}">
      <dgm:prSet/>
      <dgm:spPr/>
      <dgm:t>
        <a:bodyPr/>
        <a:lstStyle/>
        <a:p>
          <a:endParaRPr lang="LID4096"/>
        </a:p>
      </dgm:t>
    </dgm:pt>
    <dgm:pt modelId="{BA15CBDB-2B51-4E94-841A-50F89F22EF88}" type="sibTrans" cxnId="{BA86E4E9-B411-41FF-873F-714401F91EED}">
      <dgm:prSet/>
      <dgm:spPr/>
      <dgm:t>
        <a:bodyPr/>
        <a:lstStyle/>
        <a:p>
          <a:endParaRPr lang="LID4096"/>
        </a:p>
      </dgm:t>
    </dgm:pt>
    <dgm:pt modelId="{B9ED6EBA-004F-49B5-8BEA-37656483112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February</a:t>
          </a:r>
          <a:endParaRPr lang="LID4096"/>
        </a:p>
      </dgm:t>
    </dgm:pt>
    <dgm:pt modelId="{A2653ED3-3224-404E-ACD8-8347947F433C}" type="parTrans" cxnId="{EC5AE2D8-07E7-416D-AE59-BD97F4CC2320}">
      <dgm:prSet/>
      <dgm:spPr/>
      <dgm:t>
        <a:bodyPr/>
        <a:lstStyle/>
        <a:p>
          <a:endParaRPr lang="LID4096"/>
        </a:p>
      </dgm:t>
    </dgm:pt>
    <dgm:pt modelId="{FF43DE64-31C7-4F24-A953-FBBF870C3CFA}" type="sibTrans" cxnId="{EC5AE2D8-07E7-416D-AE59-BD97F4CC2320}">
      <dgm:prSet/>
      <dgm:spPr/>
      <dgm:t>
        <a:bodyPr/>
        <a:lstStyle/>
        <a:p>
          <a:endParaRPr lang="LID4096"/>
        </a:p>
      </dgm:t>
    </dgm:pt>
    <dgm:pt modelId="{9D226E03-C364-4BD6-AB0E-5A7AA129ED0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/>
            <a:t>March</a:t>
          </a:r>
          <a:endParaRPr lang="LID4096"/>
        </a:p>
      </dgm:t>
    </dgm:pt>
    <dgm:pt modelId="{40CADFD2-3EAB-436D-BA45-F72AF54BAB8A}" type="parTrans" cxnId="{4FC380AD-4815-416D-BD2B-358CBF817C4E}">
      <dgm:prSet/>
      <dgm:spPr/>
      <dgm:t>
        <a:bodyPr/>
        <a:lstStyle/>
        <a:p>
          <a:endParaRPr lang="LID4096"/>
        </a:p>
      </dgm:t>
    </dgm:pt>
    <dgm:pt modelId="{18FE1F12-9C92-4185-BF7F-F537FB1844EF}" type="sibTrans" cxnId="{4FC380AD-4815-416D-BD2B-358CBF817C4E}">
      <dgm:prSet/>
      <dgm:spPr/>
      <dgm:t>
        <a:bodyPr/>
        <a:lstStyle/>
        <a:p>
          <a:endParaRPr lang="LID4096"/>
        </a:p>
      </dgm:t>
    </dgm:pt>
    <dgm:pt modelId="{1E0D764A-72A9-436A-B0FD-0B27D9F8A124}" type="pres">
      <dgm:prSet presAssocID="{1C2FC2E6-5E1B-48D3-B8BD-5D2B9701B66A}" presName="Name0" presStyleCnt="0">
        <dgm:presLayoutVars>
          <dgm:dir/>
          <dgm:resizeHandles val="exact"/>
        </dgm:presLayoutVars>
      </dgm:prSet>
      <dgm:spPr/>
    </dgm:pt>
    <dgm:pt modelId="{F22DBDD0-0595-449A-B28C-8795F6888E1E}" type="pres">
      <dgm:prSet presAssocID="{326C749D-6805-4261-9DB5-C5A8FE60CA38}" presName="parTxOnly" presStyleLbl="node1" presStyleIdx="0" presStyleCnt="6">
        <dgm:presLayoutVars>
          <dgm:bulletEnabled val="1"/>
        </dgm:presLayoutVars>
      </dgm:prSet>
      <dgm:spPr/>
    </dgm:pt>
    <dgm:pt modelId="{099704F4-BA5A-437C-B864-DB169324FF1A}" type="pres">
      <dgm:prSet presAssocID="{F124CB5A-D614-4DBC-B346-5214A7CB0446}" presName="parSpace" presStyleCnt="0"/>
      <dgm:spPr/>
    </dgm:pt>
    <dgm:pt modelId="{FE963738-1509-44E9-B6EB-E371944F64A5}" type="pres">
      <dgm:prSet presAssocID="{C0CB6FC9-9297-4665-AD0E-080F28B6A9F6}" presName="parTxOnly" presStyleLbl="node1" presStyleIdx="1" presStyleCnt="6">
        <dgm:presLayoutVars>
          <dgm:bulletEnabled val="1"/>
        </dgm:presLayoutVars>
      </dgm:prSet>
      <dgm:spPr/>
    </dgm:pt>
    <dgm:pt modelId="{A4B432D0-42F7-4921-8ABF-A0F3272318EE}" type="pres">
      <dgm:prSet presAssocID="{A83C66B6-DD4B-48D0-9E0A-ED5F7C36939F}" presName="parSpace" presStyleCnt="0"/>
      <dgm:spPr/>
    </dgm:pt>
    <dgm:pt modelId="{36D40295-87B2-4DC1-9E6E-016671383D7F}" type="pres">
      <dgm:prSet presAssocID="{E5FBE4AE-D50A-41A2-BADC-88DEA18D0BF9}" presName="parTxOnly" presStyleLbl="node1" presStyleIdx="2" presStyleCnt="6">
        <dgm:presLayoutVars>
          <dgm:bulletEnabled val="1"/>
        </dgm:presLayoutVars>
      </dgm:prSet>
      <dgm:spPr/>
    </dgm:pt>
    <dgm:pt modelId="{B5F9B8E5-4054-4712-AA62-04DE16138E8B}" type="pres">
      <dgm:prSet presAssocID="{BCB27349-13C5-44E9-9C89-524BD11B0F3D}" presName="parSpace" presStyleCnt="0"/>
      <dgm:spPr/>
    </dgm:pt>
    <dgm:pt modelId="{A89EEE9C-A42A-409E-A4CD-799E3885DF2F}" type="pres">
      <dgm:prSet presAssocID="{A35E9B62-337B-4B12-8A8E-245B7D4C3C2E}" presName="parTxOnly" presStyleLbl="node1" presStyleIdx="3" presStyleCnt="6">
        <dgm:presLayoutVars>
          <dgm:bulletEnabled val="1"/>
        </dgm:presLayoutVars>
      </dgm:prSet>
      <dgm:spPr/>
    </dgm:pt>
    <dgm:pt modelId="{E293DB29-4C0F-4302-8072-C248FAF06CE0}" type="pres">
      <dgm:prSet presAssocID="{BA15CBDB-2B51-4E94-841A-50F89F22EF88}" presName="parSpace" presStyleCnt="0"/>
      <dgm:spPr/>
    </dgm:pt>
    <dgm:pt modelId="{B7366331-4343-45F2-905D-D22A9873FB1E}" type="pres">
      <dgm:prSet presAssocID="{B9ED6EBA-004F-49B5-8BEA-376564831126}" presName="parTxOnly" presStyleLbl="node1" presStyleIdx="4" presStyleCnt="6">
        <dgm:presLayoutVars>
          <dgm:bulletEnabled val="1"/>
        </dgm:presLayoutVars>
      </dgm:prSet>
      <dgm:spPr/>
    </dgm:pt>
    <dgm:pt modelId="{FB6E8DBD-9798-4F74-9655-D4BE793E9129}" type="pres">
      <dgm:prSet presAssocID="{FF43DE64-31C7-4F24-A953-FBBF870C3CFA}" presName="parSpace" presStyleCnt="0"/>
      <dgm:spPr/>
    </dgm:pt>
    <dgm:pt modelId="{073D4457-6B1E-4525-8DE1-B5FA3E679443}" type="pres">
      <dgm:prSet presAssocID="{9D226E03-C364-4BD6-AB0E-5A7AA129ED0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F24E5F03-06F6-44EF-831E-27E72EA4C856}" type="presOf" srcId="{326C749D-6805-4261-9DB5-C5A8FE60CA38}" destId="{F22DBDD0-0595-449A-B28C-8795F6888E1E}" srcOrd="0" destOrd="0" presId="urn:microsoft.com/office/officeart/2005/8/layout/hChevron3"/>
    <dgm:cxn modelId="{3F190A35-1A23-4A79-8831-4BCBF9A56816}" type="presOf" srcId="{C0CB6FC9-9297-4665-AD0E-080F28B6A9F6}" destId="{FE963738-1509-44E9-B6EB-E371944F64A5}" srcOrd="0" destOrd="0" presId="urn:microsoft.com/office/officeart/2005/8/layout/hChevron3"/>
    <dgm:cxn modelId="{96C37471-F00D-4AD2-819A-3242C23F3DA2}" type="presOf" srcId="{9D226E03-C364-4BD6-AB0E-5A7AA129ED0C}" destId="{073D4457-6B1E-4525-8DE1-B5FA3E679443}" srcOrd="0" destOrd="0" presId="urn:microsoft.com/office/officeart/2005/8/layout/hChevron3"/>
    <dgm:cxn modelId="{6957898C-D1FB-44DE-A784-136EEBC79A02}" type="presOf" srcId="{A35E9B62-337B-4B12-8A8E-245B7D4C3C2E}" destId="{A89EEE9C-A42A-409E-A4CD-799E3885DF2F}" srcOrd="0" destOrd="0" presId="urn:microsoft.com/office/officeart/2005/8/layout/hChevron3"/>
    <dgm:cxn modelId="{9758678F-4803-49A9-8B2A-68BB670DEEE9}" srcId="{1C2FC2E6-5E1B-48D3-B8BD-5D2B9701B66A}" destId="{C0CB6FC9-9297-4665-AD0E-080F28B6A9F6}" srcOrd="1" destOrd="0" parTransId="{86048E1E-9A3C-4CB7-97BB-F9A11AE95173}" sibTransId="{A83C66B6-DD4B-48D0-9E0A-ED5F7C36939F}"/>
    <dgm:cxn modelId="{B89F579D-A497-4502-8369-0B3E83125A86}" type="presOf" srcId="{B9ED6EBA-004F-49B5-8BEA-376564831126}" destId="{B7366331-4343-45F2-905D-D22A9873FB1E}" srcOrd="0" destOrd="0" presId="urn:microsoft.com/office/officeart/2005/8/layout/hChevron3"/>
    <dgm:cxn modelId="{40BB2EA6-035E-480E-8CD7-EBBC3B7F3DC8}" type="presOf" srcId="{E5FBE4AE-D50A-41A2-BADC-88DEA18D0BF9}" destId="{36D40295-87B2-4DC1-9E6E-016671383D7F}" srcOrd="0" destOrd="0" presId="urn:microsoft.com/office/officeart/2005/8/layout/hChevron3"/>
    <dgm:cxn modelId="{4FC380AD-4815-416D-BD2B-358CBF817C4E}" srcId="{1C2FC2E6-5E1B-48D3-B8BD-5D2B9701B66A}" destId="{9D226E03-C364-4BD6-AB0E-5A7AA129ED0C}" srcOrd="5" destOrd="0" parTransId="{40CADFD2-3EAB-436D-BA45-F72AF54BAB8A}" sibTransId="{18FE1F12-9C92-4185-BF7F-F537FB1844EF}"/>
    <dgm:cxn modelId="{70A9DCAE-481B-42F0-9E52-3D4E00CFA57E}" srcId="{1C2FC2E6-5E1B-48D3-B8BD-5D2B9701B66A}" destId="{E5FBE4AE-D50A-41A2-BADC-88DEA18D0BF9}" srcOrd="2" destOrd="0" parTransId="{5EB0ADB2-528E-4456-8240-6EF1409E6BD9}" sibTransId="{BCB27349-13C5-44E9-9C89-524BD11B0F3D}"/>
    <dgm:cxn modelId="{EC5AE2D8-07E7-416D-AE59-BD97F4CC2320}" srcId="{1C2FC2E6-5E1B-48D3-B8BD-5D2B9701B66A}" destId="{B9ED6EBA-004F-49B5-8BEA-376564831126}" srcOrd="4" destOrd="0" parTransId="{A2653ED3-3224-404E-ACD8-8347947F433C}" sibTransId="{FF43DE64-31C7-4F24-A953-FBBF870C3CFA}"/>
    <dgm:cxn modelId="{CBC210DF-A0B6-4088-AFA0-29BA9D0ABB71}" type="presOf" srcId="{1C2FC2E6-5E1B-48D3-B8BD-5D2B9701B66A}" destId="{1E0D764A-72A9-436A-B0FD-0B27D9F8A124}" srcOrd="0" destOrd="0" presId="urn:microsoft.com/office/officeart/2005/8/layout/hChevron3"/>
    <dgm:cxn modelId="{BA86E4E9-B411-41FF-873F-714401F91EED}" srcId="{1C2FC2E6-5E1B-48D3-B8BD-5D2B9701B66A}" destId="{A35E9B62-337B-4B12-8A8E-245B7D4C3C2E}" srcOrd="3" destOrd="0" parTransId="{93FE57A8-6082-4F87-B116-643A32E5E28C}" sibTransId="{BA15CBDB-2B51-4E94-841A-50F89F22EF88}"/>
    <dgm:cxn modelId="{E70356F3-9ABB-4117-AC29-0EF2A210B2FF}" srcId="{1C2FC2E6-5E1B-48D3-B8BD-5D2B9701B66A}" destId="{326C749D-6805-4261-9DB5-C5A8FE60CA38}" srcOrd="0" destOrd="0" parTransId="{526077CE-09A5-4F8D-9C7C-63BC245BBD7A}" sibTransId="{F124CB5A-D614-4DBC-B346-5214A7CB0446}"/>
    <dgm:cxn modelId="{68122A55-A799-43AB-8E10-9F31688A5C71}" type="presParOf" srcId="{1E0D764A-72A9-436A-B0FD-0B27D9F8A124}" destId="{F22DBDD0-0595-449A-B28C-8795F6888E1E}" srcOrd="0" destOrd="0" presId="urn:microsoft.com/office/officeart/2005/8/layout/hChevron3"/>
    <dgm:cxn modelId="{881EDC68-F9F0-4034-A7FB-6F7D5E1B6F66}" type="presParOf" srcId="{1E0D764A-72A9-436A-B0FD-0B27D9F8A124}" destId="{099704F4-BA5A-437C-B864-DB169324FF1A}" srcOrd="1" destOrd="0" presId="urn:microsoft.com/office/officeart/2005/8/layout/hChevron3"/>
    <dgm:cxn modelId="{B256C716-640D-4AB7-ADB7-837E481015DA}" type="presParOf" srcId="{1E0D764A-72A9-436A-B0FD-0B27D9F8A124}" destId="{FE963738-1509-44E9-B6EB-E371944F64A5}" srcOrd="2" destOrd="0" presId="urn:microsoft.com/office/officeart/2005/8/layout/hChevron3"/>
    <dgm:cxn modelId="{5789D2BF-3467-47B5-9A6E-C3911DF709DB}" type="presParOf" srcId="{1E0D764A-72A9-436A-B0FD-0B27D9F8A124}" destId="{A4B432D0-42F7-4921-8ABF-A0F3272318EE}" srcOrd="3" destOrd="0" presId="urn:microsoft.com/office/officeart/2005/8/layout/hChevron3"/>
    <dgm:cxn modelId="{0D44A8AB-332E-4C39-9843-C95928AFC0B8}" type="presParOf" srcId="{1E0D764A-72A9-436A-B0FD-0B27D9F8A124}" destId="{36D40295-87B2-4DC1-9E6E-016671383D7F}" srcOrd="4" destOrd="0" presId="urn:microsoft.com/office/officeart/2005/8/layout/hChevron3"/>
    <dgm:cxn modelId="{7FE4B384-40E5-4AA6-9115-9A3FF46F271A}" type="presParOf" srcId="{1E0D764A-72A9-436A-B0FD-0B27D9F8A124}" destId="{B5F9B8E5-4054-4712-AA62-04DE16138E8B}" srcOrd="5" destOrd="0" presId="urn:microsoft.com/office/officeart/2005/8/layout/hChevron3"/>
    <dgm:cxn modelId="{A11A4DFD-EBCA-497C-A55F-1C311D297578}" type="presParOf" srcId="{1E0D764A-72A9-436A-B0FD-0B27D9F8A124}" destId="{A89EEE9C-A42A-409E-A4CD-799E3885DF2F}" srcOrd="6" destOrd="0" presId="urn:microsoft.com/office/officeart/2005/8/layout/hChevron3"/>
    <dgm:cxn modelId="{8F001209-EAB2-410D-A1EE-6BBFF268F595}" type="presParOf" srcId="{1E0D764A-72A9-436A-B0FD-0B27D9F8A124}" destId="{E293DB29-4C0F-4302-8072-C248FAF06CE0}" srcOrd="7" destOrd="0" presId="urn:microsoft.com/office/officeart/2005/8/layout/hChevron3"/>
    <dgm:cxn modelId="{278729FE-73D6-4566-BF3C-39D8FE8528FB}" type="presParOf" srcId="{1E0D764A-72A9-436A-B0FD-0B27D9F8A124}" destId="{B7366331-4343-45F2-905D-D22A9873FB1E}" srcOrd="8" destOrd="0" presId="urn:microsoft.com/office/officeart/2005/8/layout/hChevron3"/>
    <dgm:cxn modelId="{736C7619-FB02-4CFC-952E-C4480F91636B}" type="presParOf" srcId="{1E0D764A-72A9-436A-B0FD-0B27D9F8A124}" destId="{FB6E8DBD-9798-4F74-9655-D4BE793E9129}" srcOrd="9" destOrd="0" presId="urn:microsoft.com/office/officeart/2005/8/layout/hChevron3"/>
    <dgm:cxn modelId="{0CDA92CB-86F8-4DE9-9AF2-9C129A7A498B}" type="presParOf" srcId="{1E0D764A-72A9-436A-B0FD-0B27D9F8A124}" destId="{073D4457-6B1E-4525-8DE1-B5FA3E679443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DBDD0-0595-449A-B28C-8795F6888E1E}">
      <dsp:nvSpPr>
        <dsp:cNvPr id="0" name=""/>
        <dsp:cNvSpPr/>
      </dsp:nvSpPr>
      <dsp:spPr>
        <a:xfrm>
          <a:off x="5288" y="0"/>
          <a:ext cx="1539368" cy="232066"/>
        </a:xfrm>
        <a:prstGeom prst="homePlate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July</a:t>
          </a:r>
          <a:endParaRPr lang="LID4096" sz="1200" kern="1200" dirty="0"/>
        </a:p>
      </dsp:txBody>
      <dsp:txXfrm>
        <a:off x="5288" y="0"/>
        <a:ext cx="1481352" cy="232066"/>
      </dsp:txXfrm>
    </dsp:sp>
    <dsp:sp modelId="{9BF5ADB4-73DF-4023-84A6-F0A445C86A39}">
      <dsp:nvSpPr>
        <dsp:cNvPr id="0" name=""/>
        <dsp:cNvSpPr/>
      </dsp:nvSpPr>
      <dsp:spPr>
        <a:xfrm>
          <a:off x="1236783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August</a:t>
          </a:r>
          <a:endParaRPr lang="LID4096" sz="1200" kern="1200"/>
        </a:p>
      </dsp:txBody>
      <dsp:txXfrm>
        <a:off x="1352816" y="0"/>
        <a:ext cx="1307302" cy="232066"/>
      </dsp:txXfrm>
    </dsp:sp>
    <dsp:sp modelId="{BB455BAF-2810-4B8A-8C73-17F8CA67A2E4}">
      <dsp:nvSpPr>
        <dsp:cNvPr id="0" name=""/>
        <dsp:cNvSpPr/>
      </dsp:nvSpPr>
      <dsp:spPr>
        <a:xfrm>
          <a:off x="2468277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September</a:t>
          </a:r>
          <a:endParaRPr lang="LID4096" sz="1200" kern="1200"/>
        </a:p>
      </dsp:txBody>
      <dsp:txXfrm>
        <a:off x="2584310" y="0"/>
        <a:ext cx="1307302" cy="232066"/>
      </dsp:txXfrm>
    </dsp:sp>
    <dsp:sp modelId="{E819E560-4942-4668-9794-D4A11C3F73C5}">
      <dsp:nvSpPr>
        <dsp:cNvPr id="0" name=""/>
        <dsp:cNvSpPr/>
      </dsp:nvSpPr>
      <dsp:spPr>
        <a:xfrm>
          <a:off x="3699772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October</a:t>
          </a:r>
          <a:endParaRPr lang="LID4096" sz="1200" kern="1200"/>
        </a:p>
      </dsp:txBody>
      <dsp:txXfrm>
        <a:off x="3815805" y="0"/>
        <a:ext cx="1307302" cy="232066"/>
      </dsp:txXfrm>
    </dsp:sp>
    <dsp:sp modelId="{FE963738-1509-44E9-B6EB-E371944F64A5}">
      <dsp:nvSpPr>
        <dsp:cNvPr id="0" name=""/>
        <dsp:cNvSpPr/>
      </dsp:nvSpPr>
      <dsp:spPr>
        <a:xfrm>
          <a:off x="4931266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November</a:t>
          </a:r>
          <a:endParaRPr lang="LID4096" sz="1200" kern="1200"/>
        </a:p>
      </dsp:txBody>
      <dsp:txXfrm>
        <a:off x="5047299" y="0"/>
        <a:ext cx="1307302" cy="232066"/>
      </dsp:txXfrm>
    </dsp:sp>
    <dsp:sp modelId="{36D40295-87B2-4DC1-9E6E-016671383D7F}">
      <dsp:nvSpPr>
        <dsp:cNvPr id="0" name=""/>
        <dsp:cNvSpPr/>
      </dsp:nvSpPr>
      <dsp:spPr>
        <a:xfrm>
          <a:off x="6162761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December</a:t>
          </a:r>
          <a:endParaRPr lang="LID4096" sz="1200" kern="1200"/>
        </a:p>
      </dsp:txBody>
      <dsp:txXfrm>
        <a:off x="6278794" y="0"/>
        <a:ext cx="1307302" cy="232066"/>
      </dsp:txXfrm>
    </dsp:sp>
    <dsp:sp modelId="{A89EEE9C-A42A-409E-A4CD-799E3885DF2F}">
      <dsp:nvSpPr>
        <dsp:cNvPr id="0" name=""/>
        <dsp:cNvSpPr/>
      </dsp:nvSpPr>
      <dsp:spPr>
        <a:xfrm>
          <a:off x="7394255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January</a:t>
          </a:r>
          <a:endParaRPr lang="LID4096" sz="1200" kern="1200"/>
        </a:p>
      </dsp:txBody>
      <dsp:txXfrm>
        <a:off x="7510288" y="0"/>
        <a:ext cx="1307302" cy="232066"/>
      </dsp:txXfrm>
    </dsp:sp>
    <dsp:sp modelId="{B7366331-4343-45F2-905D-D22A9873FB1E}">
      <dsp:nvSpPr>
        <dsp:cNvPr id="0" name=""/>
        <dsp:cNvSpPr/>
      </dsp:nvSpPr>
      <dsp:spPr>
        <a:xfrm>
          <a:off x="8625750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February</a:t>
          </a:r>
          <a:endParaRPr lang="LID4096" sz="1200" kern="1200"/>
        </a:p>
      </dsp:txBody>
      <dsp:txXfrm>
        <a:off x="8741783" y="0"/>
        <a:ext cx="1307302" cy="232066"/>
      </dsp:txXfrm>
    </dsp:sp>
    <dsp:sp modelId="{073D4457-6B1E-4525-8DE1-B5FA3E679443}">
      <dsp:nvSpPr>
        <dsp:cNvPr id="0" name=""/>
        <dsp:cNvSpPr/>
      </dsp:nvSpPr>
      <dsp:spPr>
        <a:xfrm>
          <a:off x="9857244" y="0"/>
          <a:ext cx="1539368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March</a:t>
          </a:r>
          <a:endParaRPr lang="LID4096" sz="1200" kern="1200"/>
        </a:p>
      </dsp:txBody>
      <dsp:txXfrm>
        <a:off x="9973277" y="0"/>
        <a:ext cx="1307302" cy="232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DBDD0-0595-449A-B28C-8795F6888E1E}">
      <dsp:nvSpPr>
        <dsp:cNvPr id="0" name=""/>
        <dsp:cNvSpPr/>
      </dsp:nvSpPr>
      <dsp:spPr>
        <a:xfrm>
          <a:off x="1391" y="0"/>
          <a:ext cx="2279823" cy="232066"/>
        </a:xfrm>
        <a:prstGeom prst="homePlate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October</a:t>
          </a:r>
          <a:endParaRPr lang="LID4096" sz="1200" kern="1200" dirty="0"/>
        </a:p>
      </dsp:txBody>
      <dsp:txXfrm>
        <a:off x="1391" y="0"/>
        <a:ext cx="2221807" cy="232066"/>
      </dsp:txXfrm>
    </dsp:sp>
    <dsp:sp modelId="{FE963738-1509-44E9-B6EB-E371944F64A5}">
      <dsp:nvSpPr>
        <dsp:cNvPr id="0" name=""/>
        <dsp:cNvSpPr/>
      </dsp:nvSpPr>
      <dsp:spPr>
        <a:xfrm>
          <a:off x="1825250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November</a:t>
          </a:r>
          <a:endParaRPr lang="LID4096" sz="1200" kern="1200"/>
        </a:p>
      </dsp:txBody>
      <dsp:txXfrm>
        <a:off x="1941283" y="0"/>
        <a:ext cx="2047757" cy="232066"/>
      </dsp:txXfrm>
    </dsp:sp>
    <dsp:sp modelId="{36D40295-87B2-4DC1-9E6E-016671383D7F}">
      <dsp:nvSpPr>
        <dsp:cNvPr id="0" name=""/>
        <dsp:cNvSpPr/>
      </dsp:nvSpPr>
      <dsp:spPr>
        <a:xfrm>
          <a:off x="3649109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December</a:t>
          </a:r>
          <a:endParaRPr lang="LID4096" sz="1200" kern="1200"/>
        </a:p>
      </dsp:txBody>
      <dsp:txXfrm>
        <a:off x="3765142" y="0"/>
        <a:ext cx="2047757" cy="232066"/>
      </dsp:txXfrm>
    </dsp:sp>
    <dsp:sp modelId="{A89EEE9C-A42A-409E-A4CD-799E3885DF2F}">
      <dsp:nvSpPr>
        <dsp:cNvPr id="0" name=""/>
        <dsp:cNvSpPr/>
      </dsp:nvSpPr>
      <dsp:spPr>
        <a:xfrm>
          <a:off x="5472968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January</a:t>
          </a:r>
          <a:endParaRPr lang="LID4096" sz="1200" kern="1200"/>
        </a:p>
      </dsp:txBody>
      <dsp:txXfrm>
        <a:off x="5589001" y="0"/>
        <a:ext cx="2047757" cy="232066"/>
      </dsp:txXfrm>
    </dsp:sp>
    <dsp:sp modelId="{B7366331-4343-45F2-905D-D22A9873FB1E}">
      <dsp:nvSpPr>
        <dsp:cNvPr id="0" name=""/>
        <dsp:cNvSpPr/>
      </dsp:nvSpPr>
      <dsp:spPr>
        <a:xfrm>
          <a:off x="7296827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February</a:t>
          </a:r>
          <a:endParaRPr lang="LID4096" sz="1200" kern="1200"/>
        </a:p>
      </dsp:txBody>
      <dsp:txXfrm>
        <a:off x="7412860" y="0"/>
        <a:ext cx="2047757" cy="232066"/>
      </dsp:txXfrm>
    </dsp:sp>
    <dsp:sp modelId="{073D4457-6B1E-4525-8DE1-B5FA3E679443}">
      <dsp:nvSpPr>
        <dsp:cNvPr id="0" name=""/>
        <dsp:cNvSpPr/>
      </dsp:nvSpPr>
      <dsp:spPr>
        <a:xfrm>
          <a:off x="9120686" y="0"/>
          <a:ext cx="2279823" cy="232066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March</a:t>
          </a:r>
          <a:endParaRPr lang="LID4096" sz="1200" kern="1200"/>
        </a:p>
      </dsp:txBody>
      <dsp:txXfrm>
        <a:off x="9236719" y="0"/>
        <a:ext cx="2047757" cy="232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1143000"/>
            <a:ext cx="5842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508000" y="1143000"/>
            <a:ext cx="58420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122363"/>
            <a:ext cx="97381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602038"/>
            <a:ext cx="97381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30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65125"/>
            <a:ext cx="27997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65125"/>
            <a:ext cx="823682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4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582721" y="892606"/>
            <a:ext cx="2455702" cy="140346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65" dirty="0">
              <a:solidFill>
                <a:schemeClr val="tx1"/>
              </a:solidFill>
            </a:endParaRPr>
          </a:p>
          <a:p>
            <a:r>
              <a:rPr lang="en-US" sz="1065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65" dirty="0">
                <a:solidFill>
                  <a:schemeClr val="tx1"/>
                </a:solidFill>
              </a:rPr>
              <a:t>If necessary</a:t>
            </a:r>
            <a:r>
              <a:rPr lang="en-US" sz="1065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65" dirty="0">
              <a:solidFill>
                <a:schemeClr val="tx1"/>
              </a:solidFill>
            </a:endParaRPr>
          </a:p>
          <a:p>
            <a:endParaRPr lang="en-US" sz="1065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1" y="5472537"/>
            <a:ext cx="12984163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7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69020" y="6317830"/>
            <a:ext cx="11252941" cy="325437"/>
          </a:xfrm>
        </p:spPr>
        <p:txBody>
          <a:bodyPr/>
          <a:lstStyle>
            <a:lvl1pPr>
              <a:defRPr sz="1704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906" y="84341"/>
            <a:ext cx="3163600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3"/>
            <a:ext cx="12984164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984163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704"/>
              </a:lnSpc>
              <a:spcBef>
                <a:spcPts val="0"/>
              </a:spcBef>
              <a:spcAft>
                <a:spcPts val="0"/>
              </a:spcAft>
              <a:defRPr sz="1704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4" y="4932004"/>
            <a:ext cx="12984164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130" b="1">
                <a:solidFill>
                  <a:schemeClr val="bg1"/>
                </a:solidFill>
              </a:defRPr>
            </a:lvl1pPr>
            <a:lvl2pPr marL="365185" indent="0" algn="ctr">
              <a:buNone/>
              <a:defRPr sz="1598"/>
            </a:lvl2pPr>
            <a:lvl3pPr marL="730371" indent="0" algn="ctr">
              <a:buNone/>
              <a:defRPr sz="1439"/>
            </a:lvl3pPr>
            <a:lvl4pPr marL="1095556" indent="0" algn="ctr">
              <a:buNone/>
              <a:defRPr sz="1278"/>
            </a:lvl4pPr>
            <a:lvl5pPr marL="1460743" indent="0" algn="ctr">
              <a:buNone/>
              <a:defRPr sz="1278"/>
            </a:lvl5pPr>
            <a:lvl6pPr marL="1825928" indent="0" algn="ctr">
              <a:buNone/>
              <a:defRPr sz="1278"/>
            </a:lvl6pPr>
            <a:lvl7pPr marL="2191114" indent="0" algn="ctr">
              <a:buNone/>
              <a:defRPr sz="1278"/>
            </a:lvl7pPr>
            <a:lvl8pPr marL="2556299" indent="0" algn="ctr">
              <a:buNone/>
              <a:defRPr sz="1278"/>
            </a:lvl8pPr>
            <a:lvl9pPr marL="2921484" indent="0" algn="ctr">
              <a:buNone/>
              <a:defRPr sz="1278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" y="3800477"/>
            <a:ext cx="12984163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195"/>
              </a:lnSpc>
              <a:defRPr sz="31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8557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940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709739"/>
            <a:ext cx="1119884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4589464"/>
            <a:ext cx="1119884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482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825625"/>
            <a:ext cx="55182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25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65126"/>
            <a:ext cx="1119884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681163"/>
            <a:ext cx="54929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505075"/>
            <a:ext cx="54929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681163"/>
            <a:ext cx="5519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505075"/>
            <a:ext cx="5519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81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9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987426"/>
            <a:ext cx="657323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846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457200"/>
            <a:ext cx="41877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987426"/>
            <a:ext cx="657323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057400"/>
            <a:ext cx="41877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28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65126"/>
            <a:ext cx="11198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825625"/>
            <a:ext cx="11198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12/04/2023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6356351"/>
            <a:ext cx="4382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6356351"/>
            <a:ext cx="2921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6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mhwe/IMAGEN_Backend/tree/main/picas_client" TargetMode="External"/><Relationship Id="rId4" Type="http://schemas.openxmlformats.org/officeDocument/2006/relationships/hyperlink" Target="https://github.com/hmhwe/IMAGEN_Backend/tree/mai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0"/>
          </p:nvPr>
        </p:nvSpPr>
        <p:spPr>
          <a:xfrm>
            <a:off x="-1" y="5376625"/>
            <a:ext cx="12984164" cy="890408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 dirty="0"/>
              <a:t> 17, 2023</a:t>
            </a:r>
          </a:p>
        </p:txBody>
      </p:sp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5" b="13055"/>
          <a:stretch>
            <a:fillRect/>
          </a:stretch>
        </p:blipFill>
        <p:spPr/>
      </p:pic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540452"/>
            <a:ext cx="12479227" cy="890408"/>
          </a:xfrm>
        </p:spPr>
        <p:txBody>
          <a:bodyPr>
            <a:normAutofit/>
          </a:bodyPr>
          <a:lstStyle/>
          <a:p>
            <a:r>
              <a:rPr lang="nl-NL" dirty="0"/>
              <a:t>                                                                                                                          </a:t>
            </a:r>
            <a:r>
              <a:rPr lang="nl-NL" dirty="0" err="1"/>
              <a:t>Discussion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surf</a:t>
            </a:r>
          </a:p>
          <a:p>
            <a:r>
              <a:rPr lang="nl-NL" dirty="0"/>
              <a:t>                                                                                                                              Dec 05, 2023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4" y="3211318"/>
            <a:ext cx="12984163" cy="120504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r>
              <a:rPr lang="nl-NL" dirty="0"/>
              <a:t>                                                                       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485097"/>
            <a:ext cx="12677603" cy="173484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63907" tIns="0" rIns="863907" bIns="373167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704" dirty="0"/>
              <a:t>                                                                                                                                      </a:t>
            </a:r>
          </a:p>
          <a:p>
            <a:endParaRPr lang="nl-NL" sz="1704" dirty="0"/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1F8D981-82E6-0AB1-BBBA-08024F125D16}"/>
              </a:ext>
            </a:extLst>
          </p:cNvPr>
          <p:cNvSpPr txBox="1"/>
          <p:nvPr/>
        </p:nvSpPr>
        <p:spPr>
          <a:xfrm>
            <a:off x="402675" y="838780"/>
            <a:ext cx="65474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3" indent="-381003">
              <a:buFont typeface="Wingdings" panose="05000000000000000000" pitchFamily="2" charset="2"/>
              <a:buChar char="ü"/>
            </a:pPr>
            <a:r>
              <a:rPr lang="en-US" sz="1867" dirty="0"/>
              <a:t>No GPU resource on spider</a:t>
            </a:r>
          </a:p>
          <a:p>
            <a:pPr marL="381003" indent="-381003">
              <a:buFont typeface="Wingdings" panose="05000000000000000000" pitchFamily="2" charset="2"/>
              <a:buChar char="ü"/>
            </a:pPr>
            <a:r>
              <a:rPr lang="en-US" sz="1867" dirty="0"/>
              <a:t>Send me your GitHub usernames</a:t>
            </a:r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14C2D1-6846-10C7-29DB-26225B7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Reminder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1F8D981-82E6-0AB1-BBBA-08024F125D16}"/>
              </a:ext>
            </a:extLst>
          </p:cNvPr>
          <p:cNvSpPr txBox="1"/>
          <p:nvPr/>
        </p:nvSpPr>
        <p:spPr>
          <a:xfrm>
            <a:off x="369119" y="956226"/>
            <a:ext cx="6547425" cy="218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Meeting with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Models and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Computational resources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UI</a:t>
            </a:r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14C2D1-6846-10C7-29DB-26225B7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</a:t>
            </a:r>
            <a:r>
              <a:rPr lang="en-US" sz="1400" dirty="0">
                <a:solidFill>
                  <a:schemeClr val="accent1"/>
                </a:solidFill>
                <a:latin typeface="Avenir Next" panose="020B0503020202020204" pitchFamily="34" charset="0"/>
              </a:rPr>
              <a:t>Task Process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pic>
        <p:nvPicPr>
          <p:cNvPr id="2" name="Picture 1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A6E994E0-1306-8E9B-9825-CEA8D6E74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3" y="458031"/>
            <a:ext cx="8673476" cy="50472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936FAE-FE86-511C-B34E-E915E044A8E9}"/>
              </a:ext>
            </a:extLst>
          </p:cNvPr>
          <p:cNvSpPr txBox="1"/>
          <p:nvPr/>
        </p:nvSpPr>
        <p:spPr>
          <a:xfrm>
            <a:off x="680250" y="6027857"/>
            <a:ext cx="692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Implementation:   On GitHub -  </a:t>
            </a:r>
            <a:r>
              <a:rPr lang="en-US" sz="1200" b="1" u="none" strike="noStrike" dirty="0">
                <a:solidFill>
                  <a:schemeClr val="accent2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IMAGEN_Backend</a:t>
            </a:r>
            <a:r>
              <a:rPr lang="en-US" sz="1200" b="0" dirty="0">
                <a:solidFill>
                  <a:schemeClr val="accent2"/>
                </a:solidFill>
                <a:effectLst/>
              </a:rPr>
              <a:t>/</a:t>
            </a:r>
            <a:r>
              <a:rPr lang="en-US" sz="1200" b="0" u="none" strike="noStrike" dirty="0">
                <a:solidFill>
                  <a:schemeClr val="accent2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picas_client</a:t>
            </a:r>
            <a:r>
              <a:rPr lang="en-US" sz="1200" b="0" i="0" dirty="0">
                <a:solidFill>
                  <a:schemeClr val="accent2"/>
                </a:solidFill>
                <a:effectLst/>
              </a:rPr>
              <a:t>/</a:t>
            </a:r>
            <a:r>
              <a:rPr lang="en-US" sz="1200" b="1" i="0" dirty="0">
                <a:solidFill>
                  <a:schemeClr val="accent2"/>
                </a:solidFill>
                <a:effectLst/>
              </a:rPr>
              <a:t>pilotJob2.py</a:t>
            </a:r>
          </a:p>
          <a:p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555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A diagram of a project&#10;&#10;Description automatically generated">
            <a:extLst>
              <a:ext uri="{FF2B5EF4-FFF2-40B4-BE49-F238E27FC236}">
                <a16:creationId xmlns:a16="http://schemas.microsoft.com/office/drawing/2014/main" id="{EBF968B3-BE24-871C-726F-6E857EEF0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7" y="458030"/>
            <a:ext cx="10310571" cy="6007482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Work breakdown structure (WBS)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A diagram of a project&#10;&#10;Description automatically generated">
            <a:extLst>
              <a:ext uri="{FF2B5EF4-FFF2-40B4-BE49-F238E27FC236}">
                <a16:creationId xmlns:a16="http://schemas.microsoft.com/office/drawing/2014/main" id="{EBF968B3-BE24-871C-726F-6E857EEF0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7" y="458030"/>
            <a:ext cx="10310571" cy="6007482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Work breakdown structure (WBS)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9E0899-A3DD-DC85-4D77-61F0AE22AD0B}"/>
              </a:ext>
            </a:extLst>
          </p:cNvPr>
          <p:cNvSpPr/>
          <p:nvPr/>
        </p:nvSpPr>
        <p:spPr>
          <a:xfrm>
            <a:off x="3657600" y="4521667"/>
            <a:ext cx="796954" cy="595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F19CD-AD10-864E-AE8B-59D908D76DC0}"/>
              </a:ext>
            </a:extLst>
          </p:cNvPr>
          <p:cNvSpPr/>
          <p:nvPr/>
        </p:nvSpPr>
        <p:spPr>
          <a:xfrm>
            <a:off x="1528195" y="5952900"/>
            <a:ext cx="796954" cy="595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6F8E1A-4A81-57CD-CFD3-7470FFE096FE}"/>
              </a:ext>
            </a:extLst>
          </p:cNvPr>
          <p:cNvSpPr/>
          <p:nvPr/>
        </p:nvSpPr>
        <p:spPr>
          <a:xfrm>
            <a:off x="3626523" y="5869894"/>
            <a:ext cx="1750820" cy="678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955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Progress update:  Use cases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7AFA3-02E1-77F0-997E-6312CC9CE99B}"/>
              </a:ext>
            </a:extLst>
          </p:cNvPr>
          <p:cNvSpPr txBox="1"/>
          <p:nvPr/>
        </p:nvSpPr>
        <p:spPr>
          <a:xfrm>
            <a:off x="679512" y="1962718"/>
            <a:ext cx="6543410" cy="2760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Input data validation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User authentication (user roles)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Fetch result for specific task (</a:t>
            </a:r>
            <a:r>
              <a:rPr lang="en-US" sz="1400" dirty="0">
                <a:solidFill>
                  <a:srgbClr val="FF0000"/>
                </a:solidFill>
              </a:rPr>
              <a:t>depends on stakeholder needs</a:t>
            </a:r>
            <a:r>
              <a:rPr lang="en-US" sz="1867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File explorer to select files and </a:t>
            </a:r>
            <a:r>
              <a:rPr lang="en-US" sz="1867" dirty="0" err="1"/>
              <a:t>dir</a:t>
            </a:r>
            <a:r>
              <a:rPr lang="en-US" sz="1867" dirty="0"/>
              <a:t> from </a:t>
            </a:r>
            <a:r>
              <a:rPr lang="en-US" sz="1867" dirty="0" err="1"/>
              <a:t>dCache</a:t>
            </a:r>
            <a:r>
              <a:rPr lang="en-US" sz="1867" dirty="0"/>
              <a:t> using </a:t>
            </a:r>
            <a:r>
              <a:rPr lang="en-US" sz="1867" dirty="0" err="1"/>
              <a:t>ada</a:t>
            </a:r>
            <a:r>
              <a:rPr lang="en-US" sz="1867" dirty="0"/>
              <a:t> and macaroon</a:t>
            </a:r>
          </a:p>
          <a:p>
            <a:pPr lvl="1"/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DC2B4-4FF5-4005-F387-ECD91F3030A9}"/>
              </a:ext>
            </a:extLst>
          </p:cNvPr>
          <p:cNvSpPr txBox="1"/>
          <p:nvPr/>
        </p:nvSpPr>
        <p:spPr>
          <a:xfrm>
            <a:off x="478641" y="1389524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WebApp</a:t>
            </a:r>
            <a:endParaRPr lang="LID4096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8F3A5-130A-DAB6-B50D-67D22CEDDFDC}"/>
              </a:ext>
            </a:extLst>
          </p:cNvPr>
          <p:cNvSpPr txBox="1"/>
          <p:nvPr/>
        </p:nvSpPr>
        <p:spPr>
          <a:xfrm>
            <a:off x="478641" y="3975700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FC060-542F-BAB3-BDF8-F000C00F157D}"/>
              </a:ext>
            </a:extLst>
          </p:cNvPr>
          <p:cNvSpPr txBox="1"/>
          <p:nvPr/>
        </p:nvSpPr>
        <p:spPr>
          <a:xfrm>
            <a:off x="783921" y="4548894"/>
            <a:ext cx="9349980" cy="218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Prepare singularity images for tasks (models from Computer vision group)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Prepare different pilot jobs(</a:t>
            </a:r>
            <a:r>
              <a:rPr lang="en-US" sz="1400" dirty="0">
                <a:solidFill>
                  <a:srgbClr val="FF0000"/>
                </a:solidFill>
              </a:rPr>
              <a:t>depends on stakeholder needs</a:t>
            </a:r>
            <a:r>
              <a:rPr lang="en-US" sz="1867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Automate pilot job submission</a:t>
            </a:r>
          </a:p>
          <a:p>
            <a:pPr lvl="1"/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F2E4D-4590-1A60-CE79-E437BA4723C3}"/>
              </a:ext>
            </a:extLst>
          </p:cNvPr>
          <p:cNvSpPr txBox="1"/>
          <p:nvPr/>
        </p:nvSpPr>
        <p:spPr>
          <a:xfrm>
            <a:off x="478641" y="739111"/>
            <a:ext cx="643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are the remaining tasks from WebApp and Backend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0029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8C9261E-9AB2-5FC2-1EED-856C6C8F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100" y="6320245"/>
            <a:ext cx="643777" cy="4873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6377DB-5151-6A4B-2584-F5511BB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Plan for next week</a:t>
            </a:r>
            <a:endParaRPr lang="en-NL" sz="1314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7AFA3-02E1-77F0-997E-6312CC9CE99B}"/>
              </a:ext>
            </a:extLst>
          </p:cNvPr>
          <p:cNvSpPr txBox="1"/>
          <p:nvPr/>
        </p:nvSpPr>
        <p:spPr>
          <a:xfrm>
            <a:off x="679512" y="1962718"/>
            <a:ext cx="6543410" cy="18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Input data validation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User authentication (user roles)</a:t>
            </a:r>
          </a:p>
          <a:p>
            <a:pPr lvl="1"/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DC2B4-4FF5-4005-F387-ECD91F3030A9}"/>
              </a:ext>
            </a:extLst>
          </p:cNvPr>
          <p:cNvSpPr txBox="1"/>
          <p:nvPr/>
        </p:nvSpPr>
        <p:spPr>
          <a:xfrm>
            <a:off x="478641" y="1389524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WebApp</a:t>
            </a:r>
            <a:endParaRPr lang="LID4096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8F3A5-130A-DAB6-B50D-67D22CEDDFDC}"/>
              </a:ext>
            </a:extLst>
          </p:cNvPr>
          <p:cNvSpPr txBox="1"/>
          <p:nvPr/>
        </p:nvSpPr>
        <p:spPr>
          <a:xfrm>
            <a:off x="478641" y="3975700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Backend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FC060-542F-BAB3-BDF8-F000C00F157D}"/>
              </a:ext>
            </a:extLst>
          </p:cNvPr>
          <p:cNvSpPr txBox="1"/>
          <p:nvPr/>
        </p:nvSpPr>
        <p:spPr>
          <a:xfrm>
            <a:off x="783921" y="4548894"/>
            <a:ext cx="9349980" cy="161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67" dirty="0"/>
              <a:t>Prepare singularity images for tasks (models from Computer vision group)</a:t>
            </a:r>
          </a:p>
          <a:p>
            <a:pPr lvl="1"/>
            <a:br>
              <a:rPr lang="en-US" sz="1867" dirty="0"/>
            </a:br>
            <a:endParaRPr lang="en-US" sz="1867" dirty="0"/>
          </a:p>
          <a:p>
            <a:endParaRPr lang="en-US" sz="2133" dirty="0"/>
          </a:p>
          <a:p>
            <a:pPr marL="381003" indent="-381003">
              <a:buFont typeface="Wingdings" panose="05000000000000000000" pitchFamily="2" charset="2"/>
              <a:buChar char="ü"/>
            </a:pPr>
            <a:endParaRPr lang="LID4096" sz="2133" dirty="0"/>
          </a:p>
        </p:txBody>
      </p:sp>
    </p:spTree>
    <p:extLst>
      <p:ext uri="{BB962C8B-B14F-4D97-AF65-F5344CB8AC3E}">
        <p14:creationId xmlns:p14="http://schemas.microsoft.com/office/powerpoint/2010/main" val="2055811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12FC0C-6C8F-7413-1D65-C4DE01BC4013}"/>
              </a:ext>
            </a:extLst>
          </p:cNvPr>
          <p:cNvSpPr txBox="1"/>
          <p:nvPr/>
        </p:nvSpPr>
        <p:spPr>
          <a:xfrm>
            <a:off x="787302" y="789733"/>
            <a:ext cx="8606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1:  Compatibility and shareability </a:t>
            </a:r>
          </a:p>
          <a:p>
            <a:r>
              <a:rPr lang="en-US" sz="1600" dirty="0"/>
              <a:t>Deliverable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Demo:  Run Data transfer, data cleaning, or Yolo images from repo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Short report (Guideline)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Sep 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6D2B6-A3F1-EAA5-06E4-5E79390D41AA}"/>
              </a:ext>
            </a:extLst>
          </p:cNvPr>
          <p:cNvSpPr txBox="1"/>
          <p:nvPr/>
        </p:nvSpPr>
        <p:spPr>
          <a:xfrm>
            <a:off x="739379" y="2453043"/>
            <a:ext cx="9352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2:  </a:t>
            </a:r>
            <a:r>
              <a:rPr lang="en-US" sz="1600" b="1" dirty="0" err="1"/>
              <a:t>PiCas</a:t>
            </a:r>
            <a:r>
              <a:rPr lang="en-US" sz="1600" b="1" dirty="0"/>
              <a:t> integration</a:t>
            </a:r>
          </a:p>
          <a:p>
            <a:r>
              <a:rPr lang="en-US" sz="1600" dirty="0"/>
              <a:t>Deliverables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Demo:  Run data cleaning or DL training(Yolo) tasks using </a:t>
            </a:r>
            <a:r>
              <a:rPr lang="en-US" sz="1600" dirty="0" err="1"/>
              <a:t>PiCas</a:t>
            </a:r>
            <a:endParaRPr lang="en-US" sz="1600" dirty="0"/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Nov 30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D3A47-0EB8-625D-9DBF-571A8DFB0B04}"/>
              </a:ext>
            </a:extLst>
          </p:cNvPr>
          <p:cNvSpPr txBox="1"/>
          <p:nvPr/>
        </p:nvSpPr>
        <p:spPr>
          <a:xfrm>
            <a:off x="724369" y="4020638"/>
            <a:ext cx="8606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3:  Web-application</a:t>
            </a:r>
          </a:p>
          <a:p>
            <a:r>
              <a:rPr lang="en-US" sz="1600" dirty="0"/>
              <a:t>Deliverable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User interface (Front-end) 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Server-side integration with CouchDB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Demo:  How to submit and track tasks via UI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Jan 30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26BB30E-2595-144D-905F-AF10D6572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3432288"/>
              </p:ext>
            </p:extLst>
          </p:nvPr>
        </p:nvGraphicFramePr>
        <p:xfrm>
          <a:off x="787302" y="6411242"/>
          <a:ext cx="11401902" cy="23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627423EE-9F76-298C-A776-0AF9A7E5E9B4}"/>
              </a:ext>
            </a:extLst>
          </p:cNvPr>
          <p:cNvSpPr/>
          <p:nvPr/>
        </p:nvSpPr>
        <p:spPr>
          <a:xfrm>
            <a:off x="9200017" y="6184598"/>
            <a:ext cx="130469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AAACE-7346-702F-3590-5FC74D6DAED9}"/>
              </a:ext>
            </a:extLst>
          </p:cNvPr>
          <p:cNvSpPr txBox="1"/>
          <p:nvPr/>
        </p:nvSpPr>
        <p:spPr>
          <a:xfrm>
            <a:off x="8051225" y="5656549"/>
            <a:ext cx="2232395" cy="42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3:</a:t>
            </a:r>
          </a:p>
          <a:p>
            <a:r>
              <a:rPr lang="en-US" sz="1066" dirty="0"/>
              <a:t>Prototype 2.0</a:t>
            </a:r>
            <a:endParaRPr lang="LID4096" sz="1066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2E116A1-004A-5085-69AB-6723D3131ACE}"/>
              </a:ext>
            </a:extLst>
          </p:cNvPr>
          <p:cNvSpPr/>
          <p:nvPr/>
        </p:nvSpPr>
        <p:spPr>
          <a:xfrm>
            <a:off x="6174685" y="6176260"/>
            <a:ext cx="103282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DEDC7DD-729B-7594-E5F0-973D1268DA2C}"/>
              </a:ext>
            </a:extLst>
          </p:cNvPr>
          <p:cNvSpPr/>
          <p:nvPr/>
        </p:nvSpPr>
        <p:spPr>
          <a:xfrm>
            <a:off x="11287308" y="6195116"/>
            <a:ext cx="130469" cy="25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5682FB-57D2-9990-DED1-DC9A3A54DB7B}"/>
              </a:ext>
            </a:extLst>
          </p:cNvPr>
          <p:cNvSpPr/>
          <p:nvPr/>
        </p:nvSpPr>
        <p:spPr>
          <a:xfrm>
            <a:off x="8710451" y="6166137"/>
            <a:ext cx="130471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8128599-CFAC-71B8-0953-CEBAB0C4194A}"/>
              </a:ext>
            </a:extLst>
          </p:cNvPr>
          <p:cNvSpPr/>
          <p:nvPr/>
        </p:nvSpPr>
        <p:spPr>
          <a:xfrm>
            <a:off x="6757663" y="6134337"/>
            <a:ext cx="130469" cy="284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54734-DA28-DAFB-0320-8DF036A5FBCA}"/>
              </a:ext>
            </a:extLst>
          </p:cNvPr>
          <p:cNvSpPr txBox="1"/>
          <p:nvPr/>
        </p:nvSpPr>
        <p:spPr>
          <a:xfrm>
            <a:off x="5496505" y="5706046"/>
            <a:ext cx="2232395" cy="42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2:</a:t>
            </a:r>
          </a:p>
          <a:p>
            <a:r>
              <a:rPr lang="en-US" sz="1066" dirty="0"/>
              <a:t>Prototype 1.0</a:t>
            </a:r>
            <a:endParaRPr lang="LID4096" sz="106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85634-327C-AD4A-5514-A00BC1EC5B32}"/>
              </a:ext>
            </a:extLst>
          </p:cNvPr>
          <p:cNvSpPr txBox="1"/>
          <p:nvPr/>
        </p:nvSpPr>
        <p:spPr>
          <a:xfrm>
            <a:off x="10757787" y="5814861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Final presentation</a:t>
            </a:r>
            <a:endParaRPr lang="LID4096" sz="1066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DBA8E-B834-78E2-73E0-75ACD2A4DE25}"/>
              </a:ext>
            </a:extLst>
          </p:cNvPr>
          <p:cNvSpPr txBox="1"/>
          <p:nvPr/>
        </p:nvSpPr>
        <p:spPr>
          <a:xfrm>
            <a:off x="9003935" y="5886819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dirty="0">
                <a:solidFill>
                  <a:srgbClr val="0070C0"/>
                </a:solidFill>
              </a:rPr>
              <a:t>Second draft</a:t>
            </a:r>
            <a:endParaRPr lang="LID4096" sz="1066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74675-14E8-5124-8477-E6FEA1BBFF58}"/>
              </a:ext>
            </a:extLst>
          </p:cNvPr>
          <p:cNvSpPr txBox="1"/>
          <p:nvPr/>
        </p:nvSpPr>
        <p:spPr>
          <a:xfrm>
            <a:off x="6408087" y="5824292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dirty="0">
                <a:solidFill>
                  <a:srgbClr val="0070C0"/>
                </a:solidFill>
              </a:rPr>
              <a:t>Initial draft</a:t>
            </a:r>
            <a:endParaRPr lang="LID4096" sz="1066" dirty="0">
              <a:solidFill>
                <a:srgbClr val="0070C0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2E9A6BA-B50A-D2F1-3FE9-E7908C35FD16}"/>
              </a:ext>
            </a:extLst>
          </p:cNvPr>
          <p:cNvSpPr/>
          <p:nvPr/>
        </p:nvSpPr>
        <p:spPr>
          <a:xfrm>
            <a:off x="4298518" y="6169754"/>
            <a:ext cx="130469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D5EF8D-18E3-125E-E387-41311016932D}"/>
              </a:ext>
            </a:extLst>
          </p:cNvPr>
          <p:cNvSpPr txBox="1"/>
          <p:nvPr/>
        </p:nvSpPr>
        <p:spPr>
          <a:xfrm>
            <a:off x="3703027" y="5745990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136E46-224C-3612-21AF-8F58BE93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Project Plan and Milestones </a:t>
            </a:r>
            <a:r>
              <a:rPr lang="en-US" sz="1314" b="1" dirty="0">
                <a:solidFill>
                  <a:srgbClr val="FF0000"/>
                </a:solidFill>
                <a:latin typeface="Avenir Next" panose="020B0503020202020204" pitchFamily="34" charset="0"/>
              </a:rPr>
              <a:t>(Initial)</a:t>
            </a:r>
            <a:endParaRPr lang="en-NL" sz="1314" b="1" dirty="0">
              <a:solidFill>
                <a:srgbClr val="FF000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3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12FC0C-6C8F-7413-1D65-C4DE01BC4013}"/>
              </a:ext>
            </a:extLst>
          </p:cNvPr>
          <p:cNvSpPr txBox="1"/>
          <p:nvPr/>
        </p:nvSpPr>
        <p:spPr>
          <a:xfrm>
            <a:off x="853282" y="824754"/>
            <a:ext cx="8606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1:  Compatibility and shareability </a:t>
            </a:r>
          </a:p>
          <a:p>
            <a:r>
              <a:rPr lang="en-US" sz="1600" dirty="0"/>
              <a:t>Deliverable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Prepare images for models (models of computer vision group)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Short report (Guideline)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Jan 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6D2B6-A3F1-EAA5-06E4-5E79390D41AA}"/>
              </a:ext>
            </a:extLst>
          </p:cNvPr>
          <p:cNvSpPr txBox="1"/>
          <p:nvPr/>
        </p:nvSpPr>
        <p:spPr>
          <a:xfrm>
            <a:off x="814889" y="2453912"/>
            <a:ext cx="935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2:  </a:t>
            </a:r>
            <a:r>
              <a:rPr lang="en-US" sz="1600" b="1" dirty="0" err="1"/>
              <a:t>PiCas</a:t>
            </a:r>
            <a:r>
              <a:rPr lang="en-US" sz="1600" b="1" dirty="0"/>
              <a:t> integration</a:t>
            </a:r>
          </a:p>
          <a:p>
            <a:r>
              <a:rPr lang="en-US" sz="1600" dirty="0"/>
              <a:t>Deliverables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Prepare different pilot jobs according to user needs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Automate (partly) pilot job submission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Jan 30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D3A47-0EB8-625D-9DBF-571A8DFB0B04}"/>
              </a:ext>
            </a:extLst>
          </p:cNvPr>
          <p:cNvSpPr txBox="1"/>
          <p:nvPr/>
        </p:nvSpPr>
        <p:spPr>
          <a:xfrm>
            <a:off x="724368" y="4160825"/>
            <a:ext cx="8606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Milestone 3:  Web-application</a:t>
            </a:r>
          </a:p>
          <a:p>
            <a:r>
              <a:rPr lang="en-US" sz="1600" dirty="0"/>
              <a:t>Deliverable</a:t>
            </a:r>
            <a:r>
              <a:rPr lang="en-US" sz="1600" b="1" dirty="0"/>
              <a:t>: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dirty="0"/>
              <a:t>Complete remaining tasks </a:t>
            </a:r>
          </a:p>
          <a:p>
            <a:pPr marL="990607" lvl="1" indent="-381003">
              <a:buFont typeface="Arial" panose="020B0604020202020204" pitchFamily="34" charset="0"/>
              <a:buChar char="•"/>
            </a:pPr>
            <a:r>
              <a:rPr lang="en-US" sz="1600" b="1" dirty="0"/>
              <a:t>Deadline</a:t>
            </a:r>
            <a:r>
              <a:rPr lang="en-US" sz="1600" dirty="0"/>
              <a:t>:  Feb 15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26BB30E-2595-144D-905F-AF10D6572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63686"/>
              </p:ext>
            </p:extLst>
          </p:nvPr>
        </p:nvGraphicFramePr>
        <p:xfrm>
          <a:off x="787302" y="6411242"/>
          <a:ext cx="11401902" cy="23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627423EE-9F76-298C-A776-0AF9A7E5E9B4}"/>
              </a:ext>
            </a:extLst>
          </p:cNvPr>
          <p:cNvSpPr/>
          <p:nvPr/>
        </p:nvSpPr>
        <p:spPr>
          <a:xfrm>
            <a:off x="9799354" y="6156717"/>
            <a:ext cx="130469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AAACE-7346-702F-3590-5FC74D6DAED9}"/>
              </a:ext>
            </a:extLst>
          </p:cNvPr>
          <p:cNvSpPr txBox="1"/>
          <p:nvPr/>
        </p:nvSpPr>
        <p:spPr>
          <a:xfrm>
            <a:off x="8541949" y="5792588"/>
            <a:ext cx="9016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3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2E116A1-004A-5085-69AB-6723D3131ACE}"/>
              </a:ext>
            </a:extLst>
          </p:cNvPr>
          <p:cNvSpPr/>
          <p:nvPr/>
        </p:nvSpPr>
        <p:spPr>
          <a:xfrm>
            <a:off x="7942852" y="6148534"/>
            <a:ext cx="103282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DEDC7DD-729B-7594-E5F0-973D1268DA2C}"/>
              </a:ext>
            </a:extLst>
          </p:cNvPr>
          <p:cNvSpPr/>
          <p:nvPr/>
        </p:nvSpPr>
        <p:spPr>
          <a:xfrm>
            <a:off x="11468540" y="6145157"/>
            <a:ext cx="130469" cy="25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5682FB-57D2-9990-DED1-DC9A3A54DB7B}"/>
              </a:ext>
            </a:extLst>
          </p:cNvPr>
          <p:cNvSpPr/>
          <p:nvPr/>
        </p:nvSpPr>
        <p:spPr>
          <a:xfrm>
            <a:off x="8939660" y="6145157"/>
            <a:ext cx="130471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8128599-CFAC-71B8-0953-CEBAB0C4194A}"/>
              </a:ext>
            </a:extLst>
          </p:cNvPr>
          <p:cNvSpPr/>
          <p:nvPr/>
        </p:nvSpPr>
        <p:spPr>
          <a:xfrm>
            <a:off x="3826135" y="6124883"/>
            <a:ext cx="130469" cy="284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54734-DA28-DAFB-0320-8DF036A5FBCA}"/>
              </a:ext>
            </a:extLst>
          </p:cNvPr>
          <p:cNvSpPr txBox="1"/>
          <p:nvPr/>
        </p:nvSpPr>
        <p:spPr>
          <a:xfrm>
            <a:off x="7482029" y="5792588"/>
            <a:ext cx="1116197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85634-327C-AD4A-5514-A00BC1EC5B32}"/>
              </a:ext>
            </a:extLst>
          </p:cNvPr>
          <p:cNvSpPr txBox="1"/>
          <p:nvPr/>
        </p:nvSpPr>
        <p:spPr>
          <a:xfrm>
            <a:off x="11073006" y="5615387"/>
            <a:ext cx="2232395" cy="42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Defense and </a:t>
            </a:r>
          </a:p>
          <a:p>
            <a:r>
              <a:rPr lang="en-US" sz="1066" b="1" dirty="0"/>
              <a:t>final presentation</a:t>
            </a:r>
            <a:endParaRPr lang="LID4096" sz="1066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DBA8E-B834-78E2-73E0-75ACD2A4DE25}"/>
              </a:ext>
            </a:extLst>
          </p:cNvPr>
          <p:cNvSpPr txBox="1"/>
          <p:nvPr/>
        </p:nvSpPr>
        <p:spPr>
          <a:xfrm>
            <a:off x="9495588" y="5808998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dirty="0">
                <a:solidFill>
                  <a:srgbClr val="0070C0"/>
                </a:solidFill>
              </a:rPr>
              <a:t>Second draft(thesis)</a:t>
            </a:r>
            <a:endParaRPr lang="LID4096" sz="1066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74675-14E8-5124-8477-E6FEA1BBFF58}"/>
              </a:ext>
            </a:extLst>
          </p:cNvPr>
          <p:cNvSpPr txBox="1"/>
          <p:nvPr/>
        </p:nvSpPr>
        <p:spPr>
          <a:xfrm>
            <a:off x="3441605" y="5831176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dirty="0">
                <a:solidFill>
                  <a:srgbClr val="0070C0"/>
                </a:solidFill>
              </a:rPr>
              <a:t>Initial draft(thesis)</a:t>
            </a:r>
            <a:endParaRPr lang="LID4096" sz="1066" dirty="0">
              <a:solidFill>
                <a:srgbClr val="0070C0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2E9A6BA-B50A-D2F1-3FE9-E7908C35FD16}"/>
              </a:ext>
            </a:extLst>
          </p:cNvPr>
          <p:cNvSpPr/>
          <p:nvPr/>
        </p:nvSpPr>
        <p:spPr>
          <a:xfrm>
            <a:off x="6541255" y="6133885"/>
            <a:ext cx="130469" cy="25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842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D5EF8D-18E3-125E-E387-41311016932D}"/>
              </a:ext>
            </a:extLst>
          </p:cNvPr>
          <p:cNvSpPr txBox="1"/>
          <p:nvPr/>
        </p:nvSpPr>
        <p:spPr>
          <a:xfrm>
            <a:off x="6135221" y="5799376"/>
            <a:ext cx="2232395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6" b="1" dirty="0"/>
              <a:t>Milestone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136E46-224C-3612-21AF-8F58BE93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1" y="15030"/>
            <a:ext cx="9874044" cy="443000"/>
          </a:xfrm>
        </p:spPr>
        <p:txBody>
          <a:bodyPr>
            <a:normAutofit/>
          </a:bodyPr>
          <a:lstStyle/>
          <a:p>
            <a:r>
              <a:rPr lang="en-US" sz="1314" b="1" dirty="0">
                <a:solidFill>
                  <a:schemeClr val="accent1"/>
                </a:solidFill>
                <a:latin typeface="Avenir Next" panose="020B0503020202020204" pitchFamily="34" charset="0"/>
              </a:rPr>
              <a:t>Project Plan and Milestones </a:t>
            </a:r>
            <a:r>
              <a:rPr lang="en-US" sz="1314" b="1" dirty="0">
                <a:solidFill>
                  <a:srgbClr val="FF0000"/>
                </a:solidFill>
                <a:latin typeface="Avenir Next" panose="020B0503020202020204" pitchFamily="34" charset="0"/>
              </a:rPr>
              <a:t>(updated)</a:t>
            </a:r>
            <a:endParaRPr lang="en-NL" sz="1314" b="1" dirty="0">
              <a:solidFill>
                <a:srgbClr val="FF0000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6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33116</TotalTime>
  <Words>421</Words>
  <Application>Microsoft Office PowerPoint</Application>
  <PresentationFormat>Custom</PresentationFormat>
  <Paragraphs>101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</vt:lpstr>
      <vt:lpstr>Calibri</vt:lpstr>
      <vt:lpstr>Calibri Light</vt:lpstr>
      <vt:lpstr>Wingdings</vt:lpstr>
      <vt:lpstr>Office Theme</vt:lpstr>
      <vt:lpstr>Designing the national HPC and public cloud-based solutions for the data-driven animal behavior detection                                                                        </vt:lpstr>
      <vt:lpstr>Progress update</vt:lpstr>
      <vt:lpstr>Progress update: Task Process</vt:lpstr>
      <vt:lpstr>Progress update:  Work breakdown structure (WBS)</vt:lpstr>
      <vt:lpstr>Progress update:  Work breakdown structure (WBS)</vt:lpstr>
      <vt:lpstr>Progress update:  Use cases</vt:lpstr>
      <vt:lpstr>Plan for next week</vt:lpstr>
      <vt:lpstr>Project Plan and Milestones (Initial)</vt:lpstr>
      <vt:lpstr>Project Plan and Milestones (updated)</vt:lpstr>
      <vt:lpstr>Reminder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16</cp:revision>
  <dcterms:created xsi:type="dcterms:W3CDTF">2023-10-09T07:43:41Z</dcterms:created>
  <dcterms:modified xsi:type="dcterms:W3CDTF">2023-12-04T21:02:33Z</dcterms:modified>
</cp:coreProperties>
</file>