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9" r:id="rId2"/>
    <p:sldId id="564" r:id="rId3"/>
    <p:sldId id="589" r:id="rId4"/>
    <p:sldId id="573" r:id="rId5"/>
    <p:sldId id="574" r:id="rId6"/>
    <p:sldId id="578" r:id="rId7"/>
    <p:sldId id="577" r:id="rId8"/>
    <p:sldId id="562" r:id="rId9"/>
    <p:sldId id="588" r:id="rId10"/>
    <p:sldId id="587" r:id="rId11"/>
    <p:sldId id="569" r:id="rId12"/>
    <p:sldId id="584" r:id="rId13"/>
    <p:sldId id="582" r:id="rId14"/>
    <p:sldId id="567" r:id="rId15"/>
    <p:sldId id="581" r:id="rId16"/>
    <p:sldId id="580" r:id="rId17"/>
    <p:sldId id="568" r:id="rId18"/>
    <p:sldId id="590" r:id="rId19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1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0" y="4486217"/>
            <a:ext cx="12984159" cy="890408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PiCas</a:t>
            </a:r>
            <a:endParaRPr lang="nl-NL" dirty="0"/>
          </a:p>
          <a:p>
            <a:r>
              <a:rPr lang="nl-NL" dirty="0"/>
              <a:t>                                                                                                                            Nov 30,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0" y="5376625"/>
            <a:ext cx="12984159" cy="39558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7807843" cy="1363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Drawbacks</a:t>
            </a:r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Let’s say we have 10s, 100s, or 1000s tasks that we want to execute on a cluster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 - no centralized DB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FC813-7002-7449-1A17-0A452BF8E14B}"/>
              </a:ext>
            </a:extLst>
          </p:cNvPr>
          <p:cNvSpPr/>
          <p:nvPr/>
        </p:nvSpPr>
        <p:spPr>
          <a:xfrm>
            <a:off x="2635688" y="4899414"/>
            <a:ext cx="1422636" cy="1678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1F87C-F82A-6B1A-C19B-9992C738D18B}"/>
              </a:ext>
            </a:extLst>
          </p:cNvPr>
          <p:cNvSpPr/>
          <p:nvPr/>
        </p:nvSpPr>
        <p:spPr>
          <a:xfrm>
            <a:off x="6492393" y="5104518"/>
            <a:ext cx="1196333" cy="1507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314C-5737-29EF-5591-3C7799C1846B}"/>
              </a:ext>
            </a:extLst>
          </p:cNvPr>
          <p:cNvSpPr txBox="1"/>
          <p:nvPr/>
        </p:nvSpPr>
        <p:spPr>
          <a:xfrm>
            <a:off x="4608504" y="4975516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tasks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8939B-A759-CFF6-CF19-BF3E05AB0D0A}"/>
              </a:ext>
            </a:extLst>
          </p:cNvPr>
          <p:cNvSpPr/>
          <p:nvPr/>
        </p:nvSpPr>
        <p:spPr>
          <a:xfrm>
            <a:off x="2795777" y="5051814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7B2E9-AF01-5E2A-84B5-EC0A9733C32E}"/>
              </a:ext>
            </a:extLst>
          </p:cNvPr>
          <p:cNvSpPr/>
          <p:nvPr/>
        </p:nvSpPr>
        <p:spPr>
          <a:xfrm>
            <a:off x="2795777" y="5393763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2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7CE8D-8667-0AD9-9380-D6263740A6BF}"/>
              </a:ext>
            </a:extLst>
          </p:cNvPr>
          <p:cNvCxnSpPr>
            <a:cxnSpLocks/>
          </p:cNvCxnSpPr>
          <p:nvPr/>
        </p:nvCxnSpPr>
        <p:spPr>
          <a:xfrm>
            <a:off x="4120398" y="5251150"/>
            <a:ext cx="2175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BDD1E-B62B-5E2A-F1AF-5835E1AA07E9}"/>
              </a:ext>
            </a:extLst>
          </p:cNvPr>
          <p:cNvCxnSpPr>
            <a:cxnSpLocks/>
          </p:cNvCxnSpPr>
          <p:nvPr/>
        </p:nvCxnSpPr>
        <p:spPr>
          <a:xfrm flipH="1">
            <a:off x="4189100" y="6303503"/>
            <a:ext cx="1982554" cy="21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02FDDB-B180-8E54-DC79-F9F7DBB643FE}"/>
              </a:ext>
            </a:extLst>
          </p:cNvPr>
          <p:cNvSpPr txBox="1"/>
          <p:nvPr/>
        </p:nvSpPr>
        <p:spPr>
          <a:xfrm>
            <a:off x="4569630" y="5828875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06390-2A62-3469-F8F8-5B22CFACC475}"/>
              </a:ext>
            </a:extLst>
          </p:cNvPr>
          <p:cNvSpPr/>
          <p:nvPr/>
        </p:nvSpPr>
        <p:spPr>
          <a:xfrm>
            <a:off x="2795776" y="6152718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n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B63D8-2AEC-373C-A350-EFEC5BE63BC3}"/>
              </a:ext>
            </a:extLst>
          </p:cNvPr>
          <p:cNvSpPr txBox="1"/>
          <p:nvPr/>
        </p:nvSpPr>
        <p:spPr>
          <a:xfrm>
            <a:off x="6723183" y="4765964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8B485-90C6-8EA4-6313-D1E2FF21680E}"/>
              </a:ext>
            </a:extLst>
          </p:cNvPr>
          <p:cNvSpPr txBox="1"/>
          <p:nvPr/>
        </p:nvSpPr>
        <p:spPr>
          <a:xfrm>
            <a:off x="3262057" y="5488537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8E4D2-449B-84B0-51F5-3A337FC6E3D6}"/>
              </a:ext>
            </a:extLst>
          </p:cNvPr>
          <p:cNvSpPr txBox="1"/>
          <p:nvPr/>
        </p:nvSpPr>
        <p:spPr>
          <a:xfrm>
            <a:off x="3262057" y="5697795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pic>
        <p:nvPicPr>
          <p:cNvPr id="28" name="Picture 27" descr="High Performance Computing (HPC)">
            <a:extLst>
              <a:ext uri="{FF2B5EF4-FFF2-40B4-BE49-F238E27FC236}">
                <a16:creationId xmlns:a16="http://schemas.microsoft.com/office/drawing/2014/main" id="{83AF7F29-6EC0-4620-B419-745783C6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71" y="5241994"/>
            <a:ext cx="884212" cy="11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 animBg="1"/>
      <p:bldP spid="15" grpId="0"/>
      <p:bldP spid="16" grpId="0" animBg="1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3852477" y="3246020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10428914" y="3007650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7389348" y="3176927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5570289" y="3592880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8624160" y="3685159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10784874" y="3007650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5570286" y="4473872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5918302" y="3273936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8624160" y="4473873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8980119" y="3192316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5849215" y="4030391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8957868" y="3968836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3906803" y="3316534"/>
            <a:ext cx="175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Application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621" y="6229218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11277705" y="5421679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11277705" y="2053758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219" y="3485811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219" y="850506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38" y="2484289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2091248" y="2668644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551" y="2915377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2075261" y="3099732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38" y="4851815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091248" y="4208323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1755463" y="3504699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1771450" y="3725311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74B8F-CC24-FB5C-46C9-E52111CC2968}"/>
              </a:ext>
            </a:extLst>
          </p:cNvPr>
          <p:cNvSpPr txBox="1"/>
          <p:nvPr/>
        </p:nvSpPr>
        <p:spPr>
          <a:xfrm>
            <a:off x="119376" y="68178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 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114D1-2821-EC63-469D-6A5E5969835F}"/>
              </a:ext>
            </a:extLst>
          </p:cNvPr>
          <p:cNvSpPr txBox="1"/>
          <p:nvPr/>
        </p:nvSpPr>
        <p:spPr>
          <a:xfrm>
            <a:off x="583438" y="976561"/>
            <a:ext cx="5945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Facilitate a seamless experience for user when working with the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Hide internal implementation details of the pipeline</a:t>
            </a:r>
            <a:endParaRPr lang="LID4096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455165-5982-A671-EC96-FAA8C8BB6376}"/>
              </a:ext>
            </a:extLst>
          </p:cNvPr>
          <p:cNvCxnSpPr>
            <a:cxnSpLocks/>
          </p:cNvCxnSpPr>
          <p:nvPr/>
        </p:nvCxnSpPr>
        <p:spPr>
          <a:xfrm>
            <a:off x="7170495" y="662450"/>
            <a:ext cx="0" cy="6106172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10172248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999388" y="3405340"/>
            <a:ext cx="14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81" y="2789880"/>
            <a:ext cx="3934780" cy="100043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</a:t>
            </a:r>
            <a:r>
              <a:rPr lang="en-US" sz="2800" dirty="0">
                <a:solidFill>
                  <a:schemeClr val="accent1"/>
                </a:solidFill>
                <a:latin typeface="Avenir Next" panose="020B0503020202020204" pitchFamily="34" charset="0"/>
              </a:rPr>
              <a:t>:  Running yolo on surf</a:t>
            </a:r>
            <a:endParaRPr lang="en-NL" sz="28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4560111" y="3352498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0451"/>
            <a:ext cx="7763080" cy="109895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779026" y="455559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6122892" y="456028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683326" y="5370379"/>
            <a:ext cx="2439566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10084463" y="456028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8027192" y="5375069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082" y="3627743"/>
            <a:ext cx="1146822" cy="116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731176" y="3548866"/>
            <a:ext cx="448316" cy="1006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3404448" y="3392508"/>
            <a:ext cx="1813902" cy="14017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C44BD-8F4F-5B96-4F91-FFECE247160C}"/>
              </a:ext>
            </a:extLst>
          </p:cNvPr>
          <p:cNvSpPr txBox="1"/>
          <p:nvPr/>
        </p:nvSpPr>
        <p:spPr>
          <a:xfrm>
            <a:off x="8787365" y="5098070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E749-0119-EB50-03E1-2EDA05B6B4E0}"/>
              </a:ext>
            </a:extLst>
          </p:cNvPr>
          <p:cNvSpPr txBox="1"/>
          <p:nvPr/>
        </p:nvSpPr>
        <p:spPr>
          <a:xfrm>
            <a:off x="4712430" y="5093380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</a:t>
            </a:r>
            <a:endParaRPr lang="LID4096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3BE6-686E-FCC2-E35D-B4C995A57D0E}"/>
              </a:ext>
            </a:extLst>
          </p:cNvPr>
          <p:cNvSpPr txBox="1"/>
          <p:nvPr/>
        </p:nvSpPr>
        <p:spPr>
          <a:xfrm>
            <a:off x="87340" y="827576"/>
            <a:ext cx="50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First,  create an image by following these steps: </a:t>
            </a:r>
            <a:endParaRPr lang="LID4096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8394C7C-A543-0A23-4351-2817D267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97" y="1322642"/>
            <a:ext cx="2205239" cy="21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2360A6-D969-932D-0BCD-B53BA07E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77" y="1270182"/>
            <a:ext cx="2433577" cy="23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AFF182-2F87-80DB-6ADD-77AB90B6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" y="1322642"/>
            <a:ext cx="2201070" cy="23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2650939"/>
            <a:ext cx="2669033" cy="23647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17" y="2691377"/>
            <a:ext cx="2522395" cy="2364746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8116822" y="3203236"/>
            <a:ext cx="687898" cy="10420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831" y="3008866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965822" y="3562832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308" y="163291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271" y="243088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6678363" y="485757"/>
            <a:ext cx="827782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9080130" y="526664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600" y="271414"/>
            <a:ext cx="1039087" cy="1109934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10442683" y="2145109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10551220" y="5033470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88" y="5746997"/>
            <a:ext cx="724245" cy="7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6681526" y="3569518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097256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 via UI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1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7249D4A-1F7E-462D-07B6-C7055A37C3A3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5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326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344602" y="138203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8" y="2202555"/>
            <a:ext cx="2605139" cy="1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9" y="2395455"/>
            <a:ext cx="625545" cy="6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328819" y="3254545"/>
            <a:ext cx="62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10" y="2655064"/>
            <a:ext cx="1103432" cy="6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13" y="4795547"/>
            <a:ext cx="1267172" cy="136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9" y="3876474"/>
            <a:ext cx="420211" cy="42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01446-09B5-B1F8-5ADF-3B2F1E2AAC89}"/>
              </a:ext>
            </a:extLst>
          </p:cNvPr>
          <p:cNvSpPr txBox="1"/>
          <p:nvPr/>
        </p:nvSpPr>
        <p:spPr>
          <a:xfrm>
            <a:off x="344602" y="733907"/>
            <a:ext cx="96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  Portable machine/deep learning environment</a:t>
            </a:r>
            <a:endParaRPr lang="en-US" sz="161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CE0D5-8A68-F9CD-883C-27420396CD27}"/>
              </a:ext>
            </a:extLst>
          </p:cNvPr>
          <p:cNvSpPr txBox="1"/>
          <p:nvPr/>
        </p:nvSpPr>
        <p:spPr>
          <a:xfrm>
            <a:off x="3145226" y="61945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04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7" y="3734795"/>
            <a:ext cx="338108" cy="3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1" y="3699304"/>
            <a:ext cx="300675" cy="3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CCEC0-0775-7E8E-3D7B-7736BEFF038F}"/>
              </a:ext>
            </a:extLst>
          </p:cNvPr>
          <p:cNvSpPr txBox="1"/>
          <p:nvPr/>
        </p:nvSpPr>
        <p:spPr>
          <a:xfrm>
            <a:off x="6580818" y="59509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F8EBD-7701-8850-85DF-F1EE1E94DA34}"/>
              </a:ext>
            </a:extLst>
          </p:cNvPr>
          <p:cNvSpPr txBox="1"/>
          <p:nvPr/>
        </p:nvSpPr>
        <p:spPr>
          <a:xfrm>
            <a:off x="11137683" y="5939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app/source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2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89" y="1062067"/>
            <a:ext cx="10910479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86D55-8887-0740-0EF7-593F0278186A}"/>
              </a:ext>
            </a:extLst>
          </p:cNvPr>
          <p:cNvCxnSpPr>
            <a:cxnSpLocks/>
          </p:cNvCxnSpPr>
          <p:nvPr/>
        </p:nvCxnSpPr>
        <p:spPr>
          <a:xfrm>
            <a:off x="11570783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178B1ED-9A43-C453-11DA-C3C227A1047A}"/>
              </a:ext>
            </a:extLst>
          </p:cNvPr>
          <p:cNvSpPr/>
          <p:nvPr/>
        </p:nvSpPr>
        <p:spPr>
          <a:xfrm>
            <a:off x="10849328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AF3B1BDA-1293-7041-3558-B7DC9215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0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853275" y="36851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914C-7868-3E6A-C619-C44DB55DCF75}"/>
              </a:ext>
            </a:extLst>
          </p:cNvPr>
          <p:cNvSpPr txBox="1"/>
          <p:nvPr/>
        </p:nvSpPr>
        <p:spPr>
          <a:xfrm>
            <a:off x="11149450" y="37127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652425" y="362794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051" y="97558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9418284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/>
              <a:t>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group of interconnected computers (nodes) that work together to perform parallel processing.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system designed to handle complex computation tasks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Compute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BA6D7-86B7-2F6F-5629-59095A66D599}"/>
              </a:ext>
            </a:extLst>
          </p:cNvPr>
          <p:cNvSpPr txBox="1"/>
          <p:nvPr/>
        </p:nvSpPr>
        <p:spPr>
          <a:xfrm>
            <a:off x="863166" y="4723371"/>
            <a:ext cx="5214248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 err="1"/>
              <a:t>Slurm</a:t>
            </a:r>
            <a:r>
              <a:rPr lang="en-US" sz="1615" dirty="0"/>
              <a:t> (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Oracle Sans"/>
              </a:rPr>
              <a:t>Simple Linux Utility for Resource Management</a:t>
            </a:r>
            <a:r>
              <a:rPr lang="en-US" sz="1615" dirty="0"/>
              <a:t>)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Cluster management and job scheduling system.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Allocate resources within the cluster to its users.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04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5204758" cy="86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Drawbacks</a:t>
            </a:r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User need to know technical details about </a:t>
            </a:r>
            <a:r>
              <a:rPr lang="en-US" sz="1615" dirty="0" err="1"/>
              <a:t>slurm</a:t>
            </a:r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40D94-B1B9-0DEB-3D23-B7D345CFE568}"/>
              </a:ext>
            </a:extLst>
          </p:cNvPr>
          <p:cNvSpPr txBox="1"/>
          <p:nvPr/>
        </p:nvSpPr>
        <p:spPr>
          <a:xfrm>
            <a:off x="2007945" y="4174869"/>
            <a:ext cx="80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sbatch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squeue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cancel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sinfo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EE771-6498-6EAF-96CC-37270DCD8F4A}"/>
              </a:ext>
            </a:extLst>
          </p:cNvPr>
          <p:cNvSpPr/>
          <p:nvPr/>
        </p:nvSpPr>
        <p:spPr>
          <a:xfrm>
            <a:off x="1857984" y="4109032"/>
            <a:ext cx="299922" cy="1434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31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47498</TotalTime>
  <Words>546</Words>
  <Application>Microsoft Office PowerPoint</Application>
  <PresentationFormat>Custom</PresentationFormat>
  <Paragraphs>148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Avenir Next</vt:lpstr>
      <vt:lpstr>Calibri</vt:lpstr>
      <vt:lpstr>Calibri Light</vt:lpstr>
      <vt:lpstr>Oracle Sans</vt:lpstr>
      <vt:lpstr>Times New Roman</vt:lpstr>
      <vt:lpstr>Wingdings</vt:lpstr>
      <vt:lpstr>Office Theme</vt:lpstr>
      <vt:lpstr>Designing the national HPC and public cloud-based solutions for the data-driven animal behavior detection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Demo:  Running yolo on surf</vt:lpstr>
      <vt:lpstr>Demo:  Running Yolo</vt:lpstr>
      <vt:lpstr>PowerPoint Presentation</vt:lpstr>
      <vt:lpstr>Demo:  Running Yolo via UI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19</cp:revision>
  <dcterms:created xsi:type="dcterms:W3CDTF">2023-10-09T07:43:41Z</dcterms:created>
  <dcterms:modified xsi:type="dcterms:W3CDTF">2023-11-29T16:10:31Z</dcterms:modified>
</cp:coreProperties>
</file>