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5.xml" ContentType="application/vnd.openxmlformats-officedocument.presentationml.notesSlide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418" r:id="rId2"/>
    <p:sldId id="419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67" r:id="rId33"/>
    <p:sldId id="478" r:id="rId34"/>
    <p:sldId id="479" r:id="rId35"/>
    <p:sldId id="480" r:id="rId36"/>
    <p:sldId id="481" r:id="rId37"/>
    <p:sldId id="468" r:id="rId38"/>
    <p:sldId id="469" r:id="rId39"/>
    <p:sldId id="41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18D"/>
    <a:srgbClr val="381D3F"/>
    <a:srgbClr val="A66BB9"/>
    <a:srgbClr val="B88F4D"/>
    <a:srgbClr val="3E2146"/>
    <a:srgbClr val="8C4BA0"/>
    <a:srgbClr val="552E62"/>
    <a:srgbClr val="552D64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>
      <p:cViewPr>
        <p:scale>
          <a:sx n="100" d="100"/>
          <a:sy n="100" d="100"/>
        </p:scale>
        <p:origin x="512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9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2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8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logo-04">
            <a:extLst>
              <a:ext uri="{FF2B5EF4-FFF2-40B4-BE49-F238E27FC236}">
                <a16:creationId xmlns:a16="http://schemas.microsoft.com/office/drawing/2014/main" id="{E0791704-3EC5-425C-B8DB-50336076D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086"/>
          <a:stretch/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logo-04">
            <a:extLst>
              <a:ext uri="{FF2B5EF4-FFF2-40B4-BE49-F238E27FC236}">
                <a16:creationId xmlns:a16="http://schemas.microsoft.com/office/drawing/2014/main" id="{C6CA0087-7E1E-489F-A029-68AA8B4F47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086"/>
          <a:stretch/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44610746-9D2D-4755-9C82-014750EFD96E}"/>
              </a:ext>
            </a:extLst>
          </p:cNvPr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A66BB9">
                  <a:alpha val="0"/>
                </a:srgbClr>
              </a:gs>
              <a:gs pos="100000">
                <a:srgbClr val="A66BB9">
                  <a:alpha val="50000"/>
                </a:srgbClr>
              </a:gs>
            </a:gsLst>
            <a:lin ang="5400000" scaled="0"/>
          </a:gradFill>
        </p:grpSpPr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F924C0DD-71B1-4787-B606-5847E957E5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27" name="Line 5">
                <a:extLst>
                  <a:ext uri="{FF2B5EF4-FFF2-40B4-BE49-F238E27FC236}">
                    <a16:creationId xmlns:a16="http://schemas.microsoft.com/office/drawing/2014/main" id="{4BC779D7-2AC3-42FC-A405-FCBCEF8FA1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C0228B9D-1F70-4FA4-AF97-0AB4ECCD0D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8C13FA0C-344D-4473-8B9D-08AE688DFD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8428BF00-BCAB-470C-AE38-88DF1C74B6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553CB0EC-C9C6-4BAF-9086-DBB6FC09BD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5CB17DE2-F25B-4001-B02B-7B9DC12E5E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8BEAD781-4CFD-4C12-9CF3-29BF34675A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E6D16A2E-158E-4D47-A01D-34C22A82E3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AED97828-E548-4578-8359-80296410D2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F7267075-8E07-4917-8244-35656CC7A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A4F77621-2D06-49F4-8A34-53EC14EED4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6">
                <a:extLst>
                  <a:ext uri="{FF2B5EF4-FFF2-40B4-BE49-F238E27FC236}">
                    <a16:creationId xmlns:a16="http://schemas.microsoft.com/office/drawing/2014/main" id="{928E2D21-CEF7-48EF-8754-9F44CE9A4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0DB2852F-F8D1-4CD9-9DAB-C5A9E1C43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812D30EC-663E-4B69-B861-28C0D98B8A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6AC47467-0365-43F7-8D07-EB5A2C615E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7CA17727-4CD7-4082-AFCC-B41420110B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1">
                <a:extLst>
                  <a:ext uri="{FF2B5EF4-FFF2-40B4-BE49-F238E27FC236}">
                    <a16:creationId xmlns:a16="http://schemas.microsoft.com/office/drawing/2014/main" id="{55A488FF-9FDB-463A-8107-AAAA2B17F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45581389-EB6E-43AF-9151-8C83CADA70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CBF4B9FB-96D8-4B85-9E35-BB94C34643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CF86A6B3-BB63-4A8A-818A-6DA552E3C5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9B4EC775-309C-4E39-9F61-51B4EBB00B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67B25F91-E476-428F-9842-78B4FFFA9F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5374A61D-DC5C-46B1-8180-71D7B878CF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373F6D33-B24A-407D-B3BD-736B6D1CF1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91122172-B0E2-4DB6-9C1B-8E59265535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681BFB3A-773B-4EE9-8634-5BBA453275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E8635334-5D43-4833-811F-7B9376BE6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32">
                <a:extLst>
                  <a:ext uri="{FF2B5EF4-FFF2-40B4-BE49-F238E27FC236}">
                    <a16:creationId xmlns:a16="http://schemas.microsoft.com/office/drawing/2014/main" id="{223BAB2C-4A0C-4CCF-BF8B-8E81E239EF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33">
                <a:extLst>
                  <a:ext uri="{FF2B5EF4-FFF2-40B4-BE49-F238E27FC236}">
                    <a16:creationId xmlns:a16="http://schemas.microsoft.com/office/drawing/2014/main" id="{3B72F920-0971-4423-9362-38DDB7F8F6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id="{CC174039-B072-41C9-A41C-04904F6E1B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35">
                <a:extLst>
                  <a:ext uri="{FF2B5EF4-FFF2-40B4-BE49-F238E27FC236}">
                    <a16:creationId xmlns:a16="http://schemas.microsoft.com/office/drawing/2014/main" id="{9A0F1316-2895-4581-A4AB-9C1BF88179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6">
                <a:extLst>
                  <a:ext uri="{FF2B5EF4-FFF2-40B4-BE49-F238E27FC236}">
                    <a16:creationId xmlns:a16="http://schemas.microsoft.com/office/drawing/2014/main" id="{05839E88-8C78-4949-9A53-7A067C2407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7">
                <a:extLst>
                  <a:ext uri="{FF2B5EF4-FFF2-40B4-BE49-F238E27FC236}">
                    <a16:creationId xmlns:a16="http://schemas.microsoft.com/office/drawing/2014/main" id="{B7F19E63-1375-458F-A5DB-68519E3D24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id="{AD42674E-2B0F-44B8-AE44-EF0C1153A0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9">
                <a:extLst>
                  <a:ext uri="{FF2B5EF4-FFF2-40B4-BE49-F238E27FC236}">
                    <a16:creationId xmlns:a16="http://schemas.microsoft.com/office/drawing/2014/main" id="{7C4133A1-FD75-4D29-AE0F-1008FB82B2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0">
                <a:extLst>
                  <a:ext uri="{FF2B5EF4-FFF2-40B4-BE49-F238E27FC236}">
                    <a16:creationId xmlns:a16="http://schemas.microsoft.com/office/drawing/2014/main" id="{113AD8B1-BDD3-4334-A1B2-D877EFA365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41">
                <a:extLst>
                  <a:ext uri="{FF2B5EF4-FFF2-40B4-BE49-F238E27FC236}">
                    <a16:creationId xmlns:a16="http://schemas.microsoft.com/office/drawing/2014/main" id="{6E1D3A9F-2647-413F-82B4-536EB9F682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42">
                <a:extLst>
                  <a:ext uri="{FF2B5EF4-FFF2-40B4-BE49-F238E27FC236}">
                    <a16:creationId xmlns:a16="http://schemas.microsoft.com/office/drawing/2014/main" id="{EFAC78A9-F85A-4603-B81C-AEFA3F0AA4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43">
                <a:extLst>
                  <a:ext uri="{FF2B5EF4-FFF2-40B4-BE49-F238E27FC236}">
                    <a16:creationId xmlns:a16="http://schemas.microsoft.com/office/drawing/2014/main" id="{EFA6E5FA-C716-4BFF-8BA9-EF897C8407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44">
                <a:extLst>
                  <a:ext uri="{FF2B5EF4-FFF2-40B4-BE49-F238E27FC236}">
                    <a16:creationId xmlns:a16="http://schemas.microsoft.com/office/drawing/2014/main" id="{DC87CF29-5FFD-4670-B958-40C1280A3F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45">
                <a:extLst>
                  <a:ext uri="{FF2B5EF4-FFF2-40B4-BE49-F238E27FC236}">
                    <a16:creationId xmlns:a16="http://schemas.microsoft.com/office/drawing/2014/main" id="{8AAB8C7C-42B5-4536-9D32-0C95BE159D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46">
                <a:extLst>
                  <a:ext uri="{FF2B5EF4-FFF2-40B4-BE49-F238E27FC236}">
                    <a16:creationId xmlns:a16="http://schemas.microsoft.com/office/drawing/2014/main" id="{4B0A876D-B0CF-4737-BBF2-C2DBF7A100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47">
                <a:extLst>
                  <a:ext uri="{FF2B5EF4-FFF2-40B4-BE49-F238E27FC236}">
                    <a16:creationId xmlns:a16="http://schemas.microsoft.com/office/drawing/2014/main" id="{BDD80CE5-4628-4F98-B099-C6F19DF2EB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48">
                <a:extLst>
                  <a:ext uri="{FF2B5EF4-FFF2-40B4-BE49-F238E27FC236}">
                    <a16:creationId xmlns:a16="http://schemas.microsoft.com/office/drawing/2014/main" id="{7DEC107A-E26F-4657-969A-A069CE2E70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49">
                <a:extLst>
                  <a:ext uri="{FF2B5EF4-FFF2-40B4-BE49-F238E27FC236}">
                    <a16:creationId xmlns:a16="http://schemas.microsoft.com/office/drawing/2014/main" id="{85B16646-57A4-4FC4-8063-A616E01B64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0">
                <a:extLst>
                  <a:ext uri="{FF2B5EF4-FFF2-40B4-BE49-F238E27FC236}">
                    <a16:creationId xmlns:a16="http://schemas.microsoft.com/office/drawing/2014/main" id="{A18DE30B-1954-4E91-8234-237FAF1EBB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8DB50871-A797-4E63-B2DF-F476E05E25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26047189-D0F2-443A-B570-E19C4B7C1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17296E06-BF2C-4BE2-8FA8-BBCEC820F7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D58E8BBF-1A89-4C3C-9D99-F497EF5C10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1E52505F-5CEC-4ABD-812B-CD64D3045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A6063D5D-EDFC-4CCC-98B9-F9AEA81856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11B9AA7D-0861-4BBA-958E-31D9D5B92B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58">
                <a:extLst>
                  <a:ext uri="{FF2B5EF4-FFF2-40B4-BE49-F238E27FC236}">
                    <a16:creationId xmlns:a16="http://schemas.microsoft.com/office/drawing/2014/main" id="{135D0EF0-C56C-4658-930F-A7D2194B8E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59">
                <a:extLst>
                  <a:ext uri="{FF2B5EF4-FFF2-40B4-BE49-F238E27FC236}">
                    <a16:creationId xmlns:a16="http://schemas.microsoft.com/office/drawing/2014/main" id="{5A81E0F2-30C7-4F74-9D8B-CA46AA5329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0">
                <a:extLst>
                  <a:ext uri="{FF2B5EF4-FFF2-40B4-BE49-F238E27FC236}">
                    <a16:creationId xmlns:a16="http://schemas.microsoft.com/office/drawing/2014/main" id="{8F6A0C2D-FD0C-40CF-A9FE-13D3DCA4E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61">
                <a:extLst>
                  <a:ext uri="{FF2B5EF4-FFF2-40B4-BE49-F238E27FC236}">
                    <a16:creationId xmlns:a16="http://schemas.microsoft.com/office/drawing/2014/main" id="{9EB4F2F8-4EA4-40C2-9706-4D8B9B56E6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62">
                <a:extLst>
                  <a:ext uri="{FF2B5EF4-FFF2-40B4-BE49-F238E27FC236}">
                    <a16:creationId xmlns:a16="http://schemas.microsoft.com/office/drawing/2014/main" id="{723FA750-3E6B-40CE-84EE-ED21B2CD77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63">
                <a:extLst>
                  <a:ext uri="{FF2B5EF4-FFF2-40B4-BE49-F238E27FC236}">
                    <a16:creationId xmlns:a16="http://schemas.microsoft.com/office/drawing/2014/main" id="{DFC8F849-A327-40B1-8D06-A091998144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64">
                <a:extLst>
                  <a:ext uri="{FF2B5EF4-FFF2-40B4-BE49-F238E27FC236}">
                    <a16:creationId xmlns:a16="http://schemas.microsoft.com/office/drawing/2014/main" id="{6596ECE5-C03C-4F22-A276-0A5470A322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65">
                <a:extLst>
                  <a:ext uri="{FF2B5EF4-FFF2-40B4-BE49-F238E27FC236}">
                    <a16:creationId xmlns:a16="http://schemas.microsoft.com/office/drawing/2014/main" id="{001D27FD-3C07-4C84-AB8C-BC033DF3B5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66">
                <a:extLst>
                  <a:ext uri="{FF2B5EF4-FFF2-40B4-BE49-F238E27FC236}">
                    <a16:creationId xmlns:a16="http://schemas.microsoft.com/office/drawing/2014/main" id="{EEBD84FA-2475-43EC-9D5E-EB7F960D3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67">
                <a:extLst>
                  <a:ext uri="{FF2B5EF4-FFF2-40B4-BE49-F238E27FC236}">
                    <a16:creationId xmlns:a16="http://schemas.microsoft.com/office/drawing/2014/main" id="{CE5B8EC3-6BEA-4890-9F33-1527102F0E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68">
                <a:extLst>
                  <a:ext uri="{FF2B5EF4-FFF2-40B4-BE49-F238E27FC236}">
                    <a16:creationId xmlns:a16="http://schemas.microsoft.com/office/drawing/2014/main" id="{F9B89A70-49C4-4875-A852-28CB4C8C87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69">
                <a:extLst>
                  <a:ext uri="{FF2B5EF4-FFF2-40B4-BE49-F238E27FC236}">
                    <a16:creationId xmlns:a16="http://schemas.microsoft.com/office/drawing/2014/main" id="{9D03BC89-E3D2-485D-A873-35104E8C6F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70">
                <a:extLst>
                  <a:ext uri="{FF2B5EF4-FFF2-40B4-BE49-F238E27FC236}">
                    <a16:creationId xmlns:a16="http://schemas.microsoft.com/office/drawing/2014/main" id="{50D9D530-AA3D-4761-BB43-01ECC7C35B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71">
                <a:extLst>
                  <a:ext uri="{FF2B5EF4-FFF2-40B4-BE49-F238E27FC236}">
                    <a16:creationId xmlns:a16="http://schemas.microsoft.com/office/drawing/2014/main" id="{3572CFF9-6006-48F6-BCFC-6AD488041F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72">
                <a:extLst>
                  <a:ext uri="{FF2B5EF4-FFF2-40B4-BE49-F238E27FC236}">
                    <a16:creationId xmlns:a16="http://schemas.microsoft.com/office/drawing/2014/main" id="{3D35BA40-66F8-460A-B8F1-CB4EE337C0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73">
                <a:extLst>
                  <a:ext uri="{FF2B5EF4-FFF2-40B4-BE49-F238E27FC236}">
                    <a16:creationId xmlns:a16="http://schemas.microsoft.com/office/drawing/2014/main" id="{D17D8CE1-58F6-4A8B-A62A-5752B826A6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4">
                <a:extLst>
                  <a:ext uri="{FF2B5EF4-FFF2-40B4-BE49-F238E27FC236}">
                    <a16:creationId xmlns:a16="http://schemas.microsoft.com/office/drawing/2014/main" id="{7C61F584-78B5-431B-B07E-3F2E70134E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75">
                <a:extLst>
                  <a:ext uri="{FF2B5EF4-FFF2-40B4-BE49-F238E27FC236}">
                    <a16:creationId xmlns:a16="http://schemas.microsoft.com/office/drawing/2014/main" id="{4E0E57D6-6426-47AF-9CE5-338225DF6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76">
                <a:extLst>
                  <a:ext uri="{FF2B5EF4-FFF2-40B4-BE49-F238E27FC236}">
                    <a16:creationId xmlns:a16="http://schemas.microsoft.com/office/drawing/2014/main" id="{5DE3A573-BBB3-43C7-B0A9-376D2E4640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77">
                <a:extLst>
                  <a:ext uri="{FF2B5EF4-FFF2-40B4-BE49-F238E27FC236}">
                    <a16:creationId xmlns:a16="http://schemas.microsoft.com/office/drawing/2014/main" id="{8A699AE5-362C-4F16-A5DB-0A3C536F37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78">
                <a:extLst>
                  <a:ext uri="{FF2B5EF4-FFF2-40B4-BE49-F238E27FC236}">
                    <a16:creationId xmlns:a16="http://schemas.microsoft.com/office/drawing/2014/main" id="{0837B00B-1828-4A7E-A167-B94C9B3E0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79">
                <a:extLst>
                  <a:ext uri="{FF2B5EF4-FFF2-40B4-BE49-F238E27FC236}">
                    <a16:creationId xmlns:a16="http://schemas.microsoft.com/office/drawing/2014/main" id="{20FE1AE8-3CE1-464E-B794-FD5960B117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80">
                <a:extLst>
                  <a:ext uri="{FF2B5EF4-FFF2-40B4-BE49-F238E27FC236}">
                    <a16:creationId xmlns:a16="http://schemas.microsoft.com/office/drawing/2014/main" id="{C7099E72-0900-4983-BD15-CC9200264D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81">
                <a:extLst>
                  <a:ext uri="{FF2B5EF4-FFF2-40B4-BE49-F238E27FC236}">
                    <a16:creationId xmlns:a16="http://schemas.microsoft.com/office/drawing/2014/main" id="{05DF4F05-2613-457E-811D-63197C62E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82">
                <a:extLst>
                  <a:ext uri="{FF2B5EF4-FFF2-40B4-BE49-F238E27FC236}">
                    <a16:creationId xmlns:a16="http://schemas.microsoft.com/office/drawing/2014/main" id="{1851AFAC-CE30-44F6-8453-957061299C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83">
                <a:extLst>
                  <a:ext uri="{FF2B5EF4-FFF2-40B4-BE49-F238E27FC236}">
                    <a16:creationId xmlns:a16="http://schemas.microsoft.com/office/drawing/2014/main" id="{117EC9F1-FB0C-4DE0-BD96-ADF0C8FDA0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84">
                <a:extLst>
                  <a:ext uri="{FF2B5EF4-FFF2-40B4-BE49-F238E27FC236}">
                    <a16:creationId xmlns:a16="http://schemas.microsoft.com/office/drawing/2014/main" id="{CD6974A4-97B8-4F4D-B7EE-5BF89C6652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85">
                <a:extLst>
                  <a:ext uri="{FF2B5EF4-FFF2-40B4-BE49-F238E27FC236}">
                    <a16:creationId xmlns:a16="http://schemas.microsoft.com/office/drawing/2014/main" id="{B80F7CE6-DCEF-47A1-A2CE-86BF24ABB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86">
                <a:extLst>
                  <a:ext uri="{FF2B5EF4-FFF2-40B4-BE49-F238E27FC236}">
                    <a16:creationId xmlns:a16="http://schemas.microsoft.com/office/drawing/2014/main" id="{FB4C7296-A232-47DC-82CD-D59EE83A6B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87">
                <a:extLst>
                  <a:ext uri="{FF2B5EF4-FFF2-40B4-BE49-F238E27FC236}">
                    <a16:creationId xmlns:a16="http://schemas.microsoft.com/office/drawing/2014/main" id="{037E0A56-6EC9-49D9-894F-83C40F92D0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88">
                <a:extLst>
                  <a:ext uri="{FF2B5EF4-FFF2-40B4-BE49-F238E27FC236}">
                    <a16:creationId xmlns:a16="http://schemas.microsoft.com/office/drawing/2014/main" id="{D1C9388D-57B1-4273-904B-FC790ED058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89">
                <a:extLst>
                  <a:ext uri="{FF2B5EF4-FFF2-40B4-BE49-F238E27FC236}">
                    <a16:creationId xmlns:a16="http://schemas.microsoft.com/office/drawing/2014/main" id="{CAAE9DF0-7EF8-4C68-8812-226D44AB21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90">
                <a:extLst>
                  <a:ext uri="{FF2B5EF4-FFF2-40B4-BE49-F238E27FC236}">
                    <a16:creationId xmlns:a16="http://schemas.microsoft.com/office/drawing/2014/main" id="{E1184FF7-E206-4C98-B698-8DE2764A13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91">
                <a:extLst>
                  <a:ext uri="{FF2B5EF4-FFF2-40B4-BE49-F238E27FC236}">
                    <a16:creationId xmlns:a16="http://schemas.microsoft.com/office/drawing/2014/main" id="{EB50FCD8-50B9-4629-941A-F8BDFBE33C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92">
                <a:extLst>
                  <a:ext uri="{FF2B5EF4-FFF2-40B4-BE49-F238E27FC236}">
                    <a16:creationId xmlns:a16="http://schemas.microsoft.com/office/drawing/2014/main" id="{C90089E4-F5CC-493A-865D-0E3F4BC4B2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93">
                <a:extLst>
                  <a:ext uri="{FF2B5EF4-FFF2-40B4-BE49-F238E27FC236}">
                    <a16:creationId xmlns:a16="http://schemas.microsoft.com/office/drawing/2014/main" id="{FD2D37D5-3D03-4067-A0DF-091949B0F0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94">
                <a:extLst>
                  <a:ext uri="{FF2B5EF4-FFF2-40B4-BE49-F238E27FC236}">
                    <a16:creationId xmlns:a16="http://schemas.microsoft.com/office/drawing/2014/main" id="{C13A8AE1-91F8-48AE-8158-E3C237DB7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95">
                <a:extLst>
                  <a:ext uri="{FF2B5EF4-FFF2-40B4-BE49-F238E27FC236}">
                    <a16:creationId xmlns:a16="http://schemas.microsoft.com/office/drawing/2014/main" id="{3A1539DC-6F49-46AC-A69F-A8A4AA0F45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96">
                <a:extLst>
                  <a:ext uri="{FF2B5EF4-FFF2-40B4-BE49-F238E27FC236}">
                    <a16:creationId xmlns:a16="http://schemas.microsoft.com/office/drawing/2014/main" id="{D8C98E7B-96A9-4AC7-82E3-3C39EDD228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97">
                <a:extLst>
                  <a:ext uri="{FF2B5EF4-FFF2-40B4-BE49-F238E27FC236}">
                    <a16:creationId xmlns:a16="http://schemas.microsoft.com/office/drawing/2014/main" id="{C6050832-D68E-410E-BB6E-28C06D26E4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98">
                <a:extLst>
                  <a:ext uri="{FF2B5EF4-FFF2-40B4-BE49-F238E27FC236}">
                    <a16:creationId xmlns:a16="http://schemas.microsoft.com/office/drawing/2014/main" id="{8D3A2CF2-B55A-42BD-A7DA-288FBD0138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99">
                <a:extLst>
                  <a:ext uri="{FF2B5EF4-FFF2-40B4-BE49-F238E27FC236}">
                    <a16:creationId xmlns:a16="http://schemas.microsoft.com/office/drawing/2014/main" id="{F1B34960-19B2-4635-9A7C-44347A27AB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00">
                <a:extLst>
                  <a:ext uri="{FF2B5EF4-FFF2-40B4-BE49-F238E27FC236}">
                    <a16:creationId xmlns:a16="http://schemas.microsoft.com/office/drawing/2014/main" id="{D53E21F2-42AD-4A9F-AF87-AA498A5C06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01">
                <a:extLst>
                  <a:ext uri="{FF2B5EF4-FFF2-40B4-BE49-F238E27FC236}">
                    <a16:creationId xmlns:a16="http://schemas.microsoft.com/office/drawing/2014/main" id="{AD3EE723-B983-4CB0-AE34-BDA16C7E95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02">
                <a:extLst>
                  <a:ext uri="{FF2B5EF4-FFF2-40B4-BE49-F238E27FC236}">
                    <a16:creationId xmlns:a16="http://schemas.microsoft.com/office/drawing/2014/main" id="{6CFA8B90-8D05-4928-9C1A-75ECD99C9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03">
                <a:extLst>
                  <a:ext uri="{FF2B5EF4-FFF2-40B4-BE49-F238E27FC236}">
                    <a16:creationId xmlns:a16="http://schemas.microsoft.com/office/drawing/2014/main" id="{4725FF39-FAD4-4AC1-9762-14695D09BA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04">
                <a:extLst>
                  <a:ext uri="{FF2B5EF4-FFF2-40B4-BE49-F238E27FC236}">
                    <a16:creationId xmlns:a16="http://schemas.microsoft.com/office/drawing/2014/main" id="{1020D4F4-1DFC-4787-B236-6D9FD3A179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05">
                <a:extLst>
                  <a:ext uri="{FF2B5EF4-FFF2-40B4-BE49-F238E27FC236}">
                    <a16:creationId xmlns:a16="http://schemas.microsoft.com/office/drawing/2014/main" id="{EABB03BE-CF3E-459D-8C27-6A7FC82355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06">
                <a:extLst>
                  <a:ext uri="{FF2B5EF4-FFF2-40B4-BE49-F238E27FC236}">
                    <a16:creationId xmlns:a16="http://schemas.microsoft.com/office/drawing/2014/main" id="{3BA84166-9C6C-4E56-B11F-0BEBDFE6BC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07">
                <a:extLst>
                  <a:ext uri="{FF2B5EF4-FFF2-40B4-BE49-F238E27FC236}">
                    <a16:creationId xmlns:a16="http://schemas.microsoft.com/office/drawing/2014/main" id="{1C5DBB2D-8E43-4DAC-849B-F4F55AA3A1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08">
                <a:extLst>
                  <a:ext uri="{FF2B5EF4-FFF2-40B4-BE49-F238E27FC236}">
                    <a16:creationId xmlns:a16="http://schemas.microsoft.com/office/drawing/2014/main" id="{08183B0A-B6E4-456A-9FEE-B989CA576A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09">
                <a:extLst>
                  <a:ext uri="{FF2B5EF4-FFF2-40B4-BE49-F238E27FC236}">
                    <a16:creationId xmlns:a16="http://schemas.microsoft.com/office/drawing/2014/main" id="{99D7DFE9-52C0-4B87-B5EA-730DB1BF2A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10">
                <a:extLst>
                  <a:ext uri="{FF2B5EF4-FFF2-40B4-BE49-F238E27FC236}">
                    <a16:creationId xmlns:a16="http://schemas.microsoft.com/office/drawing/2014/main" id="{97345A5D-8E7F-4EEE-9D0E-C05BCFCCBE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11">
                <a:extLst>
                  <a:ext uri="{FF2B5EF4-FFF2-40B4-BE49-F238E27FC236}">
                    <a16:creationId xmlns:a16="http://schemas.microsoft.com/office/drawing/2014/main" id="{D4871DD8-9E06-4E18-B076-9A5114FD94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12">
                <a:extLst>
                  <a:ext uri="{FF2B5EF4-FFF2-40B4-BE49-F238E27FC236}">
                    <a16:creationId xmlns:a16="http://schemas.microsoft.com/office/drawing/2014/main" id="{C278A6D9-35D3-48E3-851C-56081E95A3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13">
                <a:extLst>
                  <a:ext uri="{FF2B5EF4-FFF2-40B4-BE49-F238E27FC236}">
                    <a16:creationId xmlns:a16="http://schemas.microsoft.com/office/drawing/2014/main" id="{FCB151C0-9A58-45CB-A192-F75A6D0DDE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14">
                <a:extLst>
                  <a:ext uri="{FF2B5EF4-FFF2-40B4-BE49-F238E27FC236}">
                    <a16:creationId xmlns:a16="http://schemas.microsoft.com/office/drawing/2014/main" id="{FF5496A5-C0D4-46E7-A4F3-A80D1E7B31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15">
                <a:extLst>
                  <a:ext uri="{FF2B5EF4-FFF2-40B4-BE49-F238E27FC236}">
                    <a16:creationId xmlns:a16="http://schemas.microsoft.com/office/drawing/2014/main" id="{920B82E9-F210-4C9E-AABE-0E9DB9968E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16">
                <a:extLst>
                  <a:ext uri="{FF2B5EF4-FFF2-40B4-BE49-F238E27FC236}">
                    <a16:creationId xmlns:a16="http://schemas.microsoft.com/office/drawing/2014/main" id="{8D7EA406-3824-4400-88CE-E26FBE8D9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7">
                <a:extLst>
                  <a:ext uri="{FF2B5EF4-FFF2-40B4-BE49-F238E27FC236}">
                    <a16:creationId xmlns:a16="http://schemas.microsoft.com/office/drawing/2014/main" id="{B8104BE0-6834-4673-AE95-DC39970CD7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18">
                <a:extLst>
                  <a:ext uri="{FF2B5EF4-FFF2-40B4-BE49-F238E27FC236}">
                    <a16:creationId xmlns:a16="http://schemas.microsoft.com/office/drawing/2014/main" id="{58ABAE89-171E-496F-8B69-11809B7CB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19">
                <a:extLst>
                  <a:ext uri="{FF2B5EF4-FFF2-40B4-BE49-F238E27FC236}">
                    <a16:creationId xmlns:a16="http://schemas.microsoft.com/office/drawing/2014/main" id="{DC0D885A-2FDE-4965-8A7E-03BBE83762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20">
                <a:extLst>
                  <a:ext uri="{FF2B5EF4-FFF2-40B4-BE49-F238E27FC236}">
                    <a16:creationId xmlns:a16="http://schemas.microsoft.com/office/drawing/2014/main" id="{BC84FA74-3AE9-4581-8CAB-AE6E55EB0F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21">
                <a:extLst>
                  <a:ext uri="{FF2B5EF4-FFF2-40B4-BE49-F238E27FC236}">
                    <a16:creationId xmlns:a16="http://schemas.microsoft.com/office/drawing/2014/main" id="{79AD1446-D590-4E14-837A-ACABEEFAFB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22">
                <a:extLst>
                  <a:ext uri="{FF2B5EF4-FFF2-40B4-BE49-F238E27FC236}">
                    <a16:creationId xmlns:a16="http://schemas.microsoft.com/office/drawing/2014/main" id="{3B1B4E7E-A5C0-4295-908B-50B76432F7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23">
                <a:extLst>
                  <a:ext uri="{FF2B5EF4-FFF2-40B4-BE49-F238E27FC236}">
                    <a16:creationId xmlns:a16="http://schemas.microsoft.com/office/drawing/2014/main" id="{AB0E9E68-C53E-4CA9-A5E3-5C4A2E2948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24">
                <a:extLst>
                  <a:ext uri="{FF2B5EF4-FFF2-40B4-BE49-F238E27FC236}">
                    <a16:creationId xmlns:a16="http://schemas.microsoft.com/office/drawing/2014/main" id="{9B49DF29-D50E-45F4-BF61-6EFEE26593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25">
                <a:extLst>
                  <a:ext uri="{FF2B5EF4-FFF2-40B4-BE49-F238E27FC236}">
                    <a16:creationId xmlns:a16="http://schemas.microsoft.com/office/drawing/2014/main" id="{68BF2BC0-E21F-496E-9AFE-B0B19DAA25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26">
                <a:extLst>
                  <a:ext uri="{FF2B5EF4-FFF2-40B4-BE49-F238E27FC236}">
                    <a16:creationId xmlns:a16="http://schemas.microsoft.com/office/drawing/2014/main" id="{58396176-8591-41E7-8473-E349797910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27">
                <a:extLst>
                  <a:ext uri="{FF2B5EF4-FFF2-40B4-BE49-F238E27FC236}">
                    <a16:creationId xmlns:a16="http://schemas.microsoft.com/office/drawing/2014/main" id="{239C88FF-74ED-4DD3-8063-D36AFBB2EF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28">
                <a:extLst>
                  <a:ext uri="{FF2B5EF4-FFF2-40B4-BE49-F238E27FC236}">
                    <a16:creationId xmlns:a16="http://schemas.microsoft.com/office/drawing/2014/main" id="{EA2656CE-B80C-4100-B96D-EC087FA409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29">
                <a:extLst>
                  <a:ext uri="{FF2B5EF4-FFF2-40B4-BE49-F238E27FC236}">
                    <a16:creationId xmlns:a16="http://schemas.microsoft.com/office/drawing/2014/main" id="{B320D53A-DAD4-42EC-9206-7DF79E6644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30">
                <a:extLst>
                  <a:ext uri="{FF2B5EF4-FFF2-40B4-BE49-F238E27FC236}">
                    <a16:creationId xmlns:a16="http://schemas.microsoft.com/office/drawing/2014/main" id="{6BDA6F4D-775B-4764-85F4-C8AA2992E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31">
                <a:extLst>
                  <a:ext uri="{FF2B5EF4-FFF2-40B4-BE49-F238E27FC236}">
                    <a16:creationId xmlns:a16="http://schemas.microsoft.com/office/drawing/2014/main" id="{4A5CF118-240B-4787-94AF-808AAA8E96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32">
                <a:extLst>
                  <a:ext uri="{FF2B5EF4-FFF2-40B4-BE49-F238E27FC236}">
                    <a16:creationId xmlns:a16="http://schemas.microsoft.com/office/drawing/2014/main" id="{5BCE9189-9F04-421B-B4D7-C66EC9D4D1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33">
                <a:extLst>
                  <a:ext uri="{FF2B5EF4-FFF2-40B4-BE49-F238E27FC236}">
                    <a16:creationId xmlns:a16="http://schemas.microsoft.com/office/drawing/2014/main" id="{2DBB9C6C-F8FE-4733-AED5-2FB476652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34">
                <a:extLst>
                  <a:ext uri="{FF2B5EF4-FFF2-40B4-BE49-F238E27FC236}">
                    <a16:creationId xmlns:a16="http://schemas.microsoft.com/office/drawing/2014/main" id="{EF89C426-429B-4760-80F5-2FE3D3532D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35">
                <a:extLst>
                  <a:ext uri="{FF2B5EF4-FFF2-40B4-BE49-F238E27FC236}">
                    <a16:creationId xmlns:a16="http://schemas.microsoft.com/office/drawing/2014/main" id="{D2CC20B9-994D-428A-8658-1F6F42A1C6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36">
                <a:extLst>
                  <a:ext uri="{FF2B5EF4-FFF2-40B4-BE49-F238E27FC236}">
                    <a16:creationId xmlns:a16="http://schemas.microsoft.com/office/drawing/2014/main" id="{E1543A23-483B-4A3A-8B25-B4B891D026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37">
                <a:extLst>
                  <a:ext uri="{FF2B5EF4-FFF2-40B4-BE49-F238E27FC236}">
                    <a16:creationId xmlns:a16="http://schemas.microsoft.com/office/drawing/2014/main" id="{CA584633-B9B5-4076-9E89-CC565215B2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38">
                <a:extLst>
                  <a:ext uri="{FF2B5EF4-FFF2-40B4-BE49-F238E27FC236}">
                    <a16:creationId xmlns:a16="http://schemas.microsoft.com/office/drawing/2014/main" id="{F59317A5-5FC0-490E-9578-1C33ADF2A5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39">
                <a:extLst>
                  <a:ext uri="{FF2B5EF4-FFF2-40B4-BE49-F238E27FC236}">
                    <a16:creationId xmlns:a16="http://schemas.microsoft.com/office/drawing/2014/main" id="{F8D98C05-8A00-4FC7-BB30-114AB4EEF3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40">
                <a:extLst>
                  <a:ext uri="{FF2B5EF4-FFF2-40B4-BE49-F238E27FC236}">
                    <a16:creationId xmlns:a16="http://schemas.microsoft.com/office/drawing/2014/main" id="{D967ABA4-D336-45F9-BA5A-A0ABA0FD4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41">
                <a:extLst>
                  <a:ext uri="{FF2B5EF4-FFF2-40B4-BE49-F238E27FC236}">
                    <a16:creationId xmlns:a16="http://schemas.microsoft.com/office/drawing/2014/main" id="{EE348491-DEA7-4F27-AA29-5A4A3F42F0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42">
                <a:extLst>
                  <a:ext uri="{FF2B5EF4-FFF2-40B4-BE49-F238E27FC236}">
                    <a16:creationId xmlns:a16="http://schemas.microsoft.com/office/drawing/2014/main" id="{AB3D6DE8-35CF-43E5-8BC2-1876CAB8E9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43">
                <a:extLst>
                  <a:ext uri="{FF2B5EF4-FFF2-40B4-BE49-F238E27FC236}">
                    <a16:creationId xmlns:a16="http://schemas.microsoft.com/office/drawing/2014/main" id="{EE019C3B-256D-4B88-84A1-FE2F00757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44">
                <a:extLst>
                  <a:ext uri="{FF2B5EF4-FFF2-40B4-BE49-F238E27FC236}">
                    <a16:creationId xmlns:a16="http://schemas.microsoft.com/office/drawing/2014/main" id="{4D4A519A-CF94-429C-8366-BA4B375D7C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45">
                <a:extLst>
                  <a:ext uri="{FF2B5EF4-FFF2-40B4-BE49-F238E27FC236}">
                    <a16:creationId xmlns:a16="http://schemas.microsoft.com/office/drawing/2014/main" id="{D2000CBB-B775-4ACD-9354-7BE575ABF1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46">
                <a:extLst>
                  <a:ext uri="{FF2B5EF4-FFF2-40B4-BE49-F238E27FC236}">
                    <a16:creationId xmlns:a16="http://schemas.microsoft.com/office/drawing/2014/main" id="{E8B0C987-AE73-45F5-9463-AE171525D9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47">
                <a:extLst>
                  <a:ext uri="{FF2B5EF4-FFF2-40B4-BE49-F238E27FC236}">
                    <a16:creationId xmlns:a16="http://schemas.microsoft.com/office/drawing/2014/main" id="{4D7EBB9C-93F4-460C-84ED-763646493C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48">
                <a:extLst>
                  <a:ext uri="{FF2B5EF4-FFF2-40B4-BE49-F238E27FC236}">
                    <a16:creationId xmlns:a16="http://schemas.microsoft.com/office/drawing/2014/main" id="{1C337EF7-1E23-4395-A834-51BD06D384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49">
                <a:extLst>
                  <a:ext uri="{FF2B5EF4-FFF2-40B4-BE49-F238E27FC236}">
                    <a16:creationId xmlns:a16="http://schemas.microsoft.com/office/drawing/2014/main" id="{60880574-B3DD-42AC-982C-42CFACF3B6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50">
                <a:extLst>
                  <a:ext uri="{FF2B5EF4-FFF2-40B4-BE49-F238E27FC236}">
                    <a16:creationId xmlns:a16="http://schemas.microsoft.com/office/drawing/2014/main" id="{7DF3733B-2263-42A4-B8B3-558F97CDDB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51">
                <a:extLst>
                  <a:ext uri="{FF2B5EF4-FFF2-40B4-BE49-F238E27FC236}">
                    <a16:creationId xmlns:a16="http://schemas.microsoft.com/office/drawing/2014/main" id="{4C542DB5-269A-4E97-9434-D016171817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52">
                <a:extLst>
                  <a:ext uri="{FF2B5EF4-FFF2-40B4-BE49-F238E27FC236}">
                    <a16:creationId xmlns:a16="http://schemas.microsoft.com/office/drawing/2014/main" id="{1EE0BD3F-3E8B-45DF-BB91-2A6F3B2E31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53">
                <a:extLst>
                  <a:ext uri="{FF2B5EF4-FFF2-40B4-BE49-F238E27FC236}">
                    <a16:creationId xmlns:a16="http://schemas.microsoft.com/office/drawing/2014/main" id="{379ED4EC-7B57-47E2-BE59-D29FAAEC74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54">
                <a:extLst>
                  <a:ext uri="{FF2B5EF4-FFF2-40B4-BE49-F238E27FC236}">
                    <a16:creationId xmlns:a16="http://schemas.microsoft.com/office/drawing/2014/main" id="{3571ED3A-6A4E-438A-B090-7A1E3B05E8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55">
                <a:extLst>
                  <a:ext uri="{FF2B5EF4-FFF2-40B4-BE49-F238E27FC236}">
                    <a16:creationId xmlns:a16="http://schemas.microsoft.com/office/drawing/2014/main" id="{12F0BC94-6942-4556-88F3-4D9E49D216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56">
                <a:extLst>
                  <a:ext uri="{FF2B5EF4-FFF2-40B4-BE49-F238E27FC236}">
                    <a16:creationId xmlns:a16="http://schemas.microsoft.com/office/drawing/2014/main" id="{8B185217-BA8A-47FD-AB67-7981FA2AFE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57">
                <a:extLst>
                  <a:ext uri="{FF2B5EF4-FFF2-40B4-BE49-F238E27FC236}">
                    <a16:creationId xmlns:a16="http://schemas.microsoft.com/office/drawing/2014/main" id="{A4A8C956-400A-429F-A380-16A16D81AE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58">
                <a:extLst>
                  <a:ext uri="{FF2B5EF4-FFF2-40B4-BE49-F238E27FC236}">
                    <a16:creationId xmlns:a16="http://schemas.microsoft.com/office/drawing/2014/main" id="{3951DF77-A876-4E4B-8CD6-48F601C1BF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59">
                <a:extLst>
                  <a:ext uri="{FF2B5EF4-FFF2-40B4-BE49-F238E27FC236}">
                    <a16:creationId xmlns:a16="http://schemas.microsoft.com/office/drawing/2014/main" id="{A9F95854-C28E-4970-B0EB-E35F7E54A7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60">
                <a:extLst>
                  <a:ext uri="{FF2B5EF4-FFF2-40B4-BE49-F238E27FC236}">
                    <a16:creationId xmlns:a16="http://schemas.microsoft.com/office/drawing/2014/main" id="{1FB4B13F-2F84-4EDC-8650-51F59E387D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61">
                <a:extLst>
                  <a:ext uri="{FF2B5EF4-FFF2-40B4-BE49-F238E27FC236}">
                    <a16:creationId xmlns:a16="http://schemas.microsoft.com/office/drawing/2014/main" id="{19865632-E968-4430-B1DC-56394C9EB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62">
                <a:extLst>
                  <a:ext uri="{FF2B5EF4-FFF2-40B4-BE49-F238E27FC236}">
                    <a16:creationId xmlns:a16="http://schemas.microsoft.com/office/drawing/2014/main" id="{4201732E-9028-4915-919B-8DB7853437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3">
                <a:extLst>
                  <a:ext uri="{FF2B5EF4-FFF2-40B4-BE49-F238E27FC236}">
                    <a16:creationId xmlns:a16="http://schemas.microsoft.com/office/drawing/2014/main" id="{E7CCFF68-E4AA-401B-B0D0-C1AA0F1907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64">
                <a:extLst>
                  <a:ext uri="{FF2B5EF4-FFF2-40B4-BE49-F238E27FC236}">
                    <a16:creationId xmlns:a16="http://schemas.microsoft.com/office/drawing/2014/main" id="{1CB3BCE8-61CD-40F8-A32A-0F9B988531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65">
                <a:extLst>
                  <a:ext uri="{FF2B5EF4-FFF2-40B4-BE49-F238E27FC236}">
                    <a16:creationId xmlns:a16="http://schemas.microsoft.com/office/drawing/2014/main" id="{26D06C68-317B-4A4A-ACA7-63EB3D577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66">
                <a:extLst>
                  <a:ext uri="{FF2B5EF4-FFF2-40B4-BE49-F238E27FC236}">
                    <a16:creationId xmlns:a16="http://schemas.microsoft.com/office/drawing/2014/main" id="{F6EC0BF2-E2D9-4868-82BE-F2B2104DA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67">
                <a:extLst>
                  <a:ext uri="{FF2B5EF4-FFF2-40B4-BE49-F238E27FC236}">
                    <a16:creationId xmlns:a16="http://schemas.microsoft.com/office/drawing/2014/main" id="{7CDA71E3-5007-4DBE-82AE-9F3AC98288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68">
                <a:extLst>
                  <a:ext uri="{FF2B5EF4-FFF2-40B4-BE49-F238E27FC236}">
                    <a16:creationId xmlns:a16="http://schemas.microsoft.com/office/drawing/2014/main" id="{22C9CD77-06BD-4DA3-8970-35F8482537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69">
                <a:extLst>
                  <a:ext uri="{FF2B5EF4-FFF2-40B4-BE49-F238E27FC236}">
                    <a16:creationId xmlns:a16="http://schemas.microsoft.com/office/drawing/2014/main" id="{5AFCBE11-24F3-485C-BC2C-484475F98C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70">
                <a:extLst>
                  <a:ext uri="{FF2B5EF4-FFF2-40B4-BE49-F238E27FC236}">
                    <a16:creationId xmlns:a16="http://schemas.microsoft.com/office/drawing/2014/main" id="{A875F0B9-9347-4558-841C-D459EEB989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71">
                <a:extLst>
                  <a:ext uri="{FF2B5EF4-FFF2-40B4-BE49-F238E27FC236}">
                    <a16:creationId xmlns:a16="http://schemas.microsoft.com/office/drawing/2014/main" id="{3B784873-FC7F-49C1-861F-0CD97254FF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72">
                <a:extLst>
                  <a:ext uri="{FF2B5EF4-FFF2-40B4-BE49-F238E27FC236}">
                    <a16:creationId xmlns:a16="http://schemas.microsoft.com/office/drawing/2014/main" id="{E520A8A4-E56E-470F-B438-4E876C220A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73">
                <a:extLst>
                  <a:ext uri="{FF2B5EF4-FFF2-40B4-BE49-F238E27FC236}">
                    <a16:creationId xmlns:a16="http://schemas.microsoft.com/office/drawing/2014/main" id="{F672E346-5838-4252-B216-60F2CF3D5C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74">
                <a:extLst>
                  <a:ext uri="{FF2B5EF4-FFF2-40B4-BE49-F238E27FC236}">
                    <a16:creationId xmlns:a16="http://schemas.microsoft.com/office/drawing/2014/main" id="{3D06B1B0-1359-4D6C-AEF6-EF164658E0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75">
                <a:extLst>
                  <a:ext uri="{FF2B5EF4-FFF2-40B4-BE49-F238E27FC236}">
                    <a16:creationId xmlns:a16="http://schemas.microsoft.com/office/drawing/2014/main" id="{BB8BE68E-7924-4F24-98BE-698AC632B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76">
                <a:extLst>
                  <a:ext uri="{FF2B5EF4-FFF2-40B4-BE49-F238E27FC236}">
                    <a16:creationId xmlns:a16="http://schemas.microsoft.com/office/drawing/2014/main" id="{B002B82C-7480-497C-A6F0-4313F01745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77">
                <a:extLst>
                  <a:ext uri="{FF2B5EF4-FFF2-40B4-BE49-F238E27FC236}">
                    <a16:creationId xmlns:a16="http://schemas.microsoft.com/office/drawing/2014/main" id="{7B68568C-7818-4819-A879-F4BD0CCD98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78">
                <a:extLst>
                  <a:ext uri="{FF2B5EF4-FFF2-40B4-BE49-F238E27FC236}">
                    <a16:creationId xmlns:a16="http://schemas.microsoft.com/office/drawing/2014/main" id="{55D6E7D7-5AC8-4531-BE4A-FA5EF1A517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79">
                <a:extLst>
                  <a:ext uri="{FF2B5EF4-FFF2-40B4-BE49-F238E27FC236}">
                    <a16:creationId xmlns:a16="http://schemas.microsoft.com/office/drawing/2014/main" id="{514FFD3A-B94B-4CF3-A47A-7535737B4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80">
                <a:extLst>
                  <a:ext uri="{FF2B5EF4-FFF2-40B4-BE49-F238E27FC236}">
                    <a16:creationId xmlns:a16="http://schemas.microsoft.com/office/drawing/2014/main" id="{54AE8384-9636-4C39-90B3-AAB504894B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81">
                <a:extLst>
                  <a:ext uri="{FF2B5EF4-FFF2-40B4-BE49-F238E27FC236}">
                    <a16:creationId xmlns:a16="http://schemas.microsoft.com/office/drawing/2014/main" id="{4EDDD4B5-5960-4AD3-B67B-BA736C567C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82">
                <a:extLst>
                  <a:ext uri="{FF2B5EF4-FFF2-40B4-BE49-F238E27FC236}">
                    <a16:creationId xmlns:a16="http://schemas.microsoft.com/office/drawing/2014/main" id="{F05320A4-1BFC-4301-AA57-62FEE5920F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83">
                <a:extLst>
                  <a:ext uri="{FF2B5EF4-FFF2-40B4-BE49-F238E27FC236}">
                    <a16:creationId xmlns:a16="http://schemas.microsoft.com/office/drawing/2014/main" id="{D92278B4-1AB1-4941-BCC4-9020BB1A28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84">
                <a:extLst>
                  <a:ext uri="{FF2B5EF4-FFF2-40B4-BE49-F238E27FC236}">
                    <a16:creationId xmlns:a16="http://schemas.microsoft.com/office/drawing/2014/main" id="{C9843298-6307-4F23-8405-5260C0EE51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85">
                <a:extLst>
                  <a:ext uri="{FF2B5EF4-FFF2-40B4-BE49-F238E27FC236}">
                    <a16:creationId xmlns:a16="http://schemas.microsoft.com/office/drawing/2014/main" id="{FD1A2F2A-3EB7-407B-9527-42F1F42DDD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86">
                <a:extLst>
                  <a:ext uri="{FF2B5EF4-FFF2-40B4-BE49-F238E27FC236}">
                    <a16:creationId xmlns:a16="http://schemas.microsoft.com/office/drawing/2014/main" id="{2D9DF54A-B627-401C-A064-CEEABB6058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87">
                <a:extLst>
                  <a:ext uri="{FF2B5EF4-FFF2-40B4-BE49-F238E27FC236}">
                    <a16:creationId xmlns:a16="http://schemas.microsoft.com/office/drawing/2014/main" id="{00985CE5-CD9C-46F4-B2C6-E41591D98E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88">
                <a:extLst>
                  <a:ext uri="{FF2B5EF4-FFF2-40B4-BE49-F238E27FC236}">
                    <a16:creationId xmlns:a16="http://schemas.microsoft.com/office/drawing/2014/main" id="{EA7D2CC5-3C04-4191-A646-572C1BE17E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89">
                <a:extLst>
                  <a:ext uri="{FF2B5EF4-FFF2-40B4-BE49-F238E27FC236}">
                    <a16:creationId xmlns:a16="http://schemas.microsoft.com/office/drawing/2014/main" id="{50FDB83F-E0B6-4F9A-A2ED-F1D3F6848F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90">
                <a:extLst>
                  <a:ext uri="{FF2B5EF4-FFF2-40B4-BE49-F238E27FC236}">
                    <a16:creationId xmlns:a16="http://schemas.microsoft.com/office/drawing/2014/main" id="{96BFC251-141A-48AB-8169-0FB3A3440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91">
                <a:extLst>
                  <a:ext uri="{FF2B5EF4-FFF2-40B4-BE49-F238E27FC236}">
                    <a16:creationId xmlns:a16="http://schemas.microsoft.com/office/drawing/2014/main" id="{5B6AA1AE-A4B3-47BE-884C-E2546DED20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92">
                <a:extLst>
                  <a:ext uri="{FF2B5EF4-FFF2-40B4-BE49-F238E27FC236}">
                    <a16:creationId xmlns:a16="http://schemas.microsoft.com/office/drawing/2014/main" id="{8349030F-7275-470E-95DB-6F39E6ACE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93">
                <a:extLst>
                  <a:ext uri="{FF2B5EF4-FFF2-40B4-BE49-F238E27FC236}">
                    <a16:creationId xmlns:a16="http://schemas.microsoft.com/office/drawing/2014/main" id="{093497E3-B80A-4AE7-B2B6-C614D65ADC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94">
                <a:extLst>
                  <a:ext uri="{FF2B5EF4-FFF2-40B4-BE49-F238E27FC236}">
                    <a16:creationId xmlns:a16="http://schemas.microsoft.com/office/drawing/2014/main" id="{05A7A3C7-5B7B-471E-9710-EF49E00557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95">
                <a:extLst>
                  <a:ext uri="{FF2B5EF4-FFF2-40B4-BE49-F238E27FC236}">
                    <a16:creationId xmlns:a16="http://schemas.microsoft.com/office/drawing/2014/main" id="{3B883492-3751-4B23-8B27-18C7F193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96">
                <a:extLst>
                  <a:ext uri="{FF2B5EF4-FFF2-40B4-BE49-F238E27FC236}">
                    <a16:creationId xmlns:a16="http://schemas.microsoft.com/office/drawing/2014/main" id="{0E215843-5C5C-43DE-928B-17EBBA85F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97">
                <a:extLst>
                  <a:ext uri="{FF2B5EF4-FFF2-40B4-BE49-F238E27FC236}">
                    <a16:creationId xmlns:a16="http://schemas.microsoft.com/office/drawing/2014/main" id="{94E3C4AF-153C-4113-AB7C-20C87E7AB4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98">
                <a:extLst>
                  <a:ext uri="{FF2B5EF4-FFF2-40B4-BE49-F238E27FC236}">
                    <a16:creationId xmlns:a16="http://schemas.microsoft.com/office/drawing/2014/main" id="{54C97EA7-E429-411D-A715-123E1969E1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99">
                <a:extLst>
                  <a:ext uri="{FF2B5EF4-FFF2-40B4-BE49-F238E27FC236}">
                    <a16:creationId xmlns:a16="http://schemas.microsoft.com/office/drawing/2014/main" id="{43EFA7FC-9785-4221-B774-5D98D4726F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00">
                <a:extLst>
                  <a:ext uri="{FF2B5EF4-FFF2-40B4-BE49-F238E27FC236}">
                    <a16:creationId xmlns:a16="http://schemas.microsoft.com/office/drawing/2014/main" id="{CB39A407-A0A2-44DC-B038-A5B5609418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1">
                <a:extLst>
                  <a:ext uri="{FF2B5EF4-FFF2-40B4-BE49-F238E27FC236}">
                    <a16:creationId xmlns:a16="http://schemas.microsoft.com/office/drawing/2014/main" id="{ED348768-A60F-4827-8CEE-A0CE89647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02">
                <a:extLst>
                  <a:ext uri="{FF2B5EF4-FFF2-40B4-BE49-F238E27FC236}">
                    <a16:creationId xmlns:a16="http://schemas.microsoft.com/office/drawing/2014/main" id="{F39B2F25-0804-4183-ABCB-07E9EC4CAA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03">
                <a:extLst>
                  <a:ext uri="{FF2B5EF4-FFF2-40B4-BE49-F238E27FC236}">
                    <a16:creationId xmlns:a16="http://schemas.microsoft.com/office/drawing/2014/main" id="{BA156ABD-40D3-4515-B4DF-2D8CABD41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04">
                <a:extLst>
                  <a:ext uri="{FF2B5EF4-FFF2-40B4-BE49-F238E27FC236}">
                    <a16:creationId xmlns:a16="http://schemas.microsoft.com/office/drawing/2014/main" id="{51DD51BA-FF2E-4682-B631-938B3B75E0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" name="Freeform 206">
              <a:extLst>
                <a:ext uri="{FF2B5EF4-FFF2-40B4-BE49-F238E27FC236}">
                  <a16:creationId xmlns:a16="http://schemas.microsoft.com/office/drawing/2014/main" id="{AADE741D-C579-4C77-8BEE-5E3E27929D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7">
              <a:extLst>
                <a:ext uri="{FF2B5EF4-FFF2-40B4-BE49-F238E27FC236}">
                  <a16:creationId xmlns:a16="http://schemas.microsoft.com/office/drawing/2014/main" id="{3A7AA364-BAFE-47AB-BF56-F4C37CEF2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8">
              <a:extLst>
                <a:ext uri="{FF2B5EF4-FFF2-40B4-BE49-F238E27FC236}">
                  <a16:creationId xmlns:a16="http://schemas.microsoft.com/office/drawing/2014/main" id="{2BCD8D9A-D3F6-4D91-992A-7119CDE1E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9">
              <a:extLst>
                <a:ext uri="{FF2B5EF4-FFF2-40B4-BE49-F238E27FC236}">
                  <a16:creationId xmlns:a16="http://schemas.microsoft.com/office/drawing/2014/main" id="{51362317-8BBB-40D0-ACA6-79C8EC68C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">
              <a:extLst>
                <a:ext uri="{FF2B5EF4-FFF2-40B4-BE49-F238E27FC236}">
                  <a16:creationId xmlns:a16="http://schemas.microsoft.com/office/drawing/2014/main" id="{3FF505C8-2654-447E-A012-962A0BFB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1">
              <a:extLst>
                <a:ext uri="{FF2B5EF4-FFF2-40B4-BE49-F238E27FC236}">
                  <a16:creationId xmlns:a16="http://schemas.microsoft.com/office/drawing/2014/main" id="{3E3A4632-D6AF-4F1A-9D85-567065335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2">
              <a:extLst>
                <a:ext uri="{FF2B5EF4-FFF2-40B4-BE49-F238E27FC236}">
                  <a16:creationId xmlns:a16="http://schemas.microsoft.com/office/drawing/2014/main" id="{85ECFB83-4F43-48A0-AEF5-7D9A9F526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3">
              <a:extLst>
                <a:ext uri="{FF2B5EF4-FFF2-40B4-BE49-F238E27FC236}">
                  <a16:creationId xmlns:a16="http://schemas.microsoft.com/office/drawing/2014/main" id="{BB5EFF80-97FF-452F-A998-E58AD201F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4">
              <a:extLst>
                <a:ext uri="{FF2B5EF4-FFF2-40B4-BE49-F238E27FC236}">
                  <a16:creationId xmlns:a16="http://schemas.microsoft.com/office/drawing/2014/main" id="{063C5B8D-3F77-4423-9695-8307F9B94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5">
              <a:extLst>
                <a:ext uri="{FF2B5EF4-FFF2-40B4-BE49-F238E27FC236}">
                  <a16:creationId xmlns:a16="http://schemas.microsoft.com/office/drawing/2014/main" id="{1FE4F6B7-93FC-4D00-A188-5069477F7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6">
              <a:extLst>
                <a:ext uri="{FF2B5EF4-FFF2-40B4-BE49-F238E27FC236}">
                  <a16:creationId xmlns:a16="http://schemas.microsoft.com/office/drawing/2014/main" id="{57DE61B1-FD73-4E0F-9B1E-E847753804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7">
              <a:extLst>
                <a:ext uri="{FF2B5EF4-FFF2-40B4-BE49-F238E27FC236}">
                  <a16:creationId xmlns:a16="http://schemas.microsoft.com/office/drawing/2014/main" id="{3D90DA76-2F03-4FEF-ADEA-91BB3BCCF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8">
              <a:extLst>
                <a:ext uri="{FF2B5EF4-FFF2-40B4-BE49-F238E27FC236}">
                  <a16:creationId xmlns:a16="http://schemas.microsoft.com/office/drawing/2014/main" id="{F6F7BC56-D533-497E-84AA-B19D76EDD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9">
              <a:extLst>
                <a:ext uri="{FF2B5EF4-FFF2-40B4-BE49-F238E27FC236}">
                  <a16:creationId xmlns:a16="http://schemas.microsoft.com/office/drawing/2014/main" id="{EB7FE5A9-E099-4A36-BA95-65ADAC5CBD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0">
              <a:extLst>
                <a:ext uri="{FF2B5EF4-FFF2-40B4-BE49-F238E27FC236}">
                  <a16:creationId xmlns:a16="http://schemas.microsoft.com/office/drawing/2014/main" id="{0047D958-FA8D-4D4E-B5E9-CDCD078C4E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21">
              <a:extLst>
                <a:ext uri="{FF2B5EF4-FFF2-40B4-BE49-F238E27FC236}">
                  <a16:creationId xmlns:a16="http://schemas.microsoft.com/office/drawing/2014/main" id="{523C7A11-A146-4C41-A7F5-F98422F984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22">
              <a:extLst>
                <a:ext uri="{FF2B5EF4-FFF2-40B4-BE49-F238E27FC236}">
                  <a16:creationId xmlns:a16="http://schemas.microsoft.com/office/drawing/2014/main" id="{8BB75AA6-14D8-4400-91B2-8D9FF5586E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23">
              <a:extLst>
                <a:ext uri="{FF2B5EF4-FFF2-40B4-BE49-F238E27FC236}">
                  <a16:creationId xmlns:a16="http://schemas.microsoft.com/office/drawing/2014/main" id="{5EF8E2FD-8718-4AEF-AAFC-1656644CB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24">
              <a:extLst>
                <a:ext uri="{FF2B5EF4-FFF2-40B4-BE49-F238E27FC236}">
                  <a16:creationId xmlns:a16="http://schemas.microsoft.com/office/drawing/2014/main" id="{CA27E63F-2F00-4384-AFE7-325B0DAB6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5">
              <a:extLst>
                <a:ext uri="{FF2B5EF4-FFF2-40B4-BE49-F238E27FC236}">
                  <a16:creationId xmlns:a16="http://schemas.microsoft.com/office/drawing/2014/main" id="{39EFC3A5-E90F-4ABD-B3D8-75C33EFFD5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26">
              <a:extLst>
                <a:ext uri="{FF2B5EF4-FFF2-40B4-BE49-F238E27FC236}">
                  <a16:creationId xmlns:a16="http://schemas.microsoft.com/office/drawing/2014/main" id="{CDDAF155-1D68-4B1E-8684-A203360F55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7">
              <a:extLst>
                <a:ext uri="{FF2B5EF4-FFF2-40B4-BE49-F238E27FC236}">
                  <a16:creationId xmlns:a16="http://schemas.microsoft.com/office/drawing/2014/main" id="{B4711972-CC6F-489F-88C2-F0607E304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8">
              <a:extLst>
                <a:ext uri="{FF2B5EF4-FFF2-40B4-BE49-F238E27FC236}">
                  <a16:creationId xmlns:a16="http://schemas.microsoft.com/office/drawing/2014/main" id="{2471D4EA-6D10-4E29-B238-2B71ED3A93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39497F56-4E74-4626-9055-1B2B7E0AC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0">
              <a:extLst>
                <a:ext uri="{FF2B5EF4-FFF2-40B4-BE49-F238E27FC236}">
                  <a16:creationId xmlns:a16="http://schemas.microsoft.com/office/drawing/2014/main" id="{963F1B5D-C6FC-474F-8C30-FD83C45F5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31">
              <a:extLst>
                <a:ext uri="{FF2B5EF4-FFF2-40B4-BE49-F238E27FC236}">
                  <a16:creationId xmlns:a16="http://schemas.microsoft.com/office/drawing/2014/main" id="{C3F27B65-AE22-4AB1-BA80-8F026676F1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32">
              <a:extLst>
                <a:ext uri="{FF2B5EF4-FFF2-40B4-BE49-F238E27FC236}">
                  <a16:creationId xmlns:a16="http://schemas.microsoft.com/office/drawing/2014/main" id="{350299C6-B66D-4E77-A59E-25AF729F3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33">
              <a:extLst>
                <a:ext uri="{FF2B5EF4-FFF2-40B4-BE49-F238E27FC236}">
                  <a16:creationId xmlns:a16="http://schemas.microsoft.com/office/drawing/2014/main" id="{3CA16A6B-A8D0-439E-AAAC-8D7DBF49D4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4">
              <a:extLst>
                <a:ext uri="{FF2B5EF4-FFF2-40B4-BE49-F238E27FC236}">
                  <a16:creationId xmlns:a16="http://schemas.microsoft.com/office/drawing/2014/main" id="{AD99A02A-B262-4342-A791-039B3D73C7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5">
              <a:extLst>
                <a:ext uri="{FF2B5EF4-FFF2-40B4-BE49-F238E27FC236}">
                  <a16:creationId xmlns:a16="http://schemas.microsoft.com/office/drawing/2014/main" id="{55E63C7C-84C5-4148-9B6D-75A871218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6">
              <a:extLst>
                <a:ext uri="{FF2B5EF4-FFF2-40B4-BE49-F238E27FC236}">
                  <a16:creationId xmlns:a16="http://schemas.microsoft.com/office/drawing/2014/main" id="{B5DD78F4-9E66-45B7-8DC1-F45A2D7DAA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7">
              <a:extLst>
                <a:ext uri="{FF2B5EF4-FFF2-40B4-BE49-F238E27FC236}">
                  <a16:creationId xmlns:a16="http://schemas.microsoft.com/office/drawing/2014/main" id="{EA763945-A697-4602-9851-4D792E8E0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8">
              <a:extLst>
                <a:ext uri="{FF2B5EF4-FFF2-40B4-BE49-F238E27FC236}">
                  <a16:creationId xmlns:a16="http://schemas.microsoft.com/office/drawing/2014/main" id="{897C7830-48F3-4B2D-BC64-F86F27B5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9">
              <a:extLst>
                <a:ext uri="{FF2B5EF4-FFF2-40B4-BE49-F238E27FC236}">
                  <a16:creationId xmlns:a16="http://schemas.microsoft.com/office/drawing/2014/main" id="{B714EE0F-487B-4B6D-89B1-16103A725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40">
              <a:extLst>
                <a:ext uri="{FF2B5EF4-FFF2-40B4-BE49-F238E27FC236}">
                  <a16:creationId xmlns:a16="http://schemas.microsoft.com/office/drawing/2014/main" id="{564FFB50-02E8-4F53-AD8F-70356182CA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41">
              <a:extLst>
                <a:ext uri="{FF2B5EF4-FFF2-40B4-BE49-F238E27FC236}">
                  <a16:creationId xmlns:a16="http://schemas.microsoft.com/office/drawing/2014/main" id="{F331CAD3-87C6-49C4-9823-C899DDD46F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42">
              <a:extLst>
                <a:ext uri="{FF2B5EF4-FFF2-40B4-BE49-F238E27FC236}">
                  <a16:creationId xmlns:a16="http://schemas.microsoft.com/office/drawing/2014/main" id="{3015BFA8-0BFC-4C31-802C-24344C46E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43">
              <a:extLst>
                <a:ext uri="{FF2B5EF4-FFF2-40B4-BE49-F238E27FC236}">
                  <a16:creationId xmlns:a16="http://schemas.microsoft.com/office/drawing/2014/main" id="{03B8E4D1-CBDA-433C-87AC-6A63B4D348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44">
              <a:extLst>
                <a:ext uri="{FF2B5EF4-FFF2-40B4-BE49-F238E27FC236}">
                  <a16:creationId xmlns:a16="http://schemas.microsoft.com/office/drawing/2014/main" id="{2A10B744-7B16-46CE-A63C-AFD22E32AB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45">
              <a:extLst>
                <a:ext uri="{FF2B5EF4-FFF2-40B4-BE49-F238E27FC236}">
                  <a16:creationId xmlns:a16="http://schemas.microsoft.com/office/drawing/2014/main" id="{8237CF3B-3DC3-4242-B806-D20D2BB9F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46">
              <a:extLst>
                <a:ext uri="{FF2B5EF4-FFF2-40B4-BE49-F238E27FC236}">
                  <a16:creationId xmlns:a16="http://schemas.microsoft.com/office/drawing/2014/main" id="{2DEC29DD-3BAA-47BD-9824-B8C3FE481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47">
              <a:extLst>
                <a:ext uri="{FF2B5EF4-FFF2-40B4-BE49-F238E27FC236}">
                  <a16:creationId xmlns:a16="http://schemas.microsoft.com/office/drawing/2014/main" id="{B5C6E408-279C-426C-859A-0EC2881ED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48">
              <a:extLst>
                <a:ext uri="{FF2B5EF4-FFF2-40B4-BE49-F238E27FC236}">
                  <a16:creationId xmlns:a16="http://schemas.microsoft.com/office/drawing/2014/main" id="{D9299CBF-76B9-403D-B760-5F13A02411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49">
              <a:extLst>
                <a:ext uri="{FF2B5EF4-FFF2-40B4-BE49-F238E27FC236}">
                  <a16:creationId xmlns:a16="http://schemas.microsoft.com/office/drawing/2014/main" id="{8D84A10F-A53F-46C4-9CB6-D79173361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0">
              <a:extLst>
                <a:ext uri="{FF2B5EF4-FFF2-40B4-BE49-F238E27FC236}">
                  <a16:creationId xmlns:a16="http://schemas.microsoft.com/office/drawing/2014/main" id="{D6A31D89-ED8F-4FB2-B787-E18E11012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51">
              <a:extLst>
                <a:ext uri="{FF2B5EF4-FFF2-40B4-BE49-F238E27FC236}">
                  <a16:creationId xmlns:a16="http://schemas.microsoft.com/office/drawing/2014/main" id="{AE1E73B3-9868-4ED6-BBE1-2C554016C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52">
              <a:extLst>
                <a:ext uri="{FF2B5EF4-FFF2-40B4-BE49-F238E27FC236}">
                  <a16:creationId xmlns:a16="http://schemas.microsoft.com/office/drawing/2014/main" id="{028A6721-6652-4C1C-8014-3DF8DAE2D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53">
              <a:extLst>
                <a:ext uri="{FF2B5EF4-FFF2-40B4-BE49-F238E27FC236}">
                  <a16:creationId xmlns:a16="http://schemas.microsoft.com/office/drawing/2014/main" id="{54ED3B9D-02F5-439A-9BD5-B73FD34BF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54">
              <a:extLst>
                <a:ext uri="{FF2B5EF4-FFF2-40B4-BE49-F238E27FC236}">
                  <a16:creationId xmlns:a16="http://schemas.microsoft.com/office/drawing/2014/main" id="{78006E3E-8AB9-4DB5-86CF-E21A64D675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55">
              <a:extLst>
                <a:ext uri="{FF2B5EF4-FFF2-40B4-BE49-F238E27FC236}">
                  <a16:creationId xmlns:a16="http://schemas.microsoft.com/office/drawing/2014/main" id="{67CEAFCA-6752-4211-8788-354AAE4DD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56">
              <a:extLst>
                <a:ext uri="{FF2B5EF4-FFF2-40B4-BE49-F238E27FC236}">
                  <a16:creationId xmlns:a16="http://schemas.microsoft.com/office/drawing/2014/main" id="{8E55C034-F764-4030-97A0-89C825A62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57">
              <a:extLst>
                <a:ext uri="{FF2B5EF4-FFF2-40B4-BE49-F238E27FC236}">
                  <a16:creationId xmlns:a16="http://schemas.microsoft.com/office/drawing/2014/main" id="{42DBDEE5-082B-4133-8EDE-7D4875D083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58">
              <a:extLst>
                <a:ext uri="{FF2B5EF4-FFF2-40B4-BE49-F238E27FC236}">
                  <a16:creationId xmlns:a16="http://schemas.microsoft.com/office/drawing/2014/main" id="{7D9D5861-6427-4E09-936A-DB9EB2DF5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59">
              <a:extLst>
                <a:ext uri="{FF2B5EF4-FFF2-40B4-BE49-F238E27FC236}">
                  <a16:creationId xmlns:a16="http://schemas.microsoft.com/office/drawing/2014/main" id="{402DC8F3-4FC1-429B-8168-F0C504F311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0">
              <a:extLst>
                <a:ext uri="{FF2B5EF4-FFF2-40B4-BE49-F238E27FC236}">
                  <a16:creationId xmlns:a16="http://schemas.microsoft.com/office/drawing/2014/main" id="{F778D0A4-7037-4E50-BDB5-59B922F71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1">
              <a:extLst>
                <a:ext uri="{FF2B5EF4-FFF2-40B4-BE49-F238E27FC236}">
                  <a16:creationId xmlns:a16="http://schemas.microsoft.com/office/drawing/2014/main" id="{8370EDA8-097A-4A35-9C4D-2DD840980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62">
              <a:extLst>
                <a:ext uri="{FF2B5EF4-FFF2-40B4-BE49-F238E27FC236}">
                  <a16:creationId xmlns:a16="http://schemas.microsoft.com/office/drawing/2014/main" id="{83F09177-00EF-4119-A1F5-95E734CFF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63">
              <a:extLst>
                <a:ext uri="{FF2B5EF4-FFF2-40B4-BE49-F238E27FC236}">
                  <a16:creationId xmlns:a16="http://schemas.microsoft.com/office/drawing/2014/main" id="{6EBCED04-FCCA-463E-AAA9-D9725D9EF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64">
              <a:extLst>
                <a:ext uri="{FF2B5EF4-FFF2-40B4-BE49-F238E27FC236}">
                  <a16:creationId xmlns:a16="http://schemas.microsoft.com/office/drawing/2014/main" id="{3C540459-4929-40EC-9524-D7C9E546DB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65">
              <a:extLst>
                <a:ext uri="{FF2B5EF4-FFF2-40B4-BE49-F238E27FC236}">
                  <a16:creationId xmlns:a16="http://schemas.microsoft.com/office/drawing/2014/main" id="{AB66A56F-097F-456F-BC55-DE97ACE19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6">
              <a:extLst>
                <a:ext uri="{FF2B5EF4-FFF2-40B4-BE49-F238E27FC236}">
                  <a16:creationId xmlns:a16="http://schemas.microsoft.com/office/drawing/2014/main" id="{9451E2E8-C40A-4EB0-BF61-B37037FBD6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67">
              <a:extLst>
                <a:ext uri="{FF2B5EF4-FFF2-40B4-BE49-F238E27FC236}">
                  <a16:creationId xmlns:a16="http://schemas.microsoft.com/office/drawing/2014/main" id="{41B90538-4A77-43BC-B8DC-6D010D8B5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68">
              <a:extLst>
                <a:ext uri="{FF2B5EF4-FFF2-40B4-BE49-F238E27FC236}">
                  <a16:creationId xmlns:a16="http://schemas.microsoft.com/office/drawing/2014/main" id="{3291E26C-51C8-4A3F-9BEA-C0B32A8DA9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69">
              <a:extLst>
                <a:ext uri="{FF2B5EF4-FFF2-40B4-BE49-F238E27FC236}">
                  <a16:creationId xmlns:a16="http://schemas.microsoft.com/office/drawing/2014/main" id="{9D35544C-4A11-4A75-A1C5-643705464A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70">
              <a:extLst>
                <a:ext uri="{FF2B5EF4-FFF2-40B4-BE49-F238E27FC236}">
                  <a16:creationId xmlns:a16="http://schemas.microsoft.com/office/drawing/2014/main" id="{6878EEF6-52E8-41BF-941F-31C217B90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71">
              <a:extLst>
                <a:ext uri="{FF2B5EF4-FFF2-40B4-BE49-F238E27FC236}">
                  <a16:creationId xmlns:a16="http://schemas.microsoft.com/office/drawing/2014/main" id="{5F9864F4-2B7F-4EAF-A806-1261EE21A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72">
              <a:extLst>
                <a:ext uri="{FF2B5EF4-FFF2-40B4-BE49-F238E27FC236}">
                  <a16:creationId xmlns:a16="http://schemas.microsoft.com/office/drawing/2014/main" id="{C95AA4C0-17B3-47BB-AC99-9391D03A6C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73">
              <a:extLst>
                <a:ext uri="{FF2B5EF4-FFF2-40B4-BE49-F238E27FC236}">
                  <a16:creationId xmlns:a16="http://schemas.microsoft.com/office/drawing/2014/main" id="{D687CCA2-C1C4-4EAC-8BEA-EBC8D20A2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74">
              <a:extLst>
                <a:ext uri="{FF2B5EF4-FFF2-40B4-BE49-F238E27FC236}">
                  <a16:creationId xmlns:a16="http://schemas.microsoft.com/office/drawing/2014/main" id="{061E650D-CA34-454A-907D-C043557AE9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5">
              <a:extLst>
                <a:ext uri="{FF2B5EF4-FFF2-40B4-BE49-F238E27FC236}">
                  <a16:creationId xmlns:a16="http://schemas.microsoft.com/office/drawing/2014/main" id="{912344B6-8C95-43F6-8563-F906AE9CB3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76">
              <a:extLst>
                <a:ext uri="{FF2B5EF4-FFF2-40B4-BE49-F238E27FC236}">
                  <a16:creationId xmlns:a16="http://schemas.microsoft.com/office/drawing/2014/main" id="{65A82C74-49D2-44F4-8DAF-7E6B10DAD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77">
              <a:extLst>
                <a:ext uri="{FF2B5EF4-FFF2-40B4-BE49-F238E27FC236}">
                  <a16:creationId xmlns:a16="http://schemas.microsoft.com/office/drawing/2014/main" id="{A230F511-0A15-4B3C-982E-56965C992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78">
              <a:extLst>
                <a:ext uri="{FF2B5EF4-FFF2-40B4-BE49-F238E27FC236}">
                  <a16:creationId xmlns:a16="http://schemas.microsoft.com/office/drawing/2014/main" id="{13AD53BF-CD3A-4B1E-9A9E-F9775D0A6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79">
              <a:extLst>
                <a:ext uri="{FF2B5EF4-FFF2-40B4-BE49-F238E27FC236}">
                  <a16:creationId xmlns:a16="http://schemas.microsoft.com/office/drawing/2014/main" id="{204CB7FB-B645-4F06-B23F-5CDBA0DF2E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0">
              <a:extLst>
                <a:ext uri="{FF2B5EF4-FFF2-40B4-BE49-F238E27FC236}">
                  <a16:creationId xmlns:a16="http://schemas.microsoft.com/office/drawing/2014/main" id="{45BFC86C-761F-4504-8DC9-E79BC20813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81">
              <a:extLst>
                <a:ext uri="{FF2B5EF4-FFF2-40B4-BE49-F238E27FC236}">
                  <a16:creationId xmlns:a16="http://schemas.microsoft.com/office/drawing/2014/main" id="{11C049BF-9E88-4518-9B92-50EDB8E240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82">
              <a:extLst>
                <a:ext uri="{FF2B5EF4-FFF2-40B4-BE49-F238E27FC236}">
                  <a16:creationId xmlns:a16="http://schemas.microsoft.com/office/drawing/2014/main" id="{6C28633D-4F2D-4388-9EEC-78AD165B5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83">
              <a:extLst>
                <a:ext uri="{FF2B5EF4-FFF2-40B4-BE49-F238E27FC236}">
                  <a16:creationId xmlns:a16="http://schemas.microsoft.com/office/drawing/2014/main" id="{8B6C8BE1-20D1-4CB3-90FC-2199C8FF6C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84">
              <a:extLst>
                <a:ext uri="{FF2B5EF4-FFF2-40B4-BE49-F238E27FC236}">
                  <a16:creationId xmlns:a16="http://schemas.microsoft.com/office/drawing/2014/main" id="{4254FD2F-4C3A-435C-91C0-25D45AA1D8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85">
              <a:extLst>
                <a:ext uri="{FF2B5EF4-FFF2-40B4-BE49-F238E27FC236}">
                  <a16:creationId xmlns:a16="http://schemas.microsoft.com/office/drawing/2014/main" id="{2847C492-104A-4B7C-BBE5-4136736F91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86">
              <a:extLst>
                <a:ext uri="{FF2B5EF4-FFF2-40B4-BE49-F238E27FC236}">
                  <a16:creationId xmlns:a16="http://schemas.microsoft.com/office/drawing/2014/main" id="{9E272932-976E-4D1C-9627-E63CFDE63A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87">
              <a:extLst>
                <a:ext uri="{FF2B5EF4-FFF2-40B4-BE49-F238E27FC236}">
                  <a16:creationId xmlns:a16="http://schemas.microsoft.com/office/drawing/2014/main" id="{7E4BFC17-E450-4690-A6C3-7D748491D5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88">
              <a:extLst>
                <a:ext uri="{FF2B5EF4-FFF2-40B4-BE49-F238E27FC236}">
                  <a16:creationId xmlns:a16="http://schemas.microsoft.com/office/drawing/2014/main" id="{BFB04962-49D6-4C2E-BB0F-8200765B40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89">
              <a:extLst>
                <a:ext uri="{FF2B5EF4-FFF2-40B4-BE49-F238E27FC236}">
                  <a16:creationId xmlns:a16="http://schemas.microsoft.com/office/drawing/2014/main" id="{26738828-9113-4C35-972E-13B64F982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0">
              <a:extLst>
                <a:ext uri="{FF2B5EF4-FFF2-40B4-BE49-F238E27FC236}">
                  <a16:creationId xmlns:a16="http://schemas.microsoft.com/office/drawing/2014/main" id="{9BECEC93-B07F-4DEA-9A56-72BD620191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91">
              <a:extLst>
                <a:ext uri="{FF2B5EF4-FFF2-40B4-BE49-F238E27FC236}">
                  <a16:creationId xmlns:a16="http://schemas.microsoft.com/office/drawing/2014/main" id="{D7B6FD11-A3C9-4EB4-9546-EBE333636D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92">
              <a:extLst>
                <a:ext uri="{FF2B5EF4-FFF2-40B4-BE49-F238E27FC236}">
                  <a16:creationId xmlns:a16="http://schemas.microsoft.com/office/drawing/2014/main" id="{E0227E07-24E3-4375-BC48-CF247886E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93">
              <a:extLst>
                <a:ext uri="{FF2B5EF4-FFF2-40B4-BE49-F238E27FC236}">
                  <a16:creationId xmlns:a16="http://schemas.microsoft.com/office/drawing/2014/main" id="{C590B498-B530-4843-ADA8-D0CDB4ACF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94">
              <a:extLst>
                <a:ext uri="{FF2B5EF4-FFF2-40B4-BE49-F238E27FC236}">
                  <a16:creationId xmlns:a16="http://schemas.microsoft.com/office/drawing/2014/main" id="{A524DABB-551C-4519-B21D-D7172A7FA5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6B629153-EF5B-4DFB-96B8-7752A9C265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96">
              <a:extLst>
                <a:ext uri="{FF2B5EF4-FFF2-40B4-BE49-F238E27FC236}">
                  <a16:creationId xmlns:a16="http://schemas.microsoft.com/office/drawing/2014/main" id="{CCDD0D7E-CD2E-4B90-BFB4-85CC613197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97">
              <a:extLst>
                <a:ext uri="{FF2B5EF4-FFF2-40B4-BE49-F238E27FC236}">
                  <a16:creationId xmlns:a16="http://schemas.microsoft.com/office/drawing/2014/main" id="{2AFF5404-BA3F-4558-AC7A-95132E8C69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98">
              <a:extLst>
                <a:ext uri="{FF2B5EF4-FFF2-40B4-BE49-F238E27FC236}">
                  <a16:creationId xmlns:a16="http://schemas.microsoft.com/office/drawing/2014/main" id="{A3F08672-4B94-49DA-9894-8B7779EFA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99">
              <a:extLst>
                <a:ext uri="{FF2B5EF4-FFF2-40B4-BE49-F238E27FC236}">
                  <a16:creationId xmlns:a16="http://schemas.microsoft.com/office/drawing/2014/main" id="{48F1B8CF-EED5-4D7E-8A9A-5695636CCF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00">
              <a:extLst>
                <a:ext uri="{FF2B5EF4-FFF2-40B4-BE49-F238E27FC236}">
                  <a16:creationId xmlns:a16="http://schemas.microsoft.com/office/drawing/2014/main" id="{0418271E-1FB9-43D6-A76F-5E84E6B26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01">
              <a:extLst>
                <a:ext uri="{FF2B5EF4-FFF2-40B4-BE49-F238E27FC236}">
                  <a16:creationId xmlns:a16="http://schemas.microsoft.com/office/drawing/2014/main" id="{5D81A7ED-DEE6-4BD9-8FCA-C072A2688E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02">
              <a:extLst>
                <a:ext uri="{FF2B5EF4-FFF2-40B4-BE49-F238E27FC236}">
                  <a16:creationId xmlns:a16="http://schemas.microsoft.com/office/drawing/2014/main" id="{78C4ED4A-683D-4D60-93A1-94BB4A2DF1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03">
              <a:extLst>
                <a:ext uri="{FF2B5EF4-FFF2-40B4-BE49-F238E27FC236}">
                  <a16:creationId xmlns:a16="http://schemas.microsoft.com/office/drawing/2014/main" id="{B3A0ADC4-C111-4023-85FD-BE26191C6C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04">
              <a:extLst>
                <a:ext uri="{FF2B5EF4-FFF2-40B4-BE49-F238E27FC236}">
                  <a16:creationId xmlns:a16="http://schemas.microsoft.com/office/drawing/2014/main" id="{3F8765D6-FA86-446D-9D90-48725CF8C8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05">
              <a:extLst>
                <a:ext uri="{FF2B5EF4-FFF2-40B4-BE49-F238E27FC236}">
                  <a16:creationId xmlns:a16="http://schemas.microsoft.com/office/drawing/2014/main" id="{4F68CBB4-7B75-4122-A25F-EE058A304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2023/4/15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se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9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.runoob.com/compile/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9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9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9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9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.runoob.com/compile/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653673">
                <a:alpha val="100000"/>
              </a:srgbClr>
            </a:gs>
            <a:gs pos="100000">
              <a:srgbClr val="8C4BA0"/>
            </a:gs>
            <a:gs pos="20000">
              <a:srgbClr val="3E2146">
                <a:alpha val="10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37478" y="2259446"/>
            <a:ext cx="8339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小课堂期中答疑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647" y="3222912"/>
            <a:ext cx="240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mini lecture</a:t>
            </a:r>
          </a:p>
        </p:txBody>
      </p:sp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615" y="-1282700"/>
            <a:ext cx="4442460" cy="4099560"/>
          </a:xfrm>
          <a:prstGeom prst="rect">
            <a:avLst/>
          </a:prstGeom>
        </p:spPr>
      </p:pic>
      <p:pic>
        <p:nvPicPr>
          <p:cNvPr id="15" name="图片 14" descr="logo-06 - 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1230" y="3771900"/>
            <a:ext cx="3503930" cy="3232785"/>
          </a:xfrm>
          <a:prstGeom prst="rect">
            <a:avLst/>
          </a:prstGeom>
        </p:spPr>
      </p:pic>
      <p:pic>
        <p:nvPicPr>
          <p:cNvPr id="5" name="图片 4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0" y="5332730"/>
            <a:ext cx="4865370" cy="1885950"/>
          </a:xfrm>
          <a:prstGeom prst="rect">
            <a:avLst/>
          </a:prstGeom>
        </p:spPr>
      </p:pic>
      <p:pic>
        <p:nvPicPr>
          <p:cNvPr id="6" name="图片 5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907530" y="5332730"/>
            <a:ext cx="4865370" cy="1885950"/>
          </a:xfrm>
          <a:prstGeom prst="rect">
            <a:avLst/>
          </a:prstGeom>
        </p:spPr>
      </p:pic>
      <p:pic>
        <p:nvPicPr>
          <p:cNvPr id="21" name="图片 20" descr="logo_画板 1 副本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88560"/>
            <a:ext cx="12233910" cy="1869440"/>
          </a:xfrm>
          <a:prstGeom prst="rect">
            <a:avLst/>
          </a:prstGeom>
        </p:spPr>
      </p:pic>
      <p:pic>
        <p:nvPicPr>
          <p:cNvPr id="4" name="图片 3" descr="G:\2021\校庆\PPT\logo-渐变金-10.pnglogo-渐变金-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365046" y="-900112"/>
            <a:ext cx="5494020" cy="3620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中的字符串类型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1448" y="1497900"/>
            <a:ext cx="4175351" cy="1229845"/>
            <a:chOff x="1887176" y="1780605"/>
            <a:chExt cx="3440428" cy="122984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可对字符串做丰富的操作，例如：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（字符串连接）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（重复字符串）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3134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中的可对字符串做的操作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22D53DF-9D0D-9A88-8065-C7580CB0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8" y="2727745"/>
            <a:ext cx="4020111" cy="15623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7882B2-5F27-E8A0-4314-30684BD1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8" y="4502308"/>
            <a:ext cx="4829849" cy="75258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DAEC1A-E1DD-4D19-7C3D-52EB2BBB6C7A}"/>
              </a:ext>
            </a:extLst>
          </p:cNvPr>
          <p:cNvGrpSpPr/>
          <p:nvPr/>
        </p:nvGrpSpPr>
        <p:grpSpPr>
          <a:xfrm>
            <a:off x="5531298" y="1499230"/>
            <a:ext cx="5077435" cy="1549932"/>
            <a:chOff x="1887176" y="1780605"/>
            <a:chExt cx="3598262" cy="15499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D2B90-B736-F0F7-4A34-47FADDEE4333}"/>
                </a:ext>
              </a:extLst>
            </p:cNvPr>
            <p:cNvSpPr/>
            <p:nvPr/>
          </p:nvSpPr>
          <p:spPr>
            <a:xfrm>
              <a:off x="1909307" y="2309104"/>
              <a:ext cx="3418297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例如，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split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（分割字符串）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format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（格式化字符串）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（取字符串长度）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upper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（字符串转大写）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…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4577EB9-8031-ED35-8AB8-D055A51184EB}"/>
                </a:ext>
              </a:extLst>
            </p:cNvPr>
            <p:cNvSpPr/>
            <p:nvPr/>
          </p:nvSpPr>
          <p:spPr>
            <a:xfrm>
              <a:off x="1887176" y="1780605"/>
              <a:ext cx="3598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还可用一些库函数对字符串进行操作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F3F9251-8BCA-835F-68FD-586F02F44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25" y="3050788"/>
            <a:ext cx="3877216" cy="19338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1ABBF5-B128-5E2F-62A7-E2DFAEE0E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025" y="5145550"/>
            <a:ext cx="276263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中的列表类型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1448" y="1497900"/>
            <a:ext cx="4175351" cy="1549932"/>
            <a:chOff x="1887176" y="1780605"/>
            <a:chExt cx="3440428" cy="15499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列表类型是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提供的一种用于表示序列的数据类型，序列中每个值都有一个索引，可以通过索引访问对应位置的值。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2077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中的列表类型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35A48547-C182-DB45-B991-2AED55AEA037}"/>
              </a:ext>
            </a:extLst>
          </p:cNvPr>
          <p:cNvSpPr/>
          <p:nvPr/>
        </p:nvSpPr>
        <p:spPr>
          <a:xfrm>
            <a:off x="654889" y="5500212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思考：我们还学过什么数据类型用于表示序列？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没错，就是字符串！字符串也是一种序列。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DF878F-F70F-DFC2-F889-BC6591069086}"/>
              </a:ext>
            </a:extLst>
          </p:cNvPr>
          <p:cNvGrpSpPr/>
          <p:nvPr/>
        </p:nvGrpSpPr>
        <p:grpSpPr>
          <a:xfrm>
            <a:off x="6881035" y="1362433"/>
            <a:ext cx="4175351" cy="2830283"/>
            <a:chOff x="1887176" y="1780605"/>
            <a:chExt cx="3440428" cy="283028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01499C4-A73C-567A-4A78-7058FD298191}"/>
                </a:ext>
              </a:extLst>
            </p:cNvPr>
            <p:cNvSpPr/>
            <p:nvPr/>
          </p:nvSpPr>
          <p:spPr>
            <a:xfrm>
              <a:off x="1909307" y="2309104"/>
              <a:ext cx="3418297" cy="23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列表中的值可以是任何对象，同一个列表中可以有多种类型的值。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事实上，列表只是把每个位置与相应的对象进行了绑定（可以把列表理解为以列表名和索引命名的一系列变量），所以我们可以通过赋值符号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，来改变对应位置绑定的值！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970BE89-AE15-F5C0-6BF2-38D72937D94C}"/>
                </a:ext>
              </a:extLst>
            </p:cNvPr>
            <p:cNvSpPr/>
            <p:nvPr/>
          </p:nvSpPr>
          <p:spPr>
            <a:xfrm>
              <a:off x="1887176" y="1780605"/>
              <a:ext cx="12088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列表中的值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78727B7B-F3D5-7CB1-A20D-5CE4D623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8" y="3176221"/>
            <a:ext cx="5477639" cy="13432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4EB8E3E-4DA2-A60C-CA0A-8F693EDC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8" y="4647822"/>
            <a:ext cx="3581900" cy="72400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40D3F62-B705-27B5-5416-B996B364D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368" y="4192716"/>
            <a:ext cx="5353797" cy="99073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0F45E47-24E6-E3E3-5C5F-9DC2DFA33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368" y="5498979"/>
            <a:ext cx="4229690" cy="276264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AF85F2E-9D60-F427-6329-5C4D1393AF0A}"/>
              </a:ext>
            </a:extLst>
          </p:cNvPr>
          <p:cNvSpPr/>
          <p:nvPr/>
        </p:nvSpPr>
        <p:spPr>
          <a:xfrm>
            <a:off x="6653368" y="585415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注意！字符串不能这样操作！</a:t>
            </a:r>
          </a:p>
        </p:txBody>
      </p:sp>
    </p:spTree>
    <p:extLst>
      <p:ext uri="{BB962C8B-B14F-4D97-AF65-F5344CB8AC3E}">
        <p14:creationId xmlns:p14="http://schemas.microsoft.com/office/powerpoint/2010/main" val="4555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中的列表类型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692981" y="2422115"/>
            <a:ext cx="5570756" cy="2510195"/>
            <a:chOff x="1887176" y="1780605"/>
            <a:chExt cx="3440428" cy="25101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198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中可以对列表进行丰富的操作，例如：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append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（添加元素在列表尾部）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（获取列表元素个数）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（在指定位置插入元素）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（删除某元素）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（删除某对象）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（取列表中最小元素）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（对列表中元素排序）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reverse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（反转列表）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（拼接列表）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（重复列表）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（查询元素是否存在）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1593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可对列表进行的操作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683C6AD-BDED-F97A-FE65-28B2389B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60" y="1291478"/>
            <a:ext cx="3791479" cy="32580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8C4F039-7428-7D17-7E63-4806B2526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914" y="4932310"/>
            <a:ext cx="339137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1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中的元组类型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1448" y="1497900"/>
            <a:ext cx="4175351" cy="2510195"/>
            <a:chOff x="1887176" y="1780605"/>
            <a:chExt cx="3440428" cy="25101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198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元组类型也是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提供的一种用于表示序列的数据类型，序列中每个值都有一个索引，可以通过索引访问对应位置的值。与列表不同的是，元组是不可变类型</a:t>
              </a: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，而列表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是可变类型。同样的数字，字符串同样属于不可变类型！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2077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中的元组类型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589A778-37C5-10F4-74BB-EEAC220A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6" y="4008095"/>
            <a:ext cx="4420217" cy="13527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1BCE6E-1876-FD2F-9692-C7C9A334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06" y="5535696"/>
            <a:ext cx="4972744" cy="50489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BF8870-5E3C-6FA7-F6D7-6D8F2A298FEC}"/>
              </a:ext>
            </a:extLst>
          </p:cNvPr>
          <p:cNvGrpSpPr/>
          <p:nvPr/>
        </p:nvGrpSpPr>
        <p:grpSpPr>
          <a:xfrm>
            <a:off x="6382582" y="1497900"/>
            <a:ext cx="4175351" cy="2830283"/>
            <a:chOff x="1887176" y="1780605"/>
            <a:chExt cx="3440428" cy="283028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EBD6E7-0D70-FD1E-C955-09BE78A073B9}"/>
                </a:ext>
              </a:extLst>
            </p:cNvPr>
            <p:cNvSpPr/>
            <p:nvPr/>
          </p:nvSpPr>
          <p:spPr>
            <a:xfrm>
              <a:off x="1909307" y="2309104"/>
              <a:ext cx="3418297" cy="23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中的可修改实际上指的是可以修改对应索引与对象的绑定关系！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例如，元组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= ([1,2,3], 5)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，可以做如下操作吗：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a[0][1] = 5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a[1] = 6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AF4383-BEC1-E68A-8F26-E6431458B915}"/>
                </a:ext>
              </a:extLst>
            </p:cNvPr>
            <p:cNvSpPr/>
            <p:nvPr/>
          </p:nvSpPr>
          <p:spPr>
            <a:xfrm>
              <a:off x="1887176" y="1780605"/>
              <a:ext cx="153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可变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vs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不可变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2AEDB25-3927-8B92-97E2-21DD85AB815C}"/>
              </a:ext>
            </a:extLst>
          </p:cNvPr>
          <p:cNvSpPr/>
          <p:nvPr/>
        </p:nvSpPr>
        <p:spPr>
          <a:xfrm>
            <a:off x="6409439" y="4328183"/>
            <a:ext cx="4148493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事实上，第一个操作可以，第二个不行！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因为第一个操作实际上没有改变元组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号位对之前列表的绑定关系，而第二个操作改变了元组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号位对于对象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的绑定关系。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99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中的元组类型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9915" y="1423048"/>
            <a:ext cx="5570756" cy="1229845"/>
            <a:chOff x="1887176" y="1780605"/>
            <a:chExt cx="3440428" cy="122984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（查询元组长度）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（连接元组）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（重复元组）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（查询元素是否存在）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（取最大值）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min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（取最小值）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1539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可对元组进行的操作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B3C8622-E9DA-BB65-ACF3-8066FF10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0" y="2781282"/>
            <a:ext cx="4601217" cy="1981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3C00CF-83AD-C541-B27B-66D1B334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0" y="5058239"/>
            <a:ext cx="500132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中的字典类型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1448" y="1497900"/>
            <a:ext cx="4175351" cy="1870020"/>
            <a:chOff x="1887176" y="1780605"/>
            <a:chExt cx="3440428" cy="18700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13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字典类型也是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提供的一种可变数据类型。与列表不同的是，其不通过索引来访问对应的元素，而是通过用户自己指定的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来访问。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可以是任何对象。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2077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中的字典类型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BEA3F56-E2E1-1106-5F39-807B5BC5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6" y="3521771"/>
            <a:ext cx="6824071" cy="15130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700EDD2-07EE-101E-BD03-F3B98DAC9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8" y="5233773"/>
            <a:ext cx="8764223" cy="101931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7906581" y="2026399"/>
            <a:ext cx="404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可以进行什么操作？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查一查文档吧！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https://www.runoob.com/python3/python3-dictionary.html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3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>
                <a:solidFill>
                  <a:srgbClr val="BD934E"/>
                </a:solidFill>
              </a:rPr>
              <a:t>中的集合类型</a:t>
            </a:r>
            <a:endParaRPr lang="zh-CN" altLang="en-US" sz="2000" dirty="0">
              <a:solidFill>
                <a:srgbClr val="BD934E"/>
              </a:solidFill>
            </a:endParaRP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1448" y="1497900"/>
            <a:ext cx="4175351" cy="1870020"/>
            <a:chOff x="1887176" y="1780605"/>
            <a:chExt cx="3440428" cy="18700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13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集合类型也是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提供的一种用于表示集合的数据类型。其中的元素不可重复，且内部无序。其可以进行一系列操作。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（集合的差）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（集合的交）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（集合的并）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2077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中的集合类型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5930181" y="1500766"/>
            <a:ext cx="404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更多操作？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查查文档！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https://www.runoob.com/python3/python3-set.html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5D035A-2C5F-7B9A-683C-783BCDAB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66" y="3547392"/>
            <a:ext cx="3400900" cy="1943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B6B5A8-F9C6-49A1-5855-5B4F4B5F5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06" y="5749566"/>
            <a:ext cx="3543795" cy="9431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5C1DBD0-A321-0044-7CC1-BCD12519209C}"/>
              </a:ext>
            </a:extLst>
          </p:cNvPr>
          <p:cNvSpPr txBox="1"/>
          <p:nvPr/>
        </p:nvSpPr>
        <p:spPr>
          <a:xfrm>
            <a:off x="5930181" y="4222234"/>
            <a:ext cx="370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/>
              <a:t>python</a:t>
            </a:r>
            <a:r>
              <a:rPr lang="zh-CN" altLang="en-US" dirty="0"/>
              <a:t>中有可变集合</a:t>
            </a:r>
            <a:r>
              <a:rPr lang="en-US" altLang="zh-CN" dirty="0"/>
              <a:t>(set)</a:t>
            </a:r>
            <a:r>
              <a:rPr lang="zh-CN" altLang="en-US" dirty="0"/>
              <a:t>和不可变集合</a:t>
            </a:r>
            <a:r>
              <a:rPr lang="en-US" altLang="zh-CN" dirty="0"/>
              <a:t>(</a:t>
            </a:r>
            <a:r>
              <a:rPr lang="en-US" altLang="zh-CN" dirty="0" err="1"/>
              <a:t>frozenset</a:t>
            </a:r>
            <a:r>
              <a:rPr lang="en-US" altLang="zh-CN" dirty="0"/>
              <a:t>)</a:t>
            </a:r>
            <a:r>
              <a:rPr lang="zh-CN" altLang="en-US" dirty="0"/>
              <a:t>之分，这里不做赘述，感兴趣的同学可以自己查阅相关资料。</a:t>
            </a:r>
          </a:p>
        </p:txBody>
      </p:sp>
    </p:spTree>
    <p:extLst>
      <p:ext uri="{BB962C8B-B14F-4D97-AF65-F5344CB8AC3E}">
        <p14:creationId xmlns:p14="http://schemas.microsoft.com/office/powerpoint/2010/main" val="413118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1.5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ea typeface="微软雅黑" panose="020B0503020204020204" pitchFamily="34" charset="-122"/>
              </a:rPr>
              <a:t>试一试</a:t>
            </a: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928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一些练习！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545381" y="1263699"/>
            <a:ext cx="10672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还没配置环境的同学可以打开下面在线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进行练习！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https://c.runoob.com/compile/9/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、打印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”Hello Python!” 100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次。一次占一行。（提示：打印换行符可用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”\n”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、计算斐波那契数列的前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项并输出！（分别实现不用列表和用列表）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f(n) = f(n-1)+f(n-2)	f(1)=1 f(2)=1</a:t>
            </a:r>
          </a:p>
        </p:txBody>
      </p:sp>
    </p:spTree>
    <p:extLst>
      <p:ext uri="{BB962C8B-B14F-4D97-AF65-F5344CB8AC3E}">
        <p14:creationId xmlns:p14="http://schemas.microsoft.com/office/powerpoint/2010/main" val="422090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答案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545381" y="1263699"/>
            <a:ext cx="10672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、计算斐波那契数列的前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项并输出！（分别实现不用列表和用列表）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f(n) = f(n-1)+f(n-2)	f(1)=1 f(2)=1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D80E20-A70A-B57B-8CDC-4FF0AA28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30" y="1344584"/>
            <a:ext cx="4496427" cy="409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194B5A-26A4-007F-3465-089163F1E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52" y="2587138"/>
            <a:ext cx="5401429" cy="3600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292606-0427-B3CE-7D5D-EFFDED085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443" y="2587138"/>
            <a:ext cx="4134427" cy="34961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9EA2662-7185-F0B9-8BC6-F1FE451E8111}"/>
              </a:ext>
            </a:extLst>
          </p:cNvPr>
          <p:cNvSpPr/>
          <p:nvPr/>
        </p:nvSpPr>
        <p:spPr>
          <a:xfrm>
            <a:off x="2628030" y="6349459"/>
            <a:ext cx="10672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如果要计算第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项怎么办？难道要写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行吗？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F67129EA-BCC9-4320-B759-3DAA786FB0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-604520" y="1549718"/>
            <a:ext cx="286512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CONTENT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F1A2A86-21CC-48DC-A600-A85B61A21F6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6780" y="1219518"/>
            <a:ext cx="863918" cy="12407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目录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5D5FD66-4A22-4C73-BC6E-00B2C94E2DF1}"/>
              </a:ext>
            </a:extLst>
          </p:cNvPr>
          <p:cNvGrpSpPr/>
          <p:nvPr/>
        </p:nvGrpSpPr>
        <p:grpSpPr>
          <a:xfrm>
            <a:off x="3913505" y="1710690"/>
            <a:ext cx="1788795" cy="3606800"/>
            <a:chOff x="1774507" y="1917700"/>
            <a:chExt cx="1788795" cy="36068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830C6A5-F6EB-4BF1-823E-83249C6C3B4E}"/>
                </a:ext>
              </a:extLst>
            </p:cNvPr>
            <p:cNvSpPr/>
            <p:nvPr/>
          </p:nvSpPr>
          <p:spPr>
            <a:xfrm>
              <a:off x="1774507" y="1917700"/>
              <a:ext cx="1788795" cy="360680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7C4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A4EF13-FA59-4AD6-807C-492842B97443}"/>
                </a:ext>
              </a:extLst>
            </p:cNvPr>
            <p:cNvGrpSpPr/>
            <p:nvPr/>
          </p:nvGrpSpPr>
          <p:grpSpPr>
            <a:xfrm>
              <a:off x="1985008" y="2152649"/>
              <a:ext cx="1367792" cy="1367792"/>
              <a:chOff x="2029249" y="2152649"/>
              <a:chExt cx="1367792" cy="136779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115B529-9EBA-4CB0-82CA-DFBA0FBDC61D}"/>
                  </a:ext>
                </a:extLst>
              </p:cNvPr>
              <p:cNvSpPr/>
              <p:nvPr/>
            </p:nvSpPr>
            <p:spPr>
              <a:xfrm>
                <a:off x="2029249" y="2152649"/>
                <a:ext cx="1367792" cy="1367792"/>
              </a:xfrm>
              <a:prstGeom prst="ellipse">
                <a:avLst/>
              </a:prstGeom>
              <a:solidFill>
                <a:srgbClr val="7C4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2">
                <a:extLst>
                  <a:ext uri="{FF2B5EF4-FFF2-40B4-BE49-F238E27FC236}">
                    <a16:creationId xmlns:a16="http://schemas.microsoft.com/office/drawing/2014/main" id="{AF2A9F77-BA09-454F-B97D-CA473D469B5F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253615" y="2216150"/>
                <a:ext cx="919060" cy="12407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</a:pPr>
                <a:r>
                  <a:rPr lang="en-US" altLang="zh-CN" sz="4000" b="1" spc="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01</a:t>
                </a: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6557403-B991-4BBE-BAF7-4AD5654A209B}"/>
                </a:ext>
              </a:extLst>
            </p:cNvPr>
            <p:cNvSpPr/>
            <p:nvPr/>
          </p:nvSpPr>
          <p:spPr>
            <a:xfrm>
              <a:off x="2028297" y="3848977"/>
              <a:ext cx="1297112" cy="79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</a:p>
            <a:p>
              <a:pPr lvl="0"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基础语法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24D1B24-6A0E-4EC0-80D8-E8E8366E74F5}"/>
              </a:ext>
            </a:extLst>
          </p:cNvPr>
          <p:cNvGrpSpPr/>
          <p:nvPr/>
        </p:nvGrpSpPr>
        <p:grpSpPr>
          <a:xfrm>
            <a:off x="6406939" y="1710690"/>
            <a:ext cx="1788795" cy="3606800"/>
            <a:chOff x="1774507" y="1917700"/>
            <a:chExt cx="1788795" cy="3606800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0DA6699-2BB7-461A-98F6-B5216A6B8869}"/>
                </a:ext>
              </a:extLst>
            </p:cNvPr>
            <p:cNvSpPr/>
            <p:nvPr/>
          </p:nvSpPr>
          <p:spPr>
            <a:xfrm>
              <a:off x="1774507" y="1917700"/>
              <a:ext cx="1788795" cy="360680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7C4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592945E-EF4C-4F6D-8E73-1379E3A38CA7}"/>
                </a:ext>
              </a:extLst>
            </p:cNvPr>
            <p:cNvGrpSpPr/>
            <p:nvPr/>
          </p:nvGrpSpPr>
          <p:grpSpPr>
            <a:xfrm>
              <a:off x="1985008" y="2152649"/>
              <a:ext cx="1367792" cy="1367792"/>
              <a:chOff x="2029249" y="2152649"/>
              <a:chExt cx="1367792" cy="136779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4E69DD60-FBF8-4CC1-BFF9-73F9C09CEFC6}"/>
                  </a:ext>
                </a:extLst>
              </p:cNvPr>
              <p:cNvSpPr/>
              <p:nvPr/>
            </p:nvSpPr>
            <p:spPr>
              <a:xfrm>
                <a:off x="2029249" y="2152649"/>
                <a:ext cx="1367792" cy="1367792"/>
              </a:xfrm>
              <a:prstGeom prst="ellipse">
                <a:avLst/>
              </a:prstGeom>
              <a:solidFill>
                <a:srgbClr val="7C4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2">
                <a:extLst>
                  <a:ext uri="{FF2B5EF4-FFF2-40B4-BE49-F238E27FC236}">
                    <a16:creationId xmlns:a16="http://schemas.microsoft.com/office/drawing/2014/main" id="{1C7EE4B5-6B9D-472F-B2E9-BD1A555FAEBC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232449" y="2216150"/>
                <a:ext cx="961392" cy="12407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</a:pPr>
                <a:r>
                  <a:rPr lang="en-US" altLang="zh-CN" sz="4000" b="1" spc="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02</a:t>
                </a:r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526D033-E7B1-4828-9B63-B5A830AC6786}"/>
                </a:ext>
              </a:extLst>
            </p:cNvPr>
            <p:cNvSpPr/>
            <p:nvPr/>
          </p:nvSpPr>
          <p:spPr>
            <a:xfrm>
              <a:off x="2163638" y="4078621"/>
              <a:ext cx="1297112" cy="429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试试看！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DD90D3-09F7-4288-B31F-09DB8CA79765}"/>
              </a:ext>
            </a:extLst>
          </p:cNvPr>
          <p:cNvGrpSpPr/>
          <p:nvPr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A66BB9">
                  <a:alpha val="0"/>
                </a:srgbClr>
              </a:gs>
              <a:gs pos="100000">
                <a:srgbClr val="A66BB9">
                  <a:alpha val="50000"/>
                </a:srgbClr>
              </a:gs>
            </a:gsLst>
            <a:lin ang="5400000" scaled="0"/>
          </a:gradFill>
        </p:grpSpPr>
        <p:grpSp>
          <p:nvGrpSpPr>
            <p:cNvPr id="44" name="Group 205">
              <a:extLst>
                <a:ext uri="{FF2B5EF4-FFF2-40B4-BE49-F238E27FC236}">
                  <a16:creationId xmlns:a16="http://schemas.microsoft.com/office/drawing/2014/main" id="{785A2E9F-9CEC-43CF-9F89-DB3DC49D84D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45" name="Line 5">
                <a:extLst>
                  <a:ext uri="{FF2B5EF4-FFF2-40B4-BE49-F238E27FC236}">
                    <a16:creationId xmlns:a16="http://schemas.microsoft.com/office/drawing/2014/main" id="{A3AEB155-3BEB-4E2E-8451-B013FA75F0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6">
                <a:extLst>
                  <a:ext uri="{FF2B5EF4-FFF2-40B4-BE49-F238E27FC236}">
                    <a16:creationId xmlns:a16="http://schemas.microsoft.com/office/drawing/2014/main" id="{242DD0B1-BF44-4935-8539-213DE36D13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7">
                <a:extLst>
                  <a:ext uri="{FF2B5EF4-FFF2-40B4-BE49-F238E27FC236}">
                    <a16:creationId xmlns:a16="http://schemas.microsoft.com/office/drawing/2014/main" id="{E3F98519-80B4-4372-9104-3734BA0E1F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8">
                <a:extLst>
                  <a:ext uri="{FF2B5EF4-FFF2-40B4-BE49-F238E27FC236}">
                    <a16:creationId xmlns:a16="http://schemas.microsoft.com/office/drawing/2014/main" id="{1222636F-68F8-4059-9194-A0BF81B143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9">
                <a:extLst>
                  <a:ext uri="{FF2B5EF4-FFF2-40B4-BE49-F238E27FC236}">
                    <a16:creationId xmlns:a16="http://schemas.microsoft.com/office/drawing/2014/main" id="{0AA473D5-3790-4EAF-8614-621803B59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148908BC-96E7-4943-9E86-50D81A81B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1">
                <a:extLst>
                  <a:ext uri="{FF2B5EF4-FFF2-40B4-BE49-F238E27FC236}">
                    <a16:creationId xmlns:a16="http://schemas.microsoft.com/office/drawing/2014/main" id="{D7428672-BCD7-47FF-BD73-6633509F8C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2">
                <a:extLst>
                  <a:ext uri="{FF2B5EF4-FFF2-40B4-BE49-F238E27FC236}">
                    <a16:creationId xmlns:a16="http://schemas.microsoft.com/office/drawing/2014/main" id="{2E756168-1D65-454E-838E-DB2B83C611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3">
                <a:extLst>
                  <a:ext uri="{FF2B5EF4-FFF2-40B4-BE49-F238E27FC236}">
                    <a16:creationId xmlns:a16="http://schemas.microsoft.com/office/drawing/2014/main" id="{2E24AC55-E7E5-487E-8F0A-E158D0D181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4">
                <a:extLst>
                  <a:ext uri="{FF2B5EF4-FFF2-40B4-BE49-F238E27FC236}">
                    <a16:creationId xmlns:a16="http://schemas.microsoft.com/office/drawing/2014/main" id="{3EA362EC-A009-4EC3-8F8B-024D3E43B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5">
                <a:extLst>
                  <a:ext uri="{FF2B5EF4-FFF2-40B4-BE49-F238E27FC236}">
                    <a16:creationId xmlns:a16="http://schemas.microsoft.com/office/drawing/2014/main" id="{24A4B551-3FE1-45D3-B370-EB06F1A8FF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6">
                <a:extLst>
                  <a:ext uri="{FF2B5EF4-FFF2-40B4-BE49-F238E27FC236}">
                    <a16:creationId xmlns:a16="http://schemas.microsoft.com/office/drawing/2014/main" id="{BC912722-A22D-4E95-9093-84EDA944A6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7">
                <a:extLst>
                  <a:ext uri="{FF2B5EF4-FFF2-40B4-BE49-F238E27FC236}">
                    <a16:creationId xmlns:a16="http://schemas.microsoft.com/office/drawing/2014/main" id="{5E6CB107-C4D9-4553-9F12-FC3F9825FF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8">
                <a:extLst>
                  <a:ext uri="{FF2B5EF4-FFF2-40B4-BE49-F238E27FC236}">
                    <a16:creationId xmlns:a16="http://schemas.microsoft.com/office/drawing/2014/main" id="{33D958E3-4E9D-400A-AB69-B13C2A2E3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9">
                <a:extLst>
                  <a:ext uri="{FF2B5EF4-FFF2-40B4-BE49-F238E27FC236}">
                    <a16:creationId xmlns:a16="http://schemas.microsoft.com/office/drawing/2014/main" id="{BB65D31D-8408-404B-A57B-5C51A3A374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0">
                <a:extLst>
                  <a:ext uri="{FF2B5EF4-FFF2-40B4-BE49-F238E27FC236}">
                    <a16:creationId xmlns:a16="http://schemas.microsoft.com/office/drawing/2014/main" id="{91DBCB19-D194-4534-9472-BD127D7C99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1">
                <a:extLst>
                  <a:ext uri="{FF2B5EF4-FFF2-40B4-BE49-F238E27FC236}">
                    <a16:creationId xmlns:a16="http://schemas.microsoft.com/office/drawing/2014/main" id="{1FE11AA1-67E0-4DB9-A6B9-F83D67FCD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2">
                <a:extLst>
                  <a:ext uri="{FF2B5EF4-FFF2-40B4-BE49-F238E27FC236}">
                    <a16:creationId xmlns:a16="http://schemas.microsoft.com/office/drawing/2014/main" id="{9DCA6B13-A8DC-454A-8BF7-EB348BC67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3">
                <a:extLst>
                  <a:ext uri="{FF2B5EF4-FFF2-40B4-BE49-F238E27FC236}">
                    <a16:creationId xmlns:a16="http://schemas.microsoft.com/office/drawing/2014/main" id="{2FD3986A-BB52-492D-B963-41401E3981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4">
                <a:extLst>
                  <a:ext uri="{FF2B5EF4-FFF2-40B4-BE49-F238E27FC236}">
                    <a16:creationId xmlns:a16="http://schemas.microsoft.com/office/drawing/2014/main" id="{4DE4EF83-F14E-4517-85D4-E998ACA818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5">
                <a:extLst>
                  <a:ext uri="{FF2B5EF4-FFF2-40B4-BE49-F238E27FC236}">
                    <a16:creationId xmlns:a16="http://schemas.microsoft.com/office/drawing/2014/main" id="{934E43A5-DB4F-455B-B830-EFDFB28B2B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6">
                <a:extLst>
                  <a:ext uri="{FF2B5EF4-FFF2-40B4-BE49-F238E27FC236}">
                    <a16:creationId xmlns:a16="http://schemas.microsoft.com/office/drawing/2014/main" id="{D1D00B1B-6F15-43B4-946F-46BC1DF611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27">
                <a:extLst>
                  <a:ext uri="{FF2B5EF4-FFF2-40B4-BE49-F238E27FC236}">
                    <a16:creationId xmlns:a16="http://schemas.microsoft.com/office/drawing/2014/main" id="{3156BEB4-C6BB-42AF-8673-1A5A1B29A6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28">
                <a:extLst>
                  <a:ext uri="{FF2B5EF4-FFF2-40B4-BE49-F238E27FC236}">
                    <a16:creationId xmlns:a16="http://schemas.microsoft.com/office/drawing/2014/main" id="{5544D358-5812-4221-B19B-56AFEF686C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29">
                <a:extLst>
                  <a:ext uri="{FF2B5EF4-FFF2-40B4-BE49-F238E27FC236}">
                    <a16:creationId xmlns:a16="http://schemas.microsoft.com/office/drawing/2014/main" id="{E444D74F-C89A-4AAA-AE27-CEE5F87AC6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30">
                <a:extLst>
                  <a:ext uri="{FF2B5EF4-FFF2-40B4-BE49-F238E27FC236}">
                    <a16:creationId xmlns:a16="http://schemas.microsoft.com/office/drawing/2014/main" id="{D476B500-8EF8-4D58-B522-27C03F3B3E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31">
                <a:extLst>
                  <a:ext uri="{FF2B5EF4-FFF2-40B4-BE49-F238E27FC236}">
                    <a16:creationId xmlns:a16="http://schemas.microsoft.com/office/drawing/2014/main" id="{014BA7FC-32E7-41AF-9E91-524748F6B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32">
                <a:extLst>
                  <a:ext uri="{FF2B5EF4-FFF2-40B4-BE49-F238E27FC236}">
                    <a16:creationId xmlns:a16="http://schemas.microsoft.com/office/drawing/2014/main" id="{BC2F67DD-114B-4B23-8B7A-8515E772D1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33">
                <a:extLst>
                  <a:ext uri="{FF2B5EF4-FFF2-40B4-BE49-F238E27FC236}">
                    <a16:creationId xmlns:a16="http://schemas.microsoft.com/office/drawing/2014/main" id="{30BF695D-972E-4B1D-BC29-218BF698B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34">
                <a:extLst>
                  <a:ext uri="{FF2B5EF4-FFF2-40B4-BE49-F238E27FC236}">
                    <a16:creationId xmlns:a16="http://schemas.microsoft.com/office/drawing/2014/main" id="{FC3DF866-B554-4C89-BAD2-0493631F0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35">
                <a:extLst>
                  <a:ext uri="{FF2B5EF4-FFF2-40B4-BE49-F238E27FC236}">
                    <a16:creationId xmlns:a16="http://schemas.microsoft.com/office/drawing/2014/main" id="{E557A768-FE1C-4CE4-B089-8891C76EE8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36">
                <a:extLst>
                  <a:ext uri="{FF2B5EF4-FFF2-40B4-BE49-F238E27FC236}">
                    <a16:creationId xmlns:a16="http://schemas.microsoft.com/office/drawing/2014/main" id="{EA7285D2-B6FD-4F26-97B3-2833E44A4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37">
                <a:extLst>
                  <a:ext uri="{FF2B5EF4-FFF2-40B4-BE49-F238E27FC236}">
                    <a16:creationId xmlns:a16="http://schemas.microsoft.com/office/drawing/2014/main" id="{21E53EA5-567B-405C-B773-17CA02F10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38">
                <a:extLst>
                  <a:ext uri="{FF2B5EF4-FFF2-40B4-BE49-F238E27FC236}">
                    <a16:creationId xmlns:a16="http://schemas.microsoft.com/office/drawing/2014/main" id="{EFD9A81D-3BF3-4645-B93B-5AFD9D218F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39">
                <a:extLst>
                  <a:ext uri="{FF2B5EF4-FFF2-40B4-BE49-F238E27FC236}">
                    <a16:creationId xmlns:a16="http://schemas.microsoft.com/office/drawing/2014/main" id="{E372EB49-EA46-4A09-A3DF-9FCE4D4CF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40">
                <a:extLst>
                  <a:ext uri="{FF2B5EF4-FFF2-40B4-BE49-F238E27FC236}">
                    <a16:creationId xmlns:a16="http://schemas.microsoft.com/office/drawing/2014/main" id="{0C338488-BF7E-4A2B-B9A0-66408F2614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41">
                <a:extLst>
                  <a:ext uri="{FF2B5EF4-FFF2-40B4-BE49-F238E27FC236}">
                    <a16:creationId xmlns:a16="http://schemas.microsoft.com/office/drawing/2014/main" id="{8D1BDF75-ACBC-409F-8759-029F2A367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42">
                <a:extLst>
                  <a:ext uri="{FF2B5EF4-FFF2-40B4-BE49-F238E27FC236}">
                    <a16:creationId xmlns:a16="http://schemas.microsoft.com/office/drawing/2014/main" id="{FB7923E6-7159-4F90-BFC1-E0B7D2F6FC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43">
                <a:extLst>
                  <a:ext uri="{FF2B5EF4-FFF2-40B4-BE49-F238E27FC236}">
                    <a16:creationId xmlns:a16="http://schemas.microsoft.com/office/drawing/2014/main" id="{A277DE9D-A6CC-4D3B-A16F-BE77D07742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44">
                <a:extLst>
                  <a:ext uri="{FF2B5EF4-FFF2-40B4-BE49-F238E27FC236}">
                    <a16:creationId xmlns:a16="http://schemas.microsoft.com/office/drawing/2014/main" id="{8A91D8E9-C066-4B07-8F77-2F4676451B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45">
                <a:extLst>
                  <a:ext uri="{FF2B5EF4-FFF2-40B4-BE49-F238E27FC236}">
                    <a16:creationId xmlns:a16="http://schemas.microsoft.com/office/drawing/2014/main" id="{16FF0440-1169-4B9A-B5DA-C5DA711F97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46">
                <a:extLst>
                  <a:ext uri="{FF2B5EF4-FFF2-40B4-BE49-F238E27FC236}">
                    <a16:creationId xmlns:a16="http://schemas.microsoft.com/office/drawing/2014/main" id="{A860B2E8-0355-47CC-B2FD-CE6EEC40A3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47">
                <a:extLst>
                  <a:ext uri="{FF2B5EF4-FFF2-40B4-BE49-F238E27FC236}">
                    <a16:creationId xmlns:a16="http://schemas.microsoft.com/office/drawing/2014/main" id="{65DB1607-C3D2-4B80-B744-A05AC2177F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id="{1E7582B1-9E39-40BC-8E82-0D6D1D7A31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id="{4FD3D29C-5C12-4524-B008-607B8C7E58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50">
                <a:extLst>
                  <a:ext uri="{FF2B5EF4-FFF2-40B4-BE49-F238E27FC236}">
                    <a16:creationId xmlns:a16="http://schemas.microsoft.com/office/drawing/2014/main" id="{0489C60D-C852-4757-BF80-9F10CBDB0B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1">
                <a:extLst>
                  <a:ext uri="{FF2B5EF4-FFF2-40B4-BE49-F238E27FC236}">
                    <a16:creationId xmlns:a16="http://schemas.microsoft.com/office/drawing/2014/main" id="{11D5085D-5A5C-4172-8BF3-7AFF4AE684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2">
                <a:extLst>
                  <a:ext uri="{FF2B5EF4-FFF2-40B4-BE49-F238E27FC236}">
                    <a16:creationId xmlns:a16="http://schemas.microsoft.com/office/drawing/2014/main" id="{D3A53EF8-A8E2-4DEB-8575-6A4B25EE7B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53">
                <a:extLst>
                  <a:ext uri="{FF2B5EF4-FFF2-40B4-BE49-F238E27FC236}">
                    <a16:creationId xmlns:a16="http://schemas.microsoft.com/office/drawing/2014/main" id="{E10F8EAA-7B75-41C8-9BB9-3AD9F6DD6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54">
                <a:extLst>
                  <a:ext uri="{FF2B5EF4-FFF2-40B4-BE49-F238E27FC236}">
                    <a16:creationId xmlns:a16="http://schemas.microsoft.com/office/drawing/2014/main" id="{5AFD3856-051D-49D8-89D5-4D4D9B330C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55">
                <a:extLst>
                  <a:ext uri="{FF2B5EF4-FFF2-40B4-BE49-F238E27FC236}">
                    <a16:creationId xmlns:a16="http://schemas.microsoft.com/office/drawing/2014/main" id="{A598CDC5-267F-4FD2-A4EA-8A98A2C007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56">
                <a:extLst>
                  <a:ext uri="{FF2B5EF4-FFF2-40B4-BE49-F238E27FC236}">
                    <a16:creationId xmlns:a16="http://schemas.microsoft.com/office/drawing/2014/main" id="{18A0E241-4E5E-41CC-8397-C0E607675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57">
                <a:extLst>
                  <a:ext uri="{FF2B5EF4-FFF2-40B4-BE49-F238E27FC236}">
                    <a16:creationId xmlns:a16="http://schemas.microsoft.com/office/drawing/2014/main" id="{EBEC14CF-7909-4204-8DFE-A691876C8B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58">
                <a:extLst>
                  <a:ext uri="{FF2B5EF4-FFF2-40B4-BE49-F238E27FC236}">
                    <a16:creationId xmlns:a16="http://schemas.microsoft.com/office/drawing/2014/main" id="{D623ED30-BFA5-49CE-AD6D-6298DDEF6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59">
                <a:extLst>
                  <a:ext uri="{FF2B5EF4-FFF2-40B4-BE49-F238E27FC236}">
                    <a16:creationId xmlns:a16="http://schemas.microsoft.com/office/drawing/2014/main" id="{62942EC6-F6FA-4902-B24D-D0673484EA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60">
                <a:extLst>
                  <a:ext uri="{FF2B5EF4-FFF2-40B4-BE49-F238E27FC236}">
                    <a16:creationId xmlns:a16="http://schemas.microsoft.com/office/drawing/2014/main" id="{0CBFE0DB-8936-437A-934F-59A22B5F7D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61">
                <a:extLst>
                  <a:ext uri="{FF2B5EF4-FFF2-40B4-BE49-F238E27FC236}">
                    <a16:creationId xmlns:a16="http://schemas.microsoft.com/office/drawing/2014/main" id="{FE005F03-E57C-4080-9BA1-99D5314E3D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62">
                <a:extLst>
                  <a:ext uri="{FF2B5EF4-FFF2-40B4-BE49-F238E27FC236}">
                    <a16:creationId xmlns:a16="http://schemas.microsoft.com/office/drawing/2014/main" id="{77508358-5D84-499B-8229-B60EF26590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63">
                <a:extLst>
                  <a:ext uri="{FF2B5EF4-FFF2-40B4-BE49-F238E27FC236}">
                    <a16:creationId xmlns:a16="http://schemas.microsoft.com/office/drawing/2014/main" id="{ADEC1104-0A28-43D5-A702-B7D1DC7D09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64">
                <a:extLst>
                  <a:ext uri="{FF2B5EF4-FFF2-40B4-BE49-F238E27FC236}">
                    <a16:creationId xmlns:a16="http://schemas.microsoft.com/office/drawing/2014/main" id="{E9F14946-BE7E-4220-AD6F-E08B1A1DBC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65">
                <a:extLst>
                  <a:ext uri="{FF2B5EF4-FFF2-40B4-BE49-F238E27FC236}">
                    <a16:creationId xmlns:a16="http://schemas.microsoft.com/office/drawing/2014/main" id="{D5E3BA47-A4E9-4093-BC08-592C2294B0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66">
                <a:extLst>
                  <a:ext uri="{FF2B5EF4-FFF2-40B4-BE49-F238E27FC236}">
                    <a16:creationId xmlns:a16="http://schemas.microsoft.com/office/drawing/2014/main" id="{BFA94E61-8F89-4690-AB3B-E046DAFAA1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67">
                <a:extLst>
                  <a:ext uri="{FF2B5EF4-FFF2-40B4-BE49-F238E27FC236}">
                    <a16:creationId xmlns:a16="http://schemas.microsoft.com/office/drawing/2014/main" id="{7DC4EC0F-DF7A-403A-9A97-EBD96638B4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68">
                <a:extLst>
                  <a:ext uri="{FF2B5EF4-FFF2-40B4-BE49-F238E27FC236}">
                    <a16:creationId xmlns:a16="http://schemas.microsoft.com/office/drawing/2014/main" id="{D8E03438-9016-484C-B954-900B6AA87A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69">
                <a:extLst>
                  <a:ext uri="{FF2B5EF4-FFF2-40B4-BE49-F238E27FC236}">
                    <a16:creationId xmlns:a16="http://schemas.microsoft.com/office/drawing/2014/main" id="{48B641B5-225C-4DA1-A3F1-0DC261663F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70">
                <a:extLst>
                  <a:ext uri="{FF2B5EF4-FFF2-40B4-BE49-F238E27FC236}">
                    <a16:creationId xmlns:a16="http://schemas.microsoft.com/office/drawing/2014/main" id="{4D50B307-FB0A-43FA-9DD2-E6C7CBE687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71">
                <a:extLst>
                  <a:ext uri="{FF2B5EF4-FFF2-40B4-BE49-F238E27FC236}">
                    <a16:creationId xmlns:a16="http://schemas.microsoft.com/office/drawing/2014/main" id="{C73067BF-8617-4099-A521-677593BC4E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72">
                <a:extLst>
                  <a:ext uri="{FF2B5EF4-FFF2-40B4-BE49-F238E27FC236}">
                    <a16:creationId xmlns:a16="http://schemas.microsoft.com/office/drawing/2014/main" id="{E837E15E-8E79-42F2-B175-F4105DC6F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73">
                <a:extLst>
                  <a:ext uri="{FF2B5EF4-FFF2-40B4-BE49-F238E27FC236}">
                    <a16:creationId xmlns:a16="http://schemas.microsoft.com/office/drawing/2014/main" id="{016B81C3-8CBF-4741-B082-E92F231584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74">
                <a:extLst>
                  <a:ext uri="{FF2B5EF4-FFF2-40B4-BE49-F238E27FC236}">
                    <a16:creationId xmlns:a16="http://schemas.microsoft.com/office/drawing/2014/main" id="{569C9D51-ADFA-438B-8D38-A0F97F1596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75">
                <a:extLst>
                  <a:ext uri="{FF2B5EF4-FFF2-40B4-BE49-F238E27FC236}">
                    <a16:creationId xmlns:a16="http://schemas.microsoft.com/office/drawing/2014/main" id="{6B8F6279-413B-4367-8FE9-79B1A37DC6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76">
                <a:extLst>
                  <a:ext uri="{FF2B5EF4-FFF2-40B4-BE49-F238E27FC236}">
                    <a16:creationId xmlns:a16="http://schemas.microsoft.com/office/drawing/2014/main" id="{F88489B0-7EAE-45F7-8930-D03B6C543C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77">
                <a:extLst>
                  <a:ext uri="{FF2B5EF4-FFF2-40B4-BE49-F238E27FC236}">
                    <a16:creationId xmlns:a16="http://schemas.microsoft.com/office/drawing/2014/main" id="{C879611B-C735-4812-B9B2-F41A693033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78">
                <a:extLst>
                  <a:ext uri="{FF2B5EF4-FFF2-40B4-BE49-F238E27FC236}">
                    <a16:creationId xmlns:a16="http://schemas.microsoft.com/office/drawing/2014/main" id="{6EE82BED-61EC-43EF-96E3-4F16C2CB92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79">
                <a:extLst>
                  <a:ext uri="{FF2B5EF4-FFF2-40B4-BE49-F238E27FC236}">
                    <a16:creationId xmlns:a16="http://schemas.microsoft.com/office/drawing/2014/main" id="{C5AA3CEB-C202-4609-B946-1FB2AD1A3A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80">
                <a:extLst>
                  <a:ext uri="{FF2B5EF4-FFF2-40B4-BE49-F238E27FC236}">
                    <a16:creationId xmlns:a16="http://schemas.microsoft.com/office/drawing/2014/main" id="{86EAC27B-FF6E-455D-B88D-F24B90010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81">
                <a:extLst>
                  <a:ext uri="{FF2B5EF4-FFF2-40B4-BE49-F238E27FC236}">
                    <a16:creationId xmlns:a16="http://schemas.microsoft.com/office/drawing/2014/main" id="{147FB087-688F-4678-9243-C8A8CBC38C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82">
                <a:extLst>
                  <a:ext uri="{FF2B5EF4-FFF2-40B4-BE49-F238E27FC236}">
                    <a16:creationId xmlns:a16="http://schemas.microsoft.com/office/drawing/2014/main" id="{F54C4EDF-244A-447C-8F8D-300E4658D5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83">
                <a:extLst>
                  <a:ext uri="{FF2B5EF4-FFF2-40B4-BE49-F238E27FC236}">
                    <a16:creationId xmlns:a16="http://schemas.microsoft.com/office/drawing/2014/main" id="{C4B50557-30E2-44E2-93AB-AE48B19B29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84">
                <a:extLst>
                  <a:ext uri="{FF2B5EF4-FFF2-40B4-BE49-F238E27FC236}">
                    <a16:creationId xmlns:a16="http://schemas.microsoft.com/office/drawing/2014/main" id="{24B5DB85-1911-4DB4-9D53-A5375E8513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85">
                <a:extLst>
                  <a:ext uri="{FF2B5EF4-FFF2-40B4-BE49-F238E27FC236}">
                    <a16:creationId xmlns:a16="http://schemas.microsoft.com/office/drawing/2014/main" id="{39404E2F-F7C8-49A4-A5DB-248191F587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86">
                <a:extLst>
                  <a:ext uri="{FF2B5EF4-FFF2-40B4-BE49-F238E27FC236}">
                    <a16:creationId xmlns:a16="http://schemas.microsoft.com/office/drawing/2014/main" id="{DDADF590-08D8-43DF-A293-FF507C9EDA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87">
                <a:extLst>
                  <a:ext uri="{FF2B5EF4-FFF2-40B4-BE49-F238E27FC236}">
                    <a16:creationId xmlns:a16="http://schemas.microsoft.com/office/drawing/2014/main" id="{74039E2C-18DC-4A09-AC0B-F4F469F3E5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88">
                <a:extLst>
                  <a:ext uri="{FF2B5EF4-FFF2-40B4-BE49-F238E27FC236}">
                    <a16:creationId xmlns:a16="http://schemas.microsoft.com/office/drawing/2014/main" id="{5F9880DE-D345-4031-A7E2-A0B2BADC38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9">
                <a:extLst>
                  <a:ext uri="{FF2B5EF4-FFF2-40B4-BE49-F238E27FC236}">
                    <a16:creationId xmlns:a16="http://schemas.microsoft.com/office/drawing/2014/main" id="{0FC075AB-3A8E-4EB6-BCE0-A6EC3917D5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0">
                <a:extLst>
                  <a:ext uri="{FF2B5EF4-FFF2-40B4-BE49-F238E27FC236}">
                    <a16:creationId xmlns:a16="http://schemas.microsoft.com/office/drawing/2014/main" id="{E126740C-D9A3-4DB2-800E-BF3110DA99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91">
                <a:extLst>
                  <a:ext uri="{FF2B5EF4-FFF2-40B4-BE49-F238E27FC236}">
                    <a16:creationId xmlns:a16="http://schemas.microsoft.com/office/drawing/2014/main" id="{AC340586-1EC6-4CBF-BFE8-DD98B2945E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92">
                <a:extLst>
                  <a:ext uri="{FF2B5EF4-FFF2-40B4-BE49-F238E27FC236}">
                    <a16:creationId xmlns:a16="http://schemas.microsoft.com/office/drawing/2014/main" id="{D07AAF91-1D6A-41D8-9887-3EF648C7B6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93">
                <a:extLst>
                  <a:ext uri="{FF2B5EF4-FFF2-40B4-BE49-F238E27FC236}">
                    <a16:creationId xmlns:a16="http://schemas.microsoft.com/office/drawing/2014/main" id="{958A910F-7D33-4D74-BEE7-AEEEE04617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94">
                <a:extLst>
                  <a:ext uri="{FF2B5EF4-FFF2-40B4-BE49-F238E27FC236}">
                    <a16:creationId xmlns:a16="http://schemas.microsoft.com/office/drawing/2014/main" id="{F1AE6E72-43CA-4ED4-8D43-C3517EF81F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95">
                <a:extLst>
                  <a:ext uri="{FF2B5EF4-FFF2-40B4-BE49-F238E27FC236}">
                    <a16:creationId xmlns:a16="http://schemas.microsoft.com/office/drawing/2014/main" id="{5B2180E2-8058-4597-9556-F568FDBCD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96">
                <a:extLst>
                  <a:ext uri="{FF2B5EF4-FFF2-40B4-BE49-F238E27FC236}">
                    <a16:creationId xmlns:a16="http://schemas.microsoft.com/office/drawing/2014/main" id="{0948367A-D410-4DAC-9345-9995427AC9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7">
                <a:extLst>
                  <a:ext uri="{FF2B5EF4-FFF2-40B4-BE49-F238E27FC236}">
                    <a16:creationId xmlns:a16="http://schemas.microsoft.com/office/drawing/2014/main" id="{43752A73-1455-421B-BA56-5E93ACB2E7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98">
                <a:extLst>
                  <a:ext uri="{FF2B5EF4-FFF2-40B4-BE49-F238E27FC236}">
                    <a16:creationId xmlns:a16="http://schemas.microsoft.com/office/drawing/2014/main" id="{AE642AFB-1BE5-47CE-8407-FBCDEC85EC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99">
                <a:extLst>
                  <a:ext uri="{FF2B5EF4-FFF2-40B4-BE49-F238E27FC236}">
                    <a16:creationId xmlns:a16="http://schemas.microsoft.com/office/drawing/2014/main" id="{1665DAF1-B570-4819-A387-B1BA1B72F4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00">
                <a:extLst>
                  <a:ext uri="{FF2B5EF4-FFF2-40B4-BE49-F238E27FC236}">
                    <a16:creationId xmlns:a16="http://schemas.microsoft.com/office/drawing/2014/main" id="{18957BFB-1A86-438D-9DAB-F8CFCC855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01">
                <a:extLst>
                  <a:ext uri="{FF2B5EF4-FFF2-40B4-BE49-F238E27FC236}">
                    <a16:creationId xmlns:a16="http://schemas.microsoft.com/office/drawing/2014/main" id="{5BC56E82-CCC5-4A8E-B63C-E4E0D700A6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02">
                <a:extLst>
                  <a:ext uri="{FF2B5EF4-FFF2-40B4-BE49-F238E27FC236}">
                    <a16:creationId xmlns:a16="http://schemas.microsoft.com/office/drawing/2014/main" id="{F377C62F-79EE-4B32-988C-A7BE351D92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03">
                <a:extLst>
                  <a:ext uri="{FF2B5EF4-FFF2-40B4-BE49-F238E27FC236}">
                    <a16:creationId xmlns:a16="http://schemas.microsoft.com/office/drawing/2014/main" id="{7BE28BA7-957F-47F2-9EDB-1C8DC4E12D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04">
                <a:extLst>
                  <a:ext uri="{FF2B5EF4-FFF2-40B4-BE49-F238E27FC236}">
                    <a16:creationId xmlns:a16="http://schemas.microsoft.com/office/drawing/2014/main" id="{EBE49FCD-BC81-4A07-92C5-0538613B6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05">
                <a:extLst>
                  <a:ext uri="{FF2B5EF4-FFF2-40B4-BE49-F238E27FC236}">
                    <a16:creationId xmlns:a16="http://schemas.microsoft.com/office/drawing/2014/main" id="{E12A0E47-DE32-4ED8-86D4-20C26F53FF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06">
                <a:extLst>
                  <a:ext uri="{FF2B5EF4-FFF2-40B4-BE49-F238E27FC236}">
                    <a16:creationId xmlns:a16="http://schemas.microsoft.com/office/drawing/2014/main" id="{B563D27D-AB12-4BDC-ACBC-EE86F95820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07">
                <a:extLst>
                  <a:ext uri="{FF2B5EF4-FFF2-40B4-BE49-F238E27FC236}">
                    <a16:creationId xmlns:a16="http://schemas.microsoft.com/office/drawing/2014/main" id="{815B20BB-C574-4D0D-8B24-75DA76187A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08">
                <a:extLst>
                  <a:ext uri="{FF2B5EF4-FFF2-40B4-BE49-F238E27FC236}">
                    <a16:creationId xmlns:a16="http://schemas.microsoft.com/office/drawing/2014/main" id="{047FA329-5966-463E-89DC-84107CB3D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09">
                <a:extLst>
                  <a:ext uri="{FF2B5EF4-FFF2-40B4-BE49-F238E27FC236}">
                    <a16:creationId xmlns:a16="http://schemas.microsoft.com/office/drawing/2014/main" id="{63FB9042-2588-4739-941E-F872ABB1CC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10">
                <a:extLst>
                  <a:ext uri="{FF2B5EF4-FFF2-40B4-BE49-F238E27FC236}">
                    <a16:creationId xmlns:a16="http://schemas.microsoft.com/office/drawing/2014/main" id="{23E69323-32C6-4F01-91F7-9C6CC0B182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11">
                <a:extLst>
                  <a:ext uri="{FF2B5EF4-FFF2-40B4-BE49-F238E27FC236}">
                    <a16:creationId xmlns:a16="http://schemas.microsoft.com/office/drawing/2014/main" id="{0BA18B01-EFBA-4255-99A9-777B683336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12">
                <a:extLst>
                  <a:ext uri="{FF2B5EF4-FFF2-40B4-BE49-F238E27FC236}">
                    <a16:creationId xmlns:a16="http://schemas.microsoft.com/office/drawing/2014/main" id="{4F603969-DF5D-479D-8509-F77D65D794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13">
                <a:extLst>
                  <a:ext uri="{FF2B5EF4-FFF2-40B4-BE49-F238E27FC236}">
                    <a16:creationId xmlns:a16="http://schemas.microsoft.com/office/drawing/2014/main" id="{8D67AA45-3D16-470B-8240-8A420CC034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14">
                <a:extLst>
                  <a:ext uri="{FF2B5EF4-FFF2-40B4-BE49-F238E27FC236}">
                    <a16:creationId xmlns:a16="http://schemas.microsoft.com/office/drawing/2014/main" id="{91129609-45E9-4250-B085-BDAC544D19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15">
                <a:extLst>
                  <a:ext uri="{FF2B5EF4-FFF2-40B4-BE49-F238E27FC236}">
                    <a16:creationId xmlns:a16="http://schemas.microsoft.com/office/drawing/2014/main" id="{E46B6A83-B1DD-4488-8727-594942426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16">
                <a:extLst>
                  <a:ext uri="{FF2B5EF4-FFF2-40B4-BE49-F238E27FC236}">
                    <a16:creationId xmlns:a16="http://schemas.microsoft.com/office/drawing/2014/main" id="{2D87EA7E-543B-4645-93AB-9F7A12F9C6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17">
                <a:extLst>
                  <a:ext uri="{FF2B5EF4-FFF2-40B4-BE49-F238E27FC236}">
                    <a16:creationId xmlns:a16="http://schemas.microsoft.com/office/drawing/2014/main" id="{649C394B-4E57-4E8F-B065-98E14E1832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18">
                <a:extLst>
                  <a:ext uri="{FF2B5EF4-FFF2-40B4-BE49-F238E27FC236}">
                    <a16:creationId xmlns:a16="http://schemas.microsoft.com/office/drawing/2014/main" id="{53015D15-A948-4978-B8C5-6A98E4F14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19">
                <a:extLst>
                  <a:ext uri="{FF2B5EF4-FFF2-40B4-BE49-F238E27FC236}">
                    <a16:creationId xmlns:a16="http://schemas.microsoft.com/office/drawing/2014/main" id="{A7D30A6B-3E3A-4EA2-BA4F-72941F8D20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20">
                <a:extLst>
                  <a:ext uri="{FF2B5EF4-FFF2-40B4-BE49-F238E27FC236}">
                    <a16:creationId xmlns:a16="http://schemas.microsoft.com/office/drawing/2014/main" id="{63F07179-C0CE-434E-8EC4-BBDE55A5B0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21">
                <a:extLst>
                  <a:ext uri="{FF2B5EF4-FFF2-40B4-BE49-F238E27FC236}">
                    <a16:creationId xmlns:a16="http://schemas.microsoft.com/office/drawing/2014/main" id="{A3F4A9E9-2AEC-4C1E-A49F-CCF5BE3240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22">
                <a:extLst>
                  <a:ext uri="{FF2B5EF4-FFF2-40B4-BE49-F238E27FC236}">
                    <a16:creationId xmlns:a16="http://schemas.microsoft.com/office/drawing/2014/main" id="{93BFD2DB-434F-4DD8-B620-7A87E287DE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23">
                <a:extLst>
                  <a:ext uri="{FF2B5EF4-FFF2-40B4-BE49-F238E27FC236}">
                    <a16:creationId xmlns:a16="http://schemas.microsoft.com/office/drawing/2014/main" id="{5CF2B74E-7029-4469-9EB5-B0AAC897D0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24">
                <a:extLst>
                  <a:ext uri="{FF2B5EF4-FFF2-40B4-BE49-F238E27FC236}">
                    <a16:creationId xmlns:a16="http://schemas.microsoft.com/office/drawing/2014/main" id="{2D536ADF-B838-444F-877F-D99D271420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25">
                <a:extLst>
                  <a:ext uri="{FF2B5EF4-FFF2-40B4-BE49-F238E27FC236}">
                    <a16:creationId xmlns:a16="http://schemas.microsoft.com/office/drawing/2014/main" id="{8D18A8A2-BC29-43F4-890C-47BB044C9A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26">
                <a:extLst>
                  <a:ext uri="{FF2B5EF4-FFF2-40B4-BE49-F238E27FC236}">
                    <a16:creationId xmlns:a16="http://schemas.microsoft.com/office/drawing/2014/main" id="{0FD8E287-3CD8-4041-B16D-C5787010C2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27">
                <a:extLst>
                  <a:ext uri="{FF2B5EF4-FFF2-40B4-BE49-F238E27FC236}">
                    <a16:creationId xmlns:a16="http://schemas.microsoft.com/office/drawing/2014/main" id="{D467FC92-8083-4039-B7D2-8FC216DC7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28">
                <a:extLst>
                  <a:ext uri="{FF2B5EF4-FFF2-40B4-BE49-F238E27FC236}">
                    <a16:creationId xmlns:a16="http://schemas.microsoft.com/office/drawing/2014/main" id="{E0E26DB4-BEC7-4788-840D-C163199C8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29">
                <a:extLst>
                  <a:ext uri="{FF2B5EF4-FFF2-40B4-BE49-F238E27FC236}">
                    <a16:creationId xmlns:a16="http://schemas.microsoft.com/office/drawing/2014/main" id="{68E86183-210F-44B1-8442-D1D825137E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30">
                <a:extLst>
                  <a:ext uri="{FF2B5EF4-FFF2-40B4-BE49-F238E27FC236}">
                    <a16:creationId xmlns:a16="http://schemas.microsoft.com/office/drawing/2014/main" id="{DE2E772F-65B6-4863-A1DD-2A7593BC4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31">
                <a:extLst>
                  <a:ext uri="{FF2B5EF4-FFF2-40B4-BE49-F238E27FC236}">
                    <a16:creationId xmlns:a16="http://schemas.microsoft.com/office/drawing/2014/main" id="{91F737EE-3A25-414C-8D8C-F0C60622DD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32">
                <a:extLst>
                  <a:ext uri="{FF2B5EF4-FFF2-40B4-BE49-F238E27FC236}">
                    <a16:creationId xmlns:a16="http://schemas.microsoft.com/office/drawing/2014/main" id="{02E7A363-8EDD-4236-9121-85EE1E494F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33">
                <a:extLst>
                  <a:ext uri="{FF2B5EF4-FFF2-40B4-BE49-F238E27FC236}">
                    <a16:creationId xmlns:a16="http://schemas.microsoft.com/office/drawing/2014/main" id="{7E74F322-4943-4C2F-8D7D-ECCEF4C53F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34">
                <a:extLst>
                  <a:ext uri="{FF2B5EF4-FFF2-40B4-BE49-F238E27FC236}">
                    <a16:creationId xmlns:a16="http://schemas.microsoft.com/office/drawing/2014/main" id="{5D58F067-5D86-4312-934B-80C1F34EED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35">
                <a:extLst>
                  <a:ext uri="{FF2B5EF4-FFF2-40B4-BE49-F238E27FC236}">
                    <a16:creationId xmlns:a16="http://schemas.microsoft.com/office/drawing/2014/main" id="{CAD8DBA7-61BB-4662-BED7-79D31FC50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36">
                <a:extLst>
                  <a:ext uri="{FF2B5EF4-FFF2-40B4-BE49-F238E27FC236}">
                    <a16:creationId xmlns:a16="http://schemas.microsoft.com/office/drawing/2014/main" id="{EB6156CA-9BF2-41AB-8F81-13A5EFB031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37">
                <a:extLst>
                  <a:ext uri="{FF2B5EF4-FFF2-40B4-BE49-F238E27FC236}">
                    <a16:creationId xmlns:a16="http://schemas.microsoft.com/office/drawing/2014/main" id="{CA984EB7-E010-40E3-9B13-998B8AB50B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38">
                <a:extLst>
                  <a:ext uri="{FF2B5EF4-FFF2-40B4-BE49-F238E27FC236}">
                    <a16:creationId xmlns:a16="http://schemas.microsoft.com/office/drawing/2014/main" id="{4385B699-F501-4654-B4AE-A15E46C6CE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39">
                <a:extLst>
                  <a:ext uri="{FF2B5EF4-FFF2-40B4-BE49-F238E27FC236}">
                    <a16:creationId xmlns:a16="http://schemas.microsoft.com/office/drawing/2014/main" id="{EF13A6FE-92E7-4FBE-920C-0C5EE173DC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40">
                <a:extLst>
                  <a:ext uri="{FF2B5EF4-FFF2-40B4-BE49-F238E27FC236}">
                    <a16:creationId xmlns:a16="http://schemas.microsoft.com/office/drawing/2014/main" id="{987841D7-0745-4CF9-A887-9BF325EAFC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41">
                <a:extLst>
                  <a:ext uri="{FF2B5EF4-FFF2-40B4-BE49-F238E27FC236}">
                    <a16:creationId xmlns:a16="http://schemas.microsoft.com/office/drawing/2014/main" id="{362286F3-1014-4D44-AC7B-4ED4CA3D53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42">
                <a:extLst>
                  <a:ext uri="{FF2B5EF4-FFF2-40B4-BE49-F238E27FC236}">
                    <a16:creationId xmlns:a16="http://schemas.microsoft.com/office/drawing/2014/main" id="{1D7712C5-9669-49C4-8B38-02C17BD4EB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3">
                <a:extLst>
                  <a:ext uri="{FF2B5EF4-FFF2-40B4-BE49-F238E27FC236}">
                    <a16:creationId xmlns:a16="http://schemas.microsoft.com/office/drawing/2014/main" id="{AFBEA6D6-F87A-448E-A751-6211165307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44">
                <a:extLst>
                  <a:ext uri="{FF2B5EF4-FFF2-40B4-BE49-F238E27FC236}">
                    <a16:creationId xmlns:a16="http://schemas.microsoft.com/office/drawing/2014/main" id="{CAEB11A3-0584-486A-BE73-F85E5E36A1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45">
                <a:extLst>
                  <a:ext uri="{FF2B5EF4-FFF2-40B4-BE49-F238E27FC236}">
                    <a16:creationId xmlns:a16="http://schemas.microsoft.com/office/drawing/2014/main" id="{C76A63C2-C176-4C5B-B7AB-535BC9AADC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46">
                <a:extLst>
                  <a:ext uri="{FF2B5EF4-FFF2-40B4-BE49-F238E27FC236}">
                    <a16:creationId xmlns:a16="http://schemas.microsoft.com/office/drawing/2014/main" id="{CB08CA41-F4FB-4B56-BE68-9EC75A4AC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47">
                <a:extLst>
                  <a:ext uri="{FF2B5EF4-FFF2-40B4-BE49-F238E27FC236}">
                    <a16:creationId xmlns:a16="http://schemas.microsoft.com/office/drawing/2014/main" id="{E0E5AFBD-2247-4603-907D-B3AAE3B162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48">
                <a:extLst>
                  <a:ext uri="{FF2B5EF4-FFF2-40B4-BE49-F238E27FC236}">
                    <a16:creationId xmlns:a16="http://schemas.microsoft.com/office/drawing/2014/main" id="{7E276170-1DEA-4E77-B64E-022D8D0BF2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49">
                <a:extLst>
                  <a:ext uri="{FF2B5EF4-FFF2-40B4-BE49-F238E27FC236}">
                    <a16:creationId xmlns:a16="http://schemas.microsoft.com/office/drawing/2014/main" id="{395FAA2F-0A9D-48F7-A7DA-7FA678132B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50">
                <a:extLst>
                  <a:ext uri="{FF2B5EF4-FFF2-40B4-BE49-F238E27FC236}">
                    <a16:creationId xmlns:a16="http://schemas.microsoft.com/office/drawing/2014/main" id="{B8786E94-C765-4C64-ACFF-5C216B8159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51">
                <a:extLst>
                  <a:ext uri="{FF2B5EF4-FFF2-40B4-BE49-F238E27FC236}">
                    <a16:creationId xmlns:a16="http://schemas.microsoft.com/office/drawing/2014/main" id="{29602A6F-F12F-4291-9D56-D173AAB6FA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52">
                <a:extLst>
                  <a:ext uri="{FF2B5EF4-FFF2-40B4-BE49-F238E27FC236}">
                    <a16:creationId xmlns:a16="http://schemas.microsoft.com/office/drawing/2014/main" id="{49ACBB60-F51A-4FAA-AC9E-5EF648D10F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53">
                <a:extLst>
                  <a:ext uri="{FF2B5EF4-FFF2-40B4-BE49-F238E27FC236}">
                    <a16:creationId xmlns:a16="http://schemas.microsoft.com/office/drawing/2014/main" id="{74D725C0-3E24-4620-9EA1-3F842919FE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54">
                <a:extLst>
                  <a:ext uri="{FF2B5EF4-FFF2-40B4-BE49-F238E27FC236}">
                    <a16:creationId xmlns:a16="http://schemas.microsoft.com/office/drawing/2014/main" id="{14677584-B6C7-4E9E-98AB-90A77EAC0D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55">
                <a:extLst>
                  <a:ext uri="{FF2B5EF4-FFF2-40B4-BE49-F238E27FC236}">
                    <a16:creationId xmlns:a16="http://schemas.microsoft.com/office/drawing/2014/main" id="{14D61D84-13F6-4B9E-AEB6-71B1854AE6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56">
                <a:extLst>
                  <a:ext uri="{FF2B5EF4-FFF2-40B4-BE49-F238E27FC236}">
                    <a16:creationId xmlns:a16="http://schemas.microsoft.com/office/drawing/2014/main" id="{638B0B13-D80B-426F-A96D-3887E6722A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57">
                <a:extLst>
                  <a:ext uri="{FF2B5EF4-FFF2-40B4-BE49-F238E27FC236}">
                    <a16:creationId xmlns:a16="http://schemas.microsoft.com/office/drawing/2014/main" id="{064A713D-BF17-4110-9C0B-4A8BED299A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58">
                <a:extLst>
                  <a:ext uri="{FF2B5EF4-FFF2-40B4-BE49-F238E27FC236}">
                    <a16:creationId xmlns:a16="http://schemas.microsoft.com/office/drawing/2014/main" id="{FA98AC4B-D450-4E20-BA9E-5447598356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59">
                <a:extLst>
                  <a:ext uri="{FF2B5EF4-FFF2-40B4-BE49-F238E27FC236}">
                    <a16:creationId xmlns:a16="http://schemas.microsoft.com/office/drawing/2014/main" id="{4ACFB102-868C-4B78-A0CA-3B50CCDE38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60">
                <a:extLst>
                  <a:ext uri="{FF2B5EF4-FFF2-40B4-BE49-F238E27FC236}">
                    <a16:creationId xmlns:a16="http://schemas.microsoft.com/office/drawing/2014/main" id="{BC4308BD-866C-4259-9EE3-BBBC5664D0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61">
                <a:extLst>
                  <a:ext uri="{FF2B5EF4-FFF2-40B4-BE49-F238E27FC236}">
                    <a16:creationId xmlns:a16="http://schemas.microsoft.com/office/drawing/2014/main" id="{8184F03E-B043-46CB-B49C-9976450AE0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62">
                <a:extLst>
                  <a:ext uri="{FF2B5EF4-FFF2-40B4-BE49-F238E27FC236}">
                    <a16:creationId xmlns:a16="http://schemas.microsoft.com/office/drawing/2014/main" id="{1A1DE10D-C771-4D62-A5DA-F79D14D8D4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63">
                <a:extLst>
                  <a:ext uri="{FF2B5EF4-FFF2-40B4-BE49-F238E27FC236}">
                    <a16:creationId xmlns:a16="http://schemas.microsoft.com/office/drawing/2014/main" id="{2EBBE258-94EB-4201-A468-40578575A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64">
                <a:extLst>
                  <a:ext uri="{FF2B5EF4-FFF2-40B4-BE49-F238E27FC236}">
                    <a16:creationId xmlns:a16="http://schemas.microsoft.com/office/drawing/2014/main" id="{0147FAFF-F88F-4747-B5B2-232285869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65">
                <a:extLst>
                  <a:ext uri="{FF2B5EF4-FFF2-40B4-BE49-F238E27FC236}">
                    <a16:creationId xmlns:a16="http://schemas.microsoft.com/office/drawing/2014/main" id="{5759970B-25B4-480E-ACC7-8B42084A08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66">
                <a:extLst>
                  <a:ext uri="{FF2B5EF4-FFF2-40B4-BE49-F238E27FC236}">
                    <a16:creationId xmlns:a16="http://schemas.microsoft.com/office/drawing/2014/main" id="{650A43EA-74A2-4C64-8943-30415AD48A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67">
                <a:extLst>
                  <a:ext uri="{FF2B5EF4-FFF2-40B4-BE49-F238E27FC236}">
                    <a16:creationId xmlns:a16="http://schemas.microsoft.com/office/drawing/2014/main" id="{DE41DFD7-9064-4F0B-A89A-4AB06DB3A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68">
                <a:extLst>
                  <a:ext uri="{FF2B5EF4-FFF2-40B4-BE49-F238E27FC236}">
                    <a16:creationId xmlns:a16="http://schemas.microsoft.com/office/drawing/2014/main" id="{57FC91CE-08E7-4671-AD4D-23DBF7A8AA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69">
                <a:extLst>
                  <a:ext uri="{FF2B5EF4-FFF2-40B4-BE49-F238E27FC236}">
                    <a16:creationId xmlns:a16="http://schemas.microsoft.com/office/drawing/2014/main" id="{F09FB7BD-B38D-4387-8113-E4FDFDBE49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70">
                <a:extLst>
                  <a:ext uri="{FF2B5EF4-FFF2-40B4-BE49-F238E27FC236}">
                    <a16:creationId xmlns:a16="http://schemas.microsoft.com/office/drawing/2014/main" id="{2EB989CA-10CC-4420-B58A-288E3D6C2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71">
                <a:extLst>
                  <a:ext uri="{FF2B5EF4-FFF2-40B4-BE49-F238E27FC236}">
                    <a16:creationId xmlns:a16="http://schemas.microsoft.com/office/drawing/2014/main" id="{A417A4A1-7BE7-4D4A-95D0-0507128C72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72">
                <a:extLst>
                  <a:ext uri="{FF2B5EF4-FFF2-40B4-BE49-F238E27FC236}">
                    <a16:creationId xmlns:a16="http://schemas.microsoft.com/office/drawing/2014/main" id="{F6FF6372-4A91-449C-A493-6E3A4B2C15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73">
                <a:extLst>
                  <a:ext uri="{FF2B5EF4-FFF2-40B4-BE49-F238E27FC236}">
                    <a16:creationId xmlns:a16="http://schemas.microsoft.com/office/drawing/2014/main" id="{2603FF97-BD90-44B3-8A56-777D4B4EEB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74">
                <a:extLst>
                  <a:ext uri="{FF2B5EF4-FFF2-40B4-BE49-F238E27FC236}">
                    <a16:creationId xmlns:a16="http://schemas.microsoft.com/office/drawing/2014/main" id="{E88A3A0D-A953-479F-85BF-3397598C82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75">
                <a:extLst>
                  <a:ext uri="{FF2B5EF4-FFF2-40B4-BE49-F238E27FC236}">
                    <a16:creationId xmlns:a16="http://schemas.microsoft.com/office/drawing/2014/main" id="{72EA96B6-BBDA-47B7-9AE9-9EF0DF4C3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76">
                <a:extLst>
                  <a:ext uri="{FF2B5EF4-FFF2-40B4-BE49-F238E27FC236}">
                    <a16:creationId xmlns:a16="http://schemas.microsoft.com/office/drawing/2014/main" id="{6F2E5522-802B-4F20-BC33-35C8D23F4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77">
                <a:extLst>
                  <a:ext uri="{FF2B5EF4-FFF2-40B4-BE49-F238E27FC236}">
                    <a16:creationId xmlns:a16="http://schemas.microsoft.com/office/drawing/2014/main" id="{9B78B285-B01B-4011-9F8E-9CB5BB059E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78">
                <a:extLst>
                  <a:ext uri="{FF2B5EF4-FFF2-40B4-BE49-F238E27FC236}">
                    <a16:creationId xmlns:a16="http://schemas.microsoft.com/office/drawing/2014/main" id="{BBC949C8-C14E-4558-9147-5E02F59BF8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79">
                <a:extLst>
                  <a:ext uri="{FF2B5EF4-FFF2-40B4-BE49-F238E27FC236}">
                    <a16:creationId xmlns:a16="http://schemas.microsoft.com/office/drawing/2014/main" id="{668CC4CF-324E-4C05-9CB1-DA6838D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80">
                <a:extLst>
                  <a:ext uri="{FF2B5EF4-FFF2-40B4-BE49-F238E27FC236}">
                    <a16:creationId xmlns:a16="http://schemas.microsoft.com/office/drawing/2014/main" id="{A6DB5236-C102-4954-93E1-3B5252CD9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1">
                <a:extLst>
                  <a:ext uri="{FF2B5EF4-FFF2-40B4-BE49-F238E27FC236}">
                    <a16:creationId xmlns:a16="http://schemas.microsoft.com/office/drawing/2014/main" id="{331737B1-408C-42FF-98E6-FEEBAFDF9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82">
                <a:extLst>
                  <a:ext uri="{FF2B5EF4-FFF2-40B4-BE49-F238E27FC236}">
                    <a16:creationId xmlns:a16="http://schemas.microsoft.com/office/drawing/2014/main" id="{048DEDDD-3507-4D4C-A90D-8500B667A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83">
                <a:extLst>
                  <a:ext uri="{FF2B5EF4-FFF2-40B4-BE49-F238E27FC236}">
                    <a16:creationId xmlns:a16="http://schemas.microsoft.com/office/drawing/2014/main" id="{F132660C-4A79-4AE4-843C-F4411399C5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84">
                <a:extLst>
                  <a:ext uri="{FF2B5EF4-FFF2-40B4-BE49-F238E27FC236}">
                    <a16:creationId xmlns:a16="http://schemas.microsoft.com/office/drawing/2014/main" id="{898A7F8B-F256-4755-9B23-E28C65245E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85">
                <a:extLst>
                  <a:ext uri="{FF2B5EF4-FFF2-40B4-BE49-F238E27FC236}">
                    <a16:creationId xmlns:a16="http://schemas.microsoft.com/office/drawing/2014/main" id="{DB7FDFD5-1FE1-4547-A65C-8E8262A2B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86">
                <a:extLst>
                  <a:ext uri="{FF2B5EF4-FFF2-40B4-BE49-F238E27FC236}">
                    <a16:creationId xmlns:a16="http://schemas.microsoft.com/office/drawing/2014/main" id="{B15FF00F-25EF-4E5E-BB09-134A55091A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87">
                <a:extLst>
                  <a:ext uri="{FF2B5EF4-FFF2-40B4-BE49-F238E27FC236}">
                    <a16:creationId xmlns:a16="http://schemas.microsoft.com/office/drawing/2014/main" id="{DDBB3173-C05D-49F5-A9B7-8D64356D54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88">
                <a:extLst>
                  <a:ext uri="{FF2B5EF4-FFF2-40B4-BE49-F238E27FC236}">
                    <a16:creationId xmlns:a16="http://schemas.microsoft.com/office/drawing/2014/main" id="{292A88EA-1A1B-4F77-9ECD-80A2F3934F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89">
                <a:extLst>
                  <a:ext uri="{FF2B5EF4-FFF2-40B4-BE49-F238E27FC236}">
                    <a16:creationId xmlns:a16="http://schemas.microsoft.com/office/drawing/2014/main" id="{FFF3E338-6052-453E-8E52-7685F93694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90">
                <a:extLst>
                  <a:ext uri="{FF2B5EF4-FFF2-40B4-BE49-F238E27FC236}">
                    <a16:creationId xmlns:a16="http://schemas.microsoft.com/office/drawing/2014/main" id="{5E10AFF7-E223-4468-901B-7D44027091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91">
                <a:extLst>
                  <a:ext uri="{FF2B5EF4-FFF2-40B4-BE49-F238E27FC236}">
                    <a16:creationId xmlns:a16="http://schemas.microsoft.com/office/drawing/2014/main" id="{479757F5-6532-4038-82AD-C154739EB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92">
                <a:extLst>
                  <a:ext uri="{FF2B5EF4-FFF2-40B4-BE49-F238E27FC236}">
                    <a16:creationId xmlns:a16="http://schemas.microsoft.com/office/drawing/2014/main" id="{33D3F330-3037-4EBD-809D-E11031B7C5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93">
                <a:extLst>
                  <a:ext uri="{FF2B5EF4-FFF2-40B4-BE49-F238E27FC236}">
                    <a16:creationId xmlns:a16="http://schemas.microsoft.com/office/drawing/2014/main" id="{3E1605E3-D073-429F-9827-4D8E1D624F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94">
                <a:extLst>
                  <a:ext uri="{FF2B5EF4-FFF2-40B4-BE49-F238E27FC236}">
                    <a16:creationId xmlns:a16="http://schemas.microsoft.com/office/drawing/2014/main" id="{C375B655-4C8C-4C87-BB73-1FAA41D32D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95">
                <a:extLst>
                  <a:ext uri="{FF2B5EF4-FFF2-40B4-BE49-F238E27FC236}">
                    <a16:creationId xmlns:a16="http://schemas.microsoft.com/office/drawing/2014/main" id="{F3A17969-93C9-4632-BC46-7B7CC9EAC0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96">
                <a:extLst>
                  <a:ext uri="{FF2B5EF4-FFF2-40B4-BE49-F238E27FC236}">
                    <a16:creationId xmlns:a16="http://schemas.microsoft.com/office/drawing/2014/main" id="{7B10A74B-1788-487B-AD6A-F1C5ECAB8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97">
                <a:extLst>
                  <a:ext uri="{FF2B5EF4-FFF2-40B4-BE49-F238E27FC236}">
                    <a16:creationId xmlns:a16="http://schemas.microsoft.com/office/drawing/2014/main" id="{64029DAF-1150-417D-B559-3FC08C97E1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98">
                <a:extLst>
                  <a:ext uri="{FF2B5EF4-FFF2-40B4-BE49-F238E27FC236}">
                    <a16:creationId xmlns:a16="http://schemas.microsoft.com/office/drawing/2014/main" id="{EF13D9B1-11F1-4A95-8570-854CFD73A5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99">
                <a:extLst>
                  <a:ext uri="{FF2B5EF4-FFF2-40B4-BE49-F238E27FC236}">
                    <a16:creationId xmlns:a16="http://schemas.microsoft.com/office/drawing/2014/main" id="{F4AFC76F-928F-4EF9-97C0-07400CEE59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200">
                <a:extLst>
                  <a:ext uri="{FF2B5EF4-FFF2-40B4-BE49-F238E27FC236}">
                    <a16:creationId xmlns:a16="http://schemas.microsoft.com/office/drawing/2014/main" id="{BD04B85E-EFF6-4295-BD24-422616B306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201">
                <a:extLst>
                  <a:ext uri="{FF2B5EF4-FFF2-40B4-BE49-F238E27FC236}">
                    <a16:creationId xmlns:a16="http://schemas.microsoft.com/office/drawing/2014/main" id="{15A6853F-4C23-4AB1-8C31-698C22A060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2">
                <a:extLst>
                  <a:ext uri="{FF2B5EF4-FFF2-40B4-BE49-F238E27FC236}">
                    <a16:creationId xmlns:a16="http://schemas.microsoft.com/office/drawing/2014/main" id="{4E097F19-A1B3-4449-82CA-12E12F0BEE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03">
                <a:extLst>
                  <a:ext uri="{FF2B5EF4-FFF2-40B4-BE49-F238E27FC236}">
                    <a16:creationId xmlns:a16="http://schemas.microsoft.com/office/drawing/2014/main" id="{8D6A26CB-F945-4384-AC53-000A3EFF85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04">
                <a:extLst>
                  <a:ext uri="{FF2B5EF4-FFF2-40B4-BE49-F238E27FC236}">
                    <a16:creationId xmlns:a16="http://schemas.microsoft.com/office/drawing/2014/main" id="{E8DF69ED-D33F-4B6F-BF28-31FB7F19DF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Freeform 206">
              <a:extLst>
                <a:ext uri="{FF2B5EF4-FFF2-40B4-BE49-F238E27FC236}">
                  <a16:creationId xmlns:a16="http://schemas.microsoft.com/office/drawing/2014/main" id="{65C8CA65-E172-4FB7-9F48-1ACC82DC4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7">
              <a:extLst>
                <a:ext uri="{FF2B5EF4-FFF2-40B4-BE49-F238E27FC236}">
                  <a16:creationId xmlns:a16="http://schemas.microsoft.com/office/drawing/2014/main" id="{A3609036-C340-4F0A-B697-3A04B038E7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8">
              <a:extLst>
                <a:ext uri="{FF2B5EF4-FFF2-40B4-BE49-F238E27FC236}">
                  <a16:creationId xmlns:a16="http://schemas.microsoft.com/office/drawing/2014/main" id="{11AAB3DC-9C45-42A6-BE8E-A83EBE4A2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9">
              <a:extLst>
                <a:ext uri="{FF2B5EF4-FFF2-40B4-BE49-F238E27FC236}">
                  <a16:creationId xmlns:a16="http://schemas.microsoft.com/office/drawing/2014/main" id="{D02762A0-46FC-4915-8EBB-140C6CB891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10">
              <a:extLst>
                <a:ext uri="{FF2B5EF4-FFF2-40B4-BE49-F238E27FC236}">
                  <a16:creationId xmlns:a16="http://schemas.microsoft.com/office/drawing/2014/main" id="{479F6511-4ED7-4329-8289-082D72DEFF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1">
              <a:extLst>
                <a:ext uri="{FF2B5EF4-FFF2-40B4-BE49-F238E27FC236}">
                  <a16:creationId xmlns:a16="http://schemas.microsoft.com/office/drawing/2014/main" id="{23775F10-CAEA-419A-B5F5-2E9E5967D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12">
              <a:extLst>
                <a:ext uri="{FF2B5EF4-FFF2-40B4-BE49-F238E27FC236}">
                  <a16:creationId xmlns:a16="http://schemas.microsoft.com/office/drawing/2014/main" id="{EA8D9765-E7EC-446B-8D77-CBA8ECEE4B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>
              <a:extLst>
                <a:ext uri="{FF2B5EF4-FFF2-40B4-BE49-F238E27FC236}">
                  <a16:creationId xmlns:a16="http://schemas.microsoft.com/office/drawing/2014/main" id="{9CF54D15-104D-40F4-9BFA-7CEF07608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>
              <a:extLst>
                <a:ext uri="{FF2B5EF4-FFF2-40B4-BE49-F238E27FC236}">
                  <a16:creationId xmlns:a16="http://schemas.microsoft.com/office/drawing/2014/main" id="{21B47BFA-6548-45BA-BE0F-4F998B277D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>
              <a:extLst>
                <a:ext uri="{FF2B5EF4-FFF2-40B4-BE49-F238E27FC236}">
                  <a16:creationId xmlns:a16="http://schemas.microsoft.com/office/drawing/2014/main" id="{5959F140-425B-44A4-B890-F0D1AF573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16">
              <a:extLst>
                <a:ext uri="{FF2B5EF4-FFF2-40B4-BE49-F238E27FC236}">
                  <a16:creationId xmlns:a16="http://schemas.microsoft.com/office/drawing/2014/main" id="{5AB7E215-EB7D-440A-AC48-01B3B459C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17">
              <a:extLst>
                <a:ext uri="{FF2B5EF4-FFF2-40B4-BE49-F238E27FC236}">
                  <a16:creationId xmlns:a16="http://schemas.microsoft.com/office/drawing/2014/main" id="{747F59FB-B006-4958-BF13-29CEB332E4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18">
              <a:extLst>
                <a:ext uri="{FF2B5EF4-FFF2-40B4-BE49-F238E27FC236}">
                  <a16:creationId xmlns:a16="http://schemas.microsoft.com/office/drawing/2014/main" id="{8A2A5B75-B009-49EA-934B-3F2AF42FB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9">
              <a:extLst>
                <a:ext uri="{FF2B5EF4-FFF2-40B4-BE49-F238E27FC236}">
                  <a16:creationId xmlns:a16="http://schemas.microsoft.com/office/drawing/2014/main" id="{B29D9070-D525-487C-AC68-F20F2D5D4A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20">
              <a:extLst>
                <a:ext uri="{FF2B5EF4-FFF2-40B4-BE49-F238E27FC236}">
                  <a16:creationId xmlns:a16="http://schemas.microsoft.com/office/drawing/2014/main" id="{DB1EBA58-B849-47BA-B575-F840CAE898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21">
              <a:extLst>
                <a:ext uri="{FF2B5EF4-FFF2-40B4-BE49-F238E27FC236}">
                  <a16:creationId xmlns:a16="http://schemas.microsoft.com/office/drawing/2014/main" id="{7883ECF7-CF7B-4293-9DD9-20F4FDF7CE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22">
              <a:extLst>
                <a:ext uri="{FF2B5EF4-FFF2-40B4-BE49-F238E27FC236}">
                  <a16:creationId xmlns:a16="http://schemas.microsoft.com/office/drawing/2014/main" id="{CF530D6E-D852-465A-A3EF-939E490641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23">
              <a:extLst>
                <a:ext uri="{FF2B5EF4-FFF2-40B4-BE49-F238E27FC236}">
                  <a16:creationId xmlns:a16="http://schemas.microsoft.com/office/drawing/2014/main" id="{99E86FBC-E48F-4331-8A52-6D54EE158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4">
              <a:extLst>
                <a:ext uri="{FF2B5EF4-FFF2-40B4-BE49-F238E27FC236}">
                  <a16:creationId xmlns:a16="http://schemas.microsoft.com/office/drawing/2014/main" id="{122FF2B9-C336-4FE5-BF3B-9A6A8B00A9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5">
              <a:extLst>
                <a:ext uri="{FF2B5EF4-FFF2-40B4-BE49-F238E27FC236}">
                  <a16:creationId xmlns:a16="http://schemas.microsoft.com/office/drawing/2014/main" id="{0EEA2B67-A1CC-4D33-AEEF-B05DC5CEC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6">
              <a:extLst>
                <a:ext uri="{FF2B5EF4-FFF2-40B4-BE49-F238E27FC236}">
                  <a16:creationId xmlns:a16="http://schemas.microsoft.com/office/drawing/2014/main" id="{DED5174D-6825-4344-8BE1-FB64A0DC6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7">
              <a:extLst>
                <a:ext uri="{FF2B5EF4-FFF2-40B4-BE49-F238E27FC236}">
                  <a16:creationId xmlns:a16="http://schemas.microsoft.com/office/drawing/2014/main" id="{4FFBD4E4-42E7-4EE9-B93F-642247A5C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8">
              <a:extLst>
                <a:ext uri="{FF2B5EF4-FFF2-40B4-BE49-F238E27FC236}">
                  <a16:creationId xmlns:a16="http://schemas.microsoft.com/office/drawing/2014/main" id="{3ACB088D-6C69-45CE-8005-00E7A5F09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9">
              <a:extLst>
                <a:ext uri="{FF2B5EF4-FFF2-40B4-BE49-F238E27FC236}">
                  <a16:creationId xmlns:a16="http://schemas.microsoft.com/office/drawing/2014/main" id="{AB59060D-516A-4930-9810-2FC656285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30">
              <a:extLst>
                <a:ext uri="{FF2B5EF4-FFF2-40B4-BE49-F238E27FC236}">
                  <a16:creationId xmlns:a16="http://schemas.microsoft.com/office/drawing/2014/main" id="{4E0CB033-FB51-47B9-86D9-C0DDB206E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31">
              <a:extLst>
                <a:ext uri="{FF2B5EF4-FFF2-40B4-BE49-F238E27FC236}">
                  <a16:creationId xmlns:a16="http://schemas.microsoft.com/office/drawing/2014/main" id="{5829C7AF-1601-4EA4-A49E-5C47E4842A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32">
              <a:extLst>
                <a:ext uri="{FF2B5EF4-FFF2-40B4-BE49-F238E27FC236}">
                  <a16:creationId xmlns:a16="http://schemas.microsoft.com/office/drawing/2014/main" id="{5C2BDE15-0FFD-43E6-B3DB-EEAC77982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33">
              <a:extLst>
                <a:ext uri="{FF2B5EF4-FFF2-40B4-BE49-F238E27FC236}">
                  <a16:creationId xmlns:a16="http://schemas.microsoft.com/office/drawing/2014/main" id="{34242C30-EB9D-4101-980D-F6E83AAF0D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4">
              <a:extLst>
                <a:ext uri="{FF2B5EF4-FFF2-40B4-BE49-F238E27FC236}">
                  <a16:creationId xmlns:a16="http://schemas.microsoft.com/office/drawing/2014/main" id="{04B0C225-EC53-464E-A62E-F64BF71D8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5">
              <a:extLst>
                <a:ext uri="{FF2B5EF4-FFF2-40B4-BE49-F238E27FC236}">
                  <a16:creationId xmlns:a16="http://schemas.microsoft.com/office/drawing/2014/main" id="{90367D9C-1778-47A4-9E0E-993897A7F3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6">
              <a:extLst>
                <a:ext uri="{FF2B5EF4-FFF2-40B4-BE49-F238E27FC236}">
                  <a16:creationId xmlns:a16="http://schemas.microsoft.com/office/drawing/2014/main" id="{DBE3C0A6-97A3-41BE-AA9D-B20DB2EA19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7">
              <a:extLst>
                <a:ext uri="{FF2B5EF4-FFF2-40B4-BE49-F238E27FC236}">
                  <a16:creationId xmlns:a16="http://schemas.microsoft.com/office/drawing/2014/main" id="{0F827C5C-15C0-473F-9398-1E9AB81C09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8">
              <a:extLst>
                <a:ext uri="{FF2B5EF4-FFF2-40B4-BE49-F238E27FC236}">
                  <a16:creationId xmlns:a16="http://schemas.microsoft.com/office/drawing/2014/main" id="{D629A454-17F7-4B3A-9B56-96BA975C8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9">
              <a:extLst>
                <a:ext uri="{FF2B5EF4-FFF2-40B4-BE49-F238E27FC236}">
                  <a16:creationId xmlns:a16="http://schemas.microsoft.com/office/drawing/2014/main" id="{FEB0097E-4BFC-4C8F-9037-F434799010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40">
              <a:extLst>
                <a:ext uri="{FF2B5EF4-FFF2-40B4-BE49-F238E27FC236}">
                  <a16:creationId xmlns:a16="http://schemas.microsoft.com/office/drawing/2014/main" id="{8595F838-99A3-4D41-82FD-F3CA82CE7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41">
              <a:extLst>
                <a:ext uri="{FF2B5EF4-FFF2-40B4-BE49-F238E27FC236}">
                  <a16:creationId xmlns:a16="http://schemas.microsoft.com/office/drawing/2014/main" id="{4C1F0E38-43B6-4A7A-ACC4-C6F0D28E9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42">
              <a:extLst>
                <a:ext uri="{FF2B5EF4-FFF2-40B4-BE49-F238E27FC236}">
                  <a16:creationId xmlns:a16="http://schemas.microsoft.com/office/drawing/2014/main" id="{CA650461-7A70-47F8-9826-641CF6D6DE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43">
              <a:extLst>
                <a:ext uri="{FF2B5EF4-FFF2-40B4-BE49-F238E27FC236}">
                  <a16:creationId xmlns:a16="http://schemas.microsoft.com/office/drawing/2014/main" id="{3BDC622D-E73F-499F-A6F9-FF997A5B1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4">
              <a:extLst>
                <a:ext uri="{FF2B5EF4-FFF2-40B4-BE49-F238E27FC236}">
                  <a16:creationId xmlns:a16="http://schemas.microsoft.com/office/drawing/2014/main" id="{78BC1E3B-7B36-4BCE-8266-E64A5B04DF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5">
              <a:extLst>
                <a:ext uri="{FF2B5EF4-FFF2-40B4-BE49-F238E27FC236}">
                  <a16:creationId xmlns:a16="http://schemas.microsoft.com/office/drawing/2014/main" id="{0F2D4C63-9818-4054-9426-6B1BE0C2C4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6">
              <a:extLst>
                <a:ext uri="{FF2B5EF4-FFF2-40B4-BE49-F238E27FC236}">
                  <a16:creationId xmlns:a16="http://schemas.microsoft.com/office/drawing/2014/main" id="{BF711EC5-23EB-4008-979C-9A6F8CC3E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7">
              <a:extLst>
                <a:ext uri="{FF2B5EF4-FFF2-40B4-BE49-F238E27FC236}">
                  <a16:creationId xmlns:a16="http://schemas.microsoft.com/office/drawing/2014/main" id="{5DD22B31-B49D-4FF2-98AD-73CCE70AB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8">
              <a:extLst>
                <a:ext uri="{FF2B5EF4-FFF2-40B4-BE49-F238E27FC236}">
                  <a16:creationId xmlns:a16="http://schemas.microsoft.com/office/drawing/2014/main" id="{3BA56CFE-8412-4F2D-8BF8-BC036C5D9F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9">
              <a:extLst>
                <a:ext uri="{FF2B5EF4-FFF2-40B4-BE49-F238E27FC236}">
                  <a16:creationId xmlns:a16="http://schemas.microsoft.com/office/drawing/2014/main" id="{19C0278E-E206-4D81-91D8-3A7AE97F1B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50">
              <a:extLst>
                <a:ext uri="{FF2B5EF4-FFF2-40B4-BE49-F238E27FC236}">
                  <a16:creationId xmlns:a16="http://schemas.microsoft.com/office/drawing/2014/main" id="{8CAD7CB9-C5EE-4ED8-8CD0-648B9EBE2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51">
              <a:extLst>
                <a:ext uri="{FF2B5EF4-FFF2-40B4-BE49-F238E27FC236}">
                  <a16:creationId xmlns:a16="http://schemas.microsoft.com/office/drawing/2014/main" id="{FB220937-61E8-41E5-B398-694EA76C3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52">
              <a:extLst>
                <a:ext uri="{FF2B5EF4-FFF2-40B4-BE49-F238E27FC236}">
                  <a16:creationId xmlns:a16="http://schemas.microsoft.com/office/drawing/2014/main" id="{B1AA0B86-14E6-42A0-8EAF-11F19C79BB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53">
              <a:extLst>
                <a:ext uri="{FF2B5EF4-FFF2-40B4-BE49-F238E27FC236}">
                  <a16:creationId xmlns:a16="http://schemas.microsoft.com/office/drawing/2014/main" id="{5F5575BD-5513-4DD8-8EAD-9DE721052A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4">
              <a:extLst>
                <a:ext uri="{FF2B5EF4-FFF2-40B4-BE49-F238E27FC236}">
                  <a16:creationId xmlns:a16="http://schemas.microsoft.com/office/drawing/2014/main" id="{E80E9069-A6BB-4420-A795-833F4B161A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5">
              <a:extLst>
                <a:ext uri="{FF2B5EF4-FFF2-40B4-BE49-F238E27FC236}">
                  <a16:creationId xmlns:a16="http://schemas.microsoft.com/office/drawing/2014/main" id="{48D16BA2-4B82-4949-8036-78CDBD9EE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6">
              <a:extLst>
                <a:ext uri="{FF2B5EF4-FFF2-40B4-BE49-F238E27FC236}">
                  <a16:creationId xmlns:a16="http://schemas.microsoft.com/office/drawing/2014/main" id="{A892CA2E-2A0D-434C-97F4-02A6ED3B1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7">
              <a:extLst>
                <a:ext uri="{FF2B5EF4-FFF2-40B4-BE49-F238E27FC236}">
                  <a16:creationId xmlns:a16="http://schemas.microsoft.com/office/drawing/2014/main" id="{99BC13B1-618C-49B5-8351-66263C77A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8">
              <a:extLst>
                <a:ext uri="{FF2B5EF4-FFF2-40B4-BE49-F238E27FC236}">
                  <a16:creationId xmlns:a16="http://schemas.microsoft.com/office/drawing/2014/main" id="{6B93F8AE-D104-49AF-B7F4-2E7CE2F02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9">
              <a:extLst>
                <a:ext uri="{FF2B5EF4-FFF2-40B4-BE49-F238E27FC236}">
                  <a16:creationId xmlns:a16="http://schemas.microsoft.com/office/drawing/2014/main" id="{F9F5C3CE-6C59-4568-A341-1E4C8F9CEA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60">
              <a:extLst>
                <a:ext uri="{FF2B5EF4-FFF2-40B4-BE49-F238E27FC236}">
                  <a16:creationId xmlns:a16="http://schemas.microsoft.com/office/drawing/2014/main" id="{F00A973C-CABA-4AE1-85E5-EAB579DB9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61">
              <a:extLst>
                <a:ext uri="{FF2B5EF4-FFF2-40B4-BE49-F238E27FC236}">
                  <a16:creationId xmlns:a16="http://schemas.microsoft.com/office/drawing/2014/main" id="{AA6090B5-CD89-413B-ADB4-6C5BAE5020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62">
              <a:extLst>
                <a:ext uri="{FF2B5EF4-FFF2-40B4-BE49-F238E27FC236}">
                  <a16:creationId xmlns:a16="http://schemas.microsoft.com/office/drawing/2014/main" id="{667E5E47-DD5B-4C2F-A01C-F1440CED6F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63">
              <a:extLst>
                <a:ext uri="{FF2B5EF4-FFF2-40B4-BE49-F238E27FC236}">
                  <a16:creationId xmlns:a16="http://schemas.microsoft.com/office/drawing/2014/main" id="{E3A77D17-4946-41C4-80A8-58614A7F7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4">
              <a:extLst>
                <a:ext uri="{FF2B5EF4-FFF2-40B4-BE49-F238E27FC236}">
                  <a16:creationId xmlns:a16="http://schemas.microsoft.com/office/drawing/2014/main" id="{2F6FB32A-3B68-408A-BE6B-4EFD768198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5">
              <a:extLst>
                <a:ext uri="{FF2B5EF4-FFF2-40B4-BE49-F238E27FC236}">
                  <a16:creationId xmlns:a16="http://schemas.microsoft.com/office/drawing/2014/main" id="{E5A97C4F-5BB4-49E0-B7C9-87CE4C7C6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6">
              <a:extLst>
                <a:ext uri="{FF2B5EF4-FFF2-40B4-BE49-F238E27FC236}">
                  <a16:creationId xmlns:a16="http://schemas.microsoft.com/office/drawing/2014/main" id="{3389DA9D-99B3-4F6E-B83B-8D8CB8DEC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7">
              <a:extLst>
                <a:ext uri="{FF2B5EF4-FFF2-40B4-BE49-F238E27FC236}">
                  <a16:creationId xmlns:a16="http://schemas.microsoft.com/office/drawing/2014/main" id="{A8DBD2DD-1B99-4A6C-A0BC-A0E23FFACF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8">
              <a:extLst>
                <a:ext uri="{FF2B5EF4-FFF2-40B4-BE49-F238E27FC236}">
                  <a16:creationId xmlns:a16="http://schemas.microsoft.com/office/drawing/2014/main" id="{1FE8041B-B912-4489-B2A4-8BB4E164E6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9">
              <a:extLst>
                <a:ext uri="{FF2B5EF4-FFF2-40B4-BE49-F238E27FC236}">
                  <a16:creationId xmlns:a16="http://schemas.microsoft.com/office/drawing/2014/main" id="{FC751945-46FD-4C82-A266-B8B989D597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70">
              <a:extLst>
                <a:ext uri="{FF2B5EF4-FFF2-40B4-BE49-F238E27FC236}">
                  <a16:creationId xmlns:a16="http://schemas.microsoft.com/office/drawing/2014/main" id="{515D8910-9B98-4736-90D3-0FBEEB6C5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71">
              <a:extLst>
                <a:ext uri="{FF2B5EF4-FFF2-40B4-BE49-F238E27FC236}">
                  <a16:creationId xmlns:a16="http://schemas.microsoft.com/office/drawing/2014/main" id="{6B425147-8524-4284-95F6-FFF5E30BB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72">
              <a:extLst>
                <a:ext uri="{FF2B5EF4-FFF2-40B4-BE49-F238E27FC236}">
                  <a16:creationId xmlns:a16="http://schemas.microsoft.com/office/drawing/2014/main" id="{B0D9BFCA-9EC4-48BB-90FB-77B714E45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73">
              <a:extLst>
                <a:ext uri="{FF2B5EF4-FFF2-40B4-BE49-F238E27FC236}">
                  <a16:creationId xmlns:a16="http://schemas.microsoft.com/office/drawing/2014/main" id="{4B22EF15-2A1D-44B2-88F9-36F4A38CC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4">
              <a:extLst>
                <a:ext uri="{FF2B5EF4-FFF2-40B4-BE49-F238E27FC236}">
                  <a16:creationId xmlns:a16="http://schemas.microsoft.com/office/drawing/2014/main" id="{D2039623-C667-436F-9C21-1FFC1E25F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5">
              <a:extLst>
                <a:ext uri="{FF2B5EF4-FFF2-40B4-BE49-F238E27FC236}">
                  <a16:creationId xmlns:a16="http://schemas.microsoft.com/office/drawing/2014/main" id="{0E55A4D2-E9D8-423F-AA12-0EB8009B9E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6">
              <a:extLst>
                <a:ext uri="{FF2B5EF4-FFF2-40B4-BE49-F238E27FC236}">
                  <a16:creationId xmlns:a16="http://schemas.microsoft.com/office/drawing/2014/main" id="{38B4C052-C66C-437B-BD88-F28AAEED7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7">
              <a:extLst>
                <a:ext uri="{FF2B5EF4-FFF2-40B4-BE49-F238E27FC236}">
                  <a16:creationId xmlns:a16="http://schemas.microsoft.com/office/drawing/2014/main" id="{F7367A48-617D-4B96-808E-11A3233C03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8">
              <a:extLst>
                <a:ext uri="{FF2B5EF4-FFF2-40B4-BE49-F238E27FC236}">
                  <a16:creationId xmlns:a16="http://schemas.microsoft.com/office/drawing/2014/main" id="{E21F7C57-5447-4628-8C61-431253E62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9">
              <a:extLst>
                <a:ext uri="{FF2B5EF4-FFF2-40B4-BE49-F238E27FC236}">
                  <a16:creationId xmlns:a16="http://schemas.microsoft.com/office/drawing/2014/main" id="{C313F774-51E2-4ED3-8E23-33E53A8CE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80">
              <a:extLst>
                <a:ext uri="{FF2B5EF4-FFF2-40B4-BE49-F238E27FC236}">
                  <a16:creationId xmlns:a16="http://schemas.microsoft.com/office/drawing/2014/main" id="{908CEB6A-61D0-4096-9E85-74415792BB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81">
              <a:extLst>
                <a:ext uri="{FF2B5EF4-FFF2-40B4-BE49-F238E27FC236}">
                  <a16:creationId xmlns:a16="http://schemas.microsoft.com/office/drawing/2014/main" id="{C052D25B-9B6F-40E4-849F-2FE5956927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82">
              <a:extLst>
                <a:ext uri="{FF2B5EF4-FFF2-40B4-BE49-F238E27FC236}">
                  <a16:creationId xmlns:a16="http://schemas.microsoft.com/office/drawing/2014/main" id="{72C3FC00-324F-46AC-B48B-BE603250DA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83">
              <a:extLst>
                <a:ext uri="{FF2B5EF4-FFF2-40B4-BE49-F238E27FC236}">
                  <a16:creationId xmlns:a16="http://schemas.microsoft.com/office/drawing/2014/main" id="{A80C6D1E-67CD-4C9E-945E-7A106114C2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4">
              <a:extLst>
                <a:ext uri="{FF2B5EF4-FFF2-40B4-BE49-F238E27FC236}">
                  <a16:creationId xmlns:a16="http://schemas.microsoft.com/office/drawing/2014/main" id="{544C5EC1-20CC-48CB-9B15-B3A060D4F7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5">
              <a:extLst>
                <a:ext uri="{FF2B5EF4-FFF2-40B4-BE49-F238E27FC236}">
                  <a16:creationId xmlns:a16="http://schemas.microsoft.com/office/drawing/2014/main" id="{1A4F6A88-4C4E-425B-9BD0-499D02436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6">
              <a:extLst>
                <a:ext uri="{FF2B5EF4-FFF2-40B4-BE49-F238E27FC236}">
                  <a16:creationId xmlns:a16="http://schemas.microsoft.com/office/drawing/2014/main" id="{23316936-16A0-4D95-A094-A1BD8D4E47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7">
              <a:extLst>
                <a:ext uri="{FF2B5EF4-FFF2-40B4-BE49-F238E27FC236}">
                  <a16:creationId xmlns:a16="http://schemas.microsoft.com/office/drawing/2014/main" id="{41EFA09F-3195-42A8-9299-D651025416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8">
              <a:extLst>
                <a:ext uri="{FF2B5EF4-FFF2-40B4-BE49-F238E27FC236}">
                  <a16:creationId xmlns:a16="http://schemas.microsoft.com/office/drawing/2014/main" id="{9FE329E2-88EF-4F92-B69F-F9BE5C587E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9">
              <a:extLst>
                <a:ext uri="{FF2B5EF4-FFF2-40B4-BE49-F238E27FC236}">
                  <a16:creationId xmlns:a16="http://schemas.microsoft.com/office/drawing/2014/main" id="{A198D97C-82A2-4449-BCB0-CAFA049837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90">
              <a:extLst>
                <a:ext uri="{FF2B5EF4-FFF2-40B4-BE49-F238E27FC236}">
                  <a16:creationId xmlns:a16="http://schemas.microsoft.com/office/drawing/2014/main" id="{9C2B4BD7-465F-489E-B572-6F2B10FED3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91">
              <a:extLst>
                <a:ext uri="{FF2B5EF4-FFF2-40B4-BE49-F238E27FC236}">
                  <a16:creationId xmlns:a16="http://schemas.microsoft.com/office/drawing/2014/main" id="{9398F13D-874B-46DE-AF76-8968096344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92">
              <a:extLst>
                <a:ext uri="{FF2B5EF4-FFF2-40B4-BE49-F238E27FC236}">
                  <a16:creationId xmlns:a16="http://schemas.microsoft.com/office/drawing/2014/main" id="{24BB9FF5-7C43-474F-B137-37ABE433AB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93">
              <a:extLst>
                <a:ext uri="{FF2B5EF4-FFF2-40B4-BE49-F238E27FC236}">
                  <a16:creationId xmlns:a16="http://schemas.microsoft.com/office/drawing/2014/main" id="{C25E27B1-6FD9-475D-8774-E11FD4D0A6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4">
              <a:extLst>
                <a:ext uri="{FF2B5EF4-FFF2-40B4-BE49-F238E27FC236}">
                  <a16:creationId xmlns:a16="http://schemas.microsoft.com/office/drawing/2014/main" id="{7E55AACD-DF59-47F5-A81D-A714F98D7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5">
              <a:extLst>
                <a:ext uri="{FF2B5EF4-FFF2-40B4-BE49-F238E27FC236}">
                  <a16:creationId xmlns:a16="http://schemas.microsoft.com/office/drawing/2014/main" id="{84BEDADF-44CA-4459-BDCD-B89742AFAE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6">
              <a:extLst>
                <a:ext uri="{FF2B5EF4-FFF2-40B4-BE49-F238E27FC236}">
                  <a16:creationId xmlns:a16="http://schemas.microsoft.com/office/drawing/2014/main" id="{762FC968-01CB-4B6B-AD54-BDC6E6AD2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7">
              <a:extLst>
                <a:ext uri="{FF2B5EF4-FFF2-40B4-BE49-F238E27FC236}">
                  <a16:creationId xmlns:a16="http://schemas.microsoft.com/office/drawing/2014/main" id="{682F9B36-C551-4F48-B979-363CCFEC7B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8">
              <a:extLst>
                <a:ext uri="{FF2B5EF4-FFF2-40B4-BE49-F238E27FC236}">
                  <a16:creationId xmlns:a16="http://schemas.microsoft.com/office/drawing/2014/main" id="{BA24BC87-6DAF-411C-8D1F-9E1C63BB06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9">
              <a:extLst>
                <a:ext uri="{FF2B5EF4-FFF2-40B4-BE49-F238E27FC236}">
                  <a16:creationId xmlns:a16="http://schemas.microsoft.com/office/drawing/2014/main" id="{0AB972FB-518D-4C3D-B2B9-706F40405E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00">
              <a:extLst>
                <a:ext uri="{FF2B5EF4-FFF2-40B4-BE49-F238E27FC236}">
                  <a16:creationId xmlns:a16="http://schemas.microsoft.com/office/drawing/2014/main" id="{09700AA9-A272-4887-B4DA-D6B2020523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01">
              <a:extLst>
                <a:ext uri="{FF2B5EF4-FFF2-40B4-BE49-F238E27FC236}">
                  <a16:creationId xmlns:a16="http://schemas.microsoft.com/office/drawing/2014/main" id="{D970E28E-EBFD-4AD4-9691-7EAA058A45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02">
              <a:extLst>
                <a:ext uri="{FF2B5EF4-FFF2-40B4-BE49-F238E27FC236}">
                  <a16:creationId xmlns:a16="http://schemas.microsoft.com/office/drawing/2014/main" id="{F21EDF3A-E34B-434A-8BF4-C63A89BA88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03">
              <a:extLst>
                <a:ext uri="{FF2B5EF4-FFF2-40B4-BE49-F238E27FC236}">
                  <a16:creationId xmlns:a16="http://schemas.microsoft.com/office/drawing/2014/main" id="{AA3F6EB8-183A-425A-B34B-C77313B566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4">
              <a:extLst>
                <a:ext uri="{FF2B5EF4-FFF2-40B4-BE49-F238E27FC236}">
                  <a16:creationId xmlns:a16="http://schemas.microsoft.com/office/drawing/2014/main" id="{2065AF45-E945-44F5-AD0D-0089FB8E3E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5">
              <a:extLst>
                <a:ext uri="{FF2B5EF4-FFF2-40B4-BE49-F238E27FC236}">
                  <a16:creationId xmlns:a16="http://schemas.microsoft.com/office/drawing/2014/main" id="{86E1C06B-C273-4495-A43C-5838F38E88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1.7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/>
              <a:t>Python</a:t>
            </a:r>
            <a:r>
              <a:rPr lang="zh-CN" altLang="en-US" sz="3200" dirty="0"/>
              <a:t>的流程控制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0620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的流程控制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2822914" y="1090324"/>
            <a:ext cx="6389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细心的同学可能发现了，刚刚我们所编写的所有程序，都是从上到下一条条顺序执行的。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那么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只有这种执行顺序吗？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答案是否！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还可以进行条件分支和循环控制！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F08866-C73C-51BF-B95A-D1C0C8A0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3826542"/>
            <a:ext cx="4031087" cy="1941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510546-06EF-5E52-0C1C-749EFC61B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52" y="3756275"/>
            <a:ext cx="2712948" cy="2839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F1059C-6EF7-E7F2-2A22-A667EBD0E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705" y="3933444"/>
            <a:ext cx="4345628" cy="23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3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的条件分支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545381" y="1472949"/>
            <a:ext cx="6389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条件分支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的流程控制语句。其后跟一个逻辑表达式，若其值为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，则执行其下语句，否则不执行其下语句（若有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则执行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下语句）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01F3B9-A10E-9FFA-ED22-B70A0615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7" y="2514012"/>
            <a:ext cx="3591426" cy="16004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65431E-9F37-EADF-6EC1-C8B11F092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7" y="4337545"/>
            <a:ext cx="933580" cy="48584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0CF9DBD-023B-EC17-BF97-FCDDB71EAFAA}"/>
              </a:ext>
            </a:extLst>
          </p:cNvPr>
          <p:cNvSpPr/>
          <p:nvPr/>
        </p:nvSpPr>
        <p:spPr>
          <a:xfrm>
            <a:off x="545381" y="5046498"/>
            <a:ext cx="6389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解释器如何判断语句是否在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）之下？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答案是缩进！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中使用缩进来区分语句块。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02897-019A-1DE3-E41A-3926D483D3CF}"/>
              </a:ext>
            </a:extLst>
          </p:cNvPr>
          <p:cNvSpPr/>
          <p:nvPr/>
        </p:nvSpPr>
        <p:spPr>
          <a:xfrm>
            <a:off x="6950779" y="1438831"/>
            <a:ext cx="478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语句的完整版本是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…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else</a:t>
            </a: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后都跟一个逻辑表达式，并从上至下判断其是否为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，并执行第一个为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的下面的语句块。若都没有，则执行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下的语句块。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2305706-F4CA-D3DE-90D3-CC5418CB8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999" y="3052910"/>
            <a:ext cx="3049315" cy="31441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FAB2ACF-9AB2-5C87-0A2F-14A4CE38E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2937" y="4457005"/>
            <a:ext cx="24768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5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的循环控制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545381" y="1472949"/>
            <a:ext cx="6389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中有两类循环控制。一种是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循环，一种是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循环后跟一个逻辑表达式，若为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，则执行其下语句块，直到该逻辑表达式为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循环接一个可迭代对象，其每次依次取出这个可迭代对象的元素，并执行其下放语句块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AC8F6-B4DE-A934-75C6-24204EC8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1" y="4591792"/>
            <a:ext cx="2572109" cy="1352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BE96C5-BD2E-A11F-CCED-7423E878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848" y="4410119"/>
            <a:ext cx="419158" cy="2076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940E6A-098A-894B-1971-0E3E91947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693" y="4591792"/>
            <a:ext cx="3419952" cy="80973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F02BE42-63B7-00B3-1B46-8DB1CEE4F8C5}"/>
              </a:ext>
            </a:extLst>
          </p:cNvPr>
          <p:cNvSpPr/>
          <p:nvPr/>
        </p:nvSpPr>
        <p:spPr>
          <a:xfrm>
            <a:off x="7288963" y="2189647"/>
            <a:ext cx="4073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函数可以创建一个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range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对象是可迭代对象。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完整版本是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range(start, end, step)</a:t>
            </a: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我们学过的列表，元组也是可迭代对象！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的中的类型转换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DE474D-C6C2-63C5-FAF1-61D6D2726ECF}"/>
              </a:ext>
            </a:extLst>
          </p:cNvPr>
          <p:cNvSpPr txBox="1"/>
          <p:nvPr/>
        </p:nvSpPr>
        <p:spPr>
          <a:xfrm>
            <a:off x="1684868" y="1150915"/>
            <a:ext cx="7958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我们利用</a:t>
            </a:r>
            <a:r>
              <a:rPr lang="en-US" altLang="zh-CN" dirty="0"/>
              <a:t>input</a:t>
            </a:r>
            <a:r>
              <a:rPr lang="zh-CN" altLang="en-US" dirty="0"/>
              <a:t>函数读入的是字符串对象，假如我们想要读入两个数字，对他们做加法，那我们该怎么做呢？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答案是类型转换！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中可以用如下方法进行类型转换：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F3B62A-5A14-13E7-5620-4064D5B0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08" y="5254584"/>
            <a:ext cx="2876951" cy="9050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8FB05E-7F69-85F8-7855-7B5D12329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08" y="2992298"/>
            <a:ext cx="752580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0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1.9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ea typeface="微软雅黑" panose="020B0503020204020204" pitchFamily="34" charset="-122"/>
              </a:rPr>
              <a:t>Python</a:t>
            </a:r>
            <a:r>
              <a:rPr lang="zh-CN" altLang="en-US" sz="3200" dirty="0"/>
              <a:t>中的函数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929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的中的函数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DE474D-C6C2-63C5-FAF1-61D6D2726ECF}"/>
              </a:ext>
            </a:extLst>
          </p:cNvPr>
          <p:cNvSpPr txBox="1"/>
          <p:nvPr/>
        </p:nvSpPr>
        <p:spPr>
          <a:xfrm>
            <a:off x="1684868" y="1150915"/>
            <a:ext cx="7958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假如现在我们由如下两个列表</a:t>
            </a:r>
            <a:r>
              <a:rPr lang="en-US" altLang="zh-CN" dirty="0" err="1"/>
              <a:t>a,b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现在要让大家编写一段程序，分别找到这个两个列表中最小的元素，大家会怎么做？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3CDB6E-3C10-B57E-9883-277355E7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91" y="1564097"/>
            <a:ext cx="2857899" cy="6382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88E12E-4F86-388B-28F5-2011AA4B0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93" y="3058871"/>
            <a:ext cx="2267266" cy="34580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3AF743-7370-361C-A9B3-B7CD82F62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623" y="4287767"/>
            <a:ext cx="2143424" cy="10002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27716FC-BA4D-175F-7558-5115D14E0C9E}"/>
              </a:ext>
            </a:extLst>
          </p:cNvPr>
          <p:cNvSpPr txBox="1"/>
          <p:nvPr/>
        </p:nvSpPr>
        <p:spPr>
          <a:xfrm>
            <a:off x="6934623" y="570708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代码量大大减少了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的中的函数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DE474D-C6C2-63C5-FAF1-61D6D2726ECF}"/>
              </a:ext>
            </a:extLst>
          </p:cNvPr>
          <p:cNvSpPr txBox="1"/>
          <p:nvPr/>
        </p:nvSpPr>
        <p:spPr>
          <a:xfrm>
            <a:off x="1944159" y="1997839"/>
            <a:ext cx="8303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函数是一个独立的代码块，它将程序的功能模块化，可以重复调用。而在程序设计中，人们往往将一个大而复杂的原始任务分解为多个较简单的子任务，再为每个简单的子任务设计算法。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在上一个例子中，我们将求解</a:t>
            </a:r>
            <a:r>
              <a:rPr lang="en-US" altLang="zh-CN" dirty="0" err="1"/>
              <a:t>a,b</a:t>
            </a:r>
            <a:r>
              <a:rPr lang="zh-CN" altLang="en-US" dirty="0"/>
              <a:t>两个列表的最小元素任务分解为求解单一列表的最小元素，并复用了分解出的功能模块</a:t>
            </a:r>
            <a:r>
              <a:rPr lang="en-US" altLang="zh-CN" dirty="0"/>
              <a:t>min</a:t>
            </a:r>
            <a:r>
              <a:rPr lang="zh-CN" altLang="en-US" dirty="0"/>
              <a:t>，解决了原始任务。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事实上，我们前面编写的程序中也同样涉及函数，例如大家使用的</a:t>
            </a:r>
            <a:r>
              <a:rPr lang="en-US" altLang="zh-CN" dirty="0"/>
              <a:t>print</a:t>
            </a:r>
            <a:r>
              <a:rPr lang="zh-CN" altLang="en-US" dirty="0"/>
              <a:t>，</a:t>
            </a:r>
            <a:r>
              <a:rPr lang="en-US" altLang="zh-CN" dirty="0"/>
              <a:t>input</a:t>
            </a:r>
            <a:r>
              <a:rPr lang="zh-CN" altLang="en-US" dirty="0"/>
              <a:t>等等，这些函数是</a:t>
            </a:r>
            <a:r>
              <a:rPr lang="en-US" altLang="zh-CN" dirty="0"/>
              <a:t>python</a:t>
            </a:r>
            <a:r>
              <a:rPr lang="zh-CN" altLang="en-US" dirty="0"/>
              <a:t>的内建函数，安装了</a:t>
            </a:r>
            <a:r>
              <a:rPr lang="en-US" altLang="zh-CN" dirty="0"/>
              <a:t>python</a:t>
            </a:r>
            <a:r>
              <a:rPr lang="zh-CN" altLang="en-US" dirty="0"/>
              <a:t>即可使用，而</a:t>
            </a:r>
            <a:r>
              <a:rPr lang="en-US" altLang="zh-CN" dirty="0"/>
              <a:t>python</a:t>
            </a:r>
            <a:r>
              <a:rPr lang="zh-CN" altLang="en-US" dirty="0"/>
              <a:t>中还有一些其他类型的函数！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313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的中的函数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BA9B7A-E295-D8F9-10FA-85D368DF2331}"/>
              </a:ext>
            </a:extLst>
          </p:cNvPr>
          <p:cNvSpPr txBox="1"/>
          <p:nvPr/>
        </p:nvSpPr>
        <p:spPr>
          <a:xfrm>
            <a:off x="1911350" y="1371982"/>
            <a:ext cx="8864600" cy="4490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内建函数</a:t>
            </a:r>
            <a:endParaRPr lang="en-US" altLang="zh-CN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指 包 含 在 </a:t>
            </a:r>
            <a:r>
              <a:rPr lang="en-US" altLang="zh-CN" dirty="0"/>
              <a:t>__</a:t>
            </a:r>
            <a:r>
              <a:rPr lang="en-US" altLang="zh-CN" dirty="0" err="1"/>
              <a:t>builtins</a:t>
            </a:r>
            <a:r>
              <a:rPr lang="en-US" altLang="zh-CN" dirty="0"/>
              <a:t>__ </a:t>
            </a:r>
            <a:r>
              <a:rPr lang="zh-CN" altLang="en-US" dirty="0"/>
              <a:t>模 块 中 的 函 数 ， 安 装 完 </a:t>
            </a:r>
            <a:r>
              <a:rPr lang="en-US" altLang="zh-CN" dirty="0"/>
              <a:t>Python </a:t>
            </a:r>
            <a:r>
              <a:rPr lang="zh-CN" altLang="en-US" dirty="0"/>
              <a:t>后 可 以直接使用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标准库函数</a:t>
            </a:r>
            <a:endParaRPr lang="en-US" altLang="zh-CN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需要先导入 模块再使用 函数，每个 库有相关的 一些函数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第三方库函数</a:t>
            </a:r>
            <a:endParaRPr lang="en-US" altLang="zh-CN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非常多，是 </a:t>
            </a:r>
            <a:r>
              <a:rPr lang="en-US" altLang="zh-CN" dirty="0"/>
              <a:t>Python</a:t>
            </a:r>
            <a:r>
              <a:rPr lang="zh-CN" altLang="en-US" dirty="0"/>
              <a:t>重要 的特征和优 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用户自定义函数</a:t>
            </a:r>
            <a:endParaRPr lang="en-US" altLang="zh-CN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</a:t>
            </a:r>
            <a:r>
              <a:rPr lang="zh-CN" altLang="en-US" dirty="0"/>
              <a:t>可由用户自己按照指定的方式定义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383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的中函数的定义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FAC83D-60EE-1A5D-EB17-4723823546FB}"/>
              </a:ext>
            </a:extLst>
          </p:cNvPr>
          <p:cNvSpPr txBox="1"/>
          <p:nvPr/>
        </p:nvSpPr>
        <p:spPr>
          <a:xfrm>
            <a:off x="1574106" y="115091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中该如何定义自己的函数呢？我们来看下面例子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9EAA27-FAEA-B891-485B-7BE419A1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46" y="1627035"/>
            <a:ext cx="4887007" cy="2181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E3E7EB-E1CC-FDC3-26B2-E92CD7DBEA26}"/>
              </a:ext>
            </a:extLst>
          </p:cNvPr>
          <p:cNvSpPr txBox="1"/>
          <p:nvPr/>
        </p:nvSpPr>
        <p:spPr>
          <a:xfrm>
            <a:off x="1574106" y="4046515"/>
            <a:ext cx="4634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总的来说，函数可以按照如下语法进行定义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def </a:t>
            </a:r>
            <a:r>
              <a:rPr lang="zh-CN" altLang="en-US" dirty="0"/>
              <a:t>函数名</a:t>
            </a:r>
            <a:r>
              <a:rPr lang="en-US" altLang="zh-CN" dirty="0"/>
              <a:t>([</a:t>
            </a:r>
            <a:r>
              <a:rPr lang="zh-CN" altLang="en-US" dirty="0"/>
              <a:t>参数表</a:t>
            </a:r>
            <a:r>
              <a:rPr lang="en-US" altLang="zh-CN" dirty="0"/>
              <a:t>]):</a:t>
            </a:r>
          </a:p>
          <a:p>
            <a:r>
              <a:rPr lang="en-US" altLang="zh-CN" dirty="0"/>
              <a:t>        “</a:t>
            </a:r>
            <a:r>
              <a:rPr lang="zh-CN" altLang="en-US" dirty="0"/>
              <a:t>文档字符串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函数体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E945A2-B4C7-D5E4-DEDD-5DE5858E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288" y="5523843"/>
            <a:ext cx="214342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2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ea typeface="微软雅黑" panose="020B0503020204020204" pitchFamily="34" charset="-122"/>
              </a:rPr>
              <a:t>基础语法</a:t>
            </a: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96777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的中函数的定义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FAC83D-60EE-1A5D-EB17-4723823546FB}"/>
              </a:ext>
            </a:extLst>
          </p:cNvPr>
          <p:cNvSpPr txBox="1"/>
          <p:nvPr/>
        </p:nvSpPr>
        <p:spPr>
          <a:xfrm>
            <a:off x="1555056" y="19256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再看一个例子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3E7EB-E1CC-FDC3-26B2-E92CD7DBEA26}"/>
              </a:ext>
            </a:extLst>
          </p:cNvPr>
          <p:cNvSpPr txBox="1"/>
          <p:nvPr/>
        </p:nvSpPr>
        <p:spPr>
          <a:xfrm>
            <a:off x="2887429" y="5241372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多个参数之间用逗号隔开，参数的传递以值传递的方式进行！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5C4D4-1FE5-1C05-C2BF-FE522971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4" y="2563235"/>
            <a:ext cx="537285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0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的中函数的返回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FAC83D-60EE-1A5D-EB17-4723823546FB}"/>
              </a:ext>
            </a:extLst>
          </p:cNvPr>
          <p:cNvSpPr txBox="1"/>
          <p:nvPr/>
        </p:nvSpPr>
        <p:spPr>
          <a:xfrm>
            <a:off x="1593157" y="1309665"/>
            <a:ext cx="986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中，使用</a:t>
            </a:r>
            <a:r>
              <a:rPr lang="en-US" altLang="zh-CN" dirty="0"/>
              <a:t>return</a:t>
            </a:r>
            <a:r>
              <a:rPr lang="zh-CN" altLang="en-US" dirty="0"/>
              <a:t>语句来进行函数的返回。</a:t>
            </a:r>
            <a:r>
              <a:rPr lang="en-US" altLang="zh-CN" dirty="0"/>
              <a:t>return</a:t>
            </a:r>
            <a:r>
              <a:rPr lang="zh-CN" altLang="en-US" dirty="0"/>
              <a:t>语句的作用有两个，第一是结束函数的执行，另外一个就是将函数运行的结果返回给函数调用处，</a:t>
            </a:r>
            <a:r>
              <a:rPr lang="en-US" altLang="zh-CN" dirty="0"/>
              <a:t>return</a:t>
            </a:r>
            <a:r>
              <a:rPr lang="zh-CN" altLang="en-US" dirty="0"/>
              <a:t>语句的语法如下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	return </a:t>
            </a:r>
            <a:r>
              <a:rPr lang="zh-CN" altLang="en-US" dirty="0"/>
              <a:t>表达式</a:t>
            </a:r>
            <a:r>
              <a:rPr lang="en-US" altLang="zh-CN" dirty="0"/>
              <a:t>1, </a:t>
            </a:r>
            <a:r>
              <a:rPr lang="zh-CN" altLang="en-US" dirty="0"/>
              <a:t>表达式</a:t>
            </a:r>
            <a:r>
              <a:rPr lang="en-US" altLang="zh-CN" dirty="0"/>
              <a:t>2, …, </a:t>
            </a:r>
            <a:r>
              <a:rPr lang="zh-CN" altLang="en-US" dirty="0"/>
              <a:t>表达式</a:t>
            </a:r>
            <a:r>
              <a:rPr lang="en-US" altLang="zh-CN" dirty="0"/>
              <a:t>n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AB9B0A-AC0A-37A1-03D8-A32B0125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92" y="3093684"/>
            <a:ext cx="315321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93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5D1031-ECF7-49BF-831B-08DCB938302F}"/>
              </a:ext>
            </a:extLst>
          </p:cNvPr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4685030" y="2826068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rgbClr val="B88F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0774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ea typeface="微软雅黑" panose="020B0503020204020204" pitchFamily="34" charset="-122"/>
              </a:rPr>
              <a:t>试一试</a:t>
            </a: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25034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5508897" y="47978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单选题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5025989" y="498225"/>
            <a:ext cx="525802" cy="4843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719AC0-B41A-EB81-A984-AF08B72D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2" y="2336800"/>
            <a:ext cx="3451580" cy="2527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AB2E19-9C08-2F0D-1A87-41EDA27D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27" y="2336800"/>
            <a:ext cx="4167698" cy="27600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3D5586-8BAE-74CF-4014-770F22374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00" y="2343509"/>
            <a:ext cx="3821536" cy="27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42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5508897" y="47978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单选题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5025989" y="498225"/>
            <a:ext cx="525802" cy="484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AB2E19-9C08-2F0D-1A87-41EDA27D0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985" y="2343150"/>
            <a:ext cx="4117930" cy="27600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3D5586-8BAE-74CF-4014-770F22374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249" y="2343509"/>
            <a:ext cx="3460838" cy="2759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3978F7-CE0B-F602-C882-F45AC3EFD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02" y="2292709"/>
            <a:ext cx="3698636" cy="26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0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5508897" y="47978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单选题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5025989" y="498225"/>
            <a:ext cx="525802" cy="484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AB2E19-9C08-2F0D-1A87-41EDA27D0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0203" y="2336800"/>
            <a:ext cx="2224592" cy="27600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3D5586-8BAE-74CF-4014-770F22374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7709" y="2409823"/>
            <a:ext cx="2651318" cy="2759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3978F7-CE0B-F602-C882-F45AC3EFD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965" y="2409823"/>
            <a:ext cx="3698636" cy="24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5508897" y="47978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单选题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5025989" y="498225"/>
            <a:ext cx="525802" cy="4843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870B81-71E9-B1FF-2EF9-FE361DF3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86118"/>
            <a:ext cx="1975089" cy="3061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7CA1D0-02EE-86B1-3E67-2C45ED326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07" y="1841500"/>
            <a:ext cx="2273716" cy="37624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D2B00D-B9A3-B723-544D-9810330E1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519" y="1714500"/>
            <a:ext cx="2830556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74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一些练习！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545381" y="1263699"/>
            <a:ext cx="10672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还没配置环境的同学可以打开下面在线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进行练习！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https://c.runoob.com/compile/9/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、计算斐波那契数列的前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项并输出，输出格式为第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行应该输出：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f(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= …</a:t>
            </a: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、读入一个学生的成绩，判断其成绩的等级（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0-60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为不通过，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60-70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D,70-80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C,80-90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B,90-100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其他数字为非法读入，输出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”illegal input!”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、打印如下内容（提示：使用循环嵌套）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92EDAA-A481-D4D3-D88C-A3392CA8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26" y="4285589"/>
            <a:ext cx="1886213" cy="1876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167BC-41FF-C5D8-2CDB-437CD08CB334}"/>
              </a:ext>
            </a:extLst>
          </p:cNvPr>
          <p:cNvSpPr txBox="1"/>
          <p:nvPr/>
        </p:nvSpPr>
        <p:spPr>
          <a:xfrm>
            <a:off x="6096000" y="3704709"/>
            <a:ext cx="6229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、求</a:t>
            </a:r>
            <a:r>
              <a:rPr lang="en-US" altLang="zh-CN" sz="2000" dirty="0"/>
              <a:t>2~100</a:t>
            </a:r>
            <a:r>
              <a:rPr lang="zh-CN" altLang="en-US" sz="2000" dirty="0"/>
              <a:t>之间的所有素数（使用函数）</a:t>
            </a:r>
          </a:p>
        </p:txBody>
      </p:sp>
    </p:spTree>
    <p:extLst>
      <p:ext uri="{BB962C8B-B14F-4D97-AF65-F5344CB8AC3E}">
        <p14:creationId xmlns:p14="http://schemas.microsoft.com/office/powerpoint/2010/main" val="486160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答案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E5070D-DAF1-432D-7601-393FBECC2640}"/>
              </a:ext>
            </a:extLst>
          </p:cNvPr>
          <p:cNvSpPr/>
          <p:nvPr/>
        </p:nvSpPr>
        <p:spPr>
          <a:xfrm>
            <a:off x="545381" y="1263699"/>
            <a:ext cx="6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962D1B-8C9F-19FA-37C4-77D3CDE0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33" y="1263699"/>
            <a:ext cx="5010849" cy="17052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23C071-1B5D-C803-07F4-A9C24FCC6EC6}"/>
              </a:ext>
            </a:extLst>
          </p:cNvPr>
          <p:cNvSpPr/>
          <p:nvPr/>
        </p:nvSpPr>
        <p:spPr>
          <a:xfrm>
            <a:off x="545381" y="3228945"/>
            <a:ext cx="6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FD54F7-0D3F-006E-026D-D091D1F47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932" y="3142287"/>
            <a:ext cx="3006715" cy="33855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34B8E4D-4683-AA66-57DA-A9F31C6C5580}"/>
              </a:ext>
            </a:extLst>
          </p:cNvPr>
          <p:cNvSpPr/>
          <p:nvPr/>
        </p:nvSpPr>
        <p:spPr>
          <a:xfrm>
            <a:off x="4166647" y="3164482"/>
            <a:ext cx="6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676E5FD-F235-41B4-48B2-389A04E76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011" y="3323960"/>
            <a:ext cx="3791479" cy="3200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DCD455-9285-9295-FBE4-C017D8CFF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142" y="1987302"/>
            <a:ext cx="3153215" cy="35437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2E9BAD-6BDA-6DA8-9E0B-AF887FC67706}"/>
              </a:ext>
            </a:extLst>
          </p:cNvPr>
          <p:cNvSpPr/>
          <p:nvPr/>
        </p:nvSpPr>
        <p:spPr>
          <a:xfrm>
            <a:off x="8195040" y="1787247"/>
            <a:ext cx="6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2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653673"/>
            </a:gs>
            <a:gs pos="100000">
              <a:srgbClr val="8C4BA0"/>
            </a:gs>
            <a:gs pos="20000">
              <a:srgbClr val="3E214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615" y="-1282700"/>
            <a:ext cx="4442460" cy="4099560"/>
          </a:xfrm>
          <a:prstGeom prst="rect">
            <a:avLst/>
          </a:prstGeom>
        </p:spPr>
      </p:pic>
      <p:pic>
        <p:nvPicPr>
          <p:cNvPr id="15" name="图片 14" descr="logo-06 - 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1230" y="3771900"/>
            <a:ext cx="3503930" cy="32327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16818" y="2679621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pic>
        <p:nvPicPr>
          <p:cNvPr id="3" name="图片 2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0" y="5332730"/>
            <a:ext cx="4865370" cy="1885950"/>
          </a:xfrm>
          <a:prstGeom prst="rect">
            <a:avLst/>
          </a:prstGeom>
        </p:spPr>
      </p:pic>
      <p:pic>
        <p:nvPicPr>
          <p:cNvPr id="4" name="图片 3" descr="logo-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907530" y="5332730"/>
            <a:ext cx="4865370" cy="1885950"/>
          </a:xfrm>
          <a:prstGeom prst="rect">
            <a:avLst/>
          </a:prstGeom>
        </p:spPr>
      </p:pic>
      <p:pic>
        <p:nvPicPr>
          <p:cNvPr id="21" name="图片 20" descr="logo_画板 1 副本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525" y="4988560"/>
            <a:ext cx="12233910" cy="1869440"/>
          </a:xfrm>
          <a:prstGeom prst="rect">
            <a:avLst/>
          </a:prstGeom>
        </p:spPr>
      </p:pic>
      <p:pic>
        <p:nvPicPr>
          <p:cNvPr id="17" name="图片 16" descr="徽标&#10;&#10;描述已自动生成">
            <a:extLst>
              <a:ext uri="{FF2B5EF4-FFF2-40B4-BE49-F238E27FC236}">
                <a16:creationId xmlns:a16="http://schemas.microsoft.com/office/drawing/2014/main" id="{EE8E2994-A663-0042-BE15-5333905F40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5" y="3534433"/>
            <a:ext cx="3503930" cy="7271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FE8662-605B-46B6-AF09-6B83DEF5043D}"/>
              </a:ext>
            </a:extLst>
          </p:cNvPr>
          <p:cNvGrpSpPr/>
          <p:nvPr/>
        </p:nvGrpSpPr>
        <p:grpSpPr>
          <a:xfrm>
            <a:off x="747456" y="2049990"/>
            <a:ext cx="2611096" cy="2758020"/>
            <a:chOff x="1887176" y="1780605"/>
            <a:chExt cx="2665493" cy="275802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538DB1-2330-4E5C-8C01-7FB9EE9A0007}"/>
                </a:ext>
              </a:extLst>
            </p:cNvPr>
            <p:cNvSpPr/>
            <p:nvPr/>
          </p:nvSpPr>
          <p:spPr>
            <a:xfrm>
              <a:off x="1909307" y="2309104"/>
              <a:ext cx="2643362" cy="222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计算机程序（英语：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Computer Program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）是指一组指示电子计算机或其他具有消息处理能力的电子设备</a:t>
              </a: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每一步动作的指令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，通常用某种程序设计语言编写，运行于某种目标体系结构上。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——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维基百科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通常来说，一个程序有输入接口和输出接口，用于和用户进行交互。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DF0371-AC01-4FA5-BCCE-9DA7FC56C32F}"/>
                </a:ext>
              </a:extLst>
            </p:cNvPr>
            <p:cNvSpPr/>
            <p:nvPr/>
          </p:nvSpPr>
          <p:spPr>
            <a:xfrm>
              <a:off x="1887176" y="1780605"/>
              <a:ext cx="1759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什么是程序？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1A9758C-5C6B-6D4A-B6D9-73E60ABA8A13}"/>
              </a:ext>
            </a:extLst>
          </p:cNvPr>
          <p:cNvSpPr/>
          <p:nvPr/>
        </p:nvSpPr>
        <p:spPr>
          <a:xfrm>
            <a:off x="5205512" y="54879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什么是程序</a:t>
            </a:r>
          </a:p>
        </p:txBody>
      </p:sp>
      <p:pic>
        <p:nvPicPr>
          <p:cNvPr id="12" name="图片 11" descr="G:\2021\校庆\PPT\logo-08.pnglogo-08">
            <a:extLst>
              <a:ext uri="{FF2B5EF4-FFF2-40B4-BE49-F238E27FC236}">
                <a16:creationId xmlns:a16="http://schemas.microsoft.com/office/drawing/2014/main" id="{B88A48C7-7C8B-DD47-8F99-CFA406F2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197349" flipH="1">
            <a:off x="4722604" y="567236"/>
            <a:ext cx="525802" cy="4843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E775155-5B35-4DA0-88DF-78C4096F8090}"/>
              </a:ext>
            </a:extLst>
          </p:cNvPr>
          <p:cNvSpPr/>
          <p:nvPr/>
        </p:nvSpPr>
        <p:spPr>
          <a:xfrm>
            <a:off x="9465637" y="3131586"/>
            <a:ext cx="1353669" cy="1328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id="{2ABF3FAA-C670-154C-DCDD-E57682ECFCCD}"/>
              </a:ext>
            </a:extLst>
          </p:cNvPr>
          <p:cNvSpPr/>
          <p:nvPr/>
        </p:nvSpPr>
        <p:spPr>
          <a:xfrm>
            <a:off x="5292749" y="3269608"/>
            <a:ext cx="1190446" cy="119044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6944F46F-6123-2F3F-27D1-2F65DB5D822F}"/>
              </a:ext>
            </a:extLst>
          </p:cNvPr>
          <p:cNvSpPr/>
          <p:nvPr/>
        </p:nvSpPr>
        <p:spPr>
          <a:xfrm rot="16200000">
            <a:off x="7656440" y="2435723"/>
            <a:ext cx="668595" cy="1846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F5F75E5-E017-5FA4-D94A-B11F5B6A78CF}"/>
              </a:ext>
            </a:extLst>
          </p:cNvPr>
          <p:cNvSpPr/>
          <p:nvPr/>
        </p:nvSpPr>
        <p:spPr>
          <a:xfrm rot="16200000" flipV="1">
            <a:off x="7526048" y="3275901"/>
            <a:ext cx="668595" cy="18464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A8E1B3-2EEA-B5A8-DBD6-F3A2771AB340}"/>
              </a:ext>
            </a:extLst>
          </p:cNvPr>
          <p:cNvSpPr txBox="1"/>
          <p:nvPr/>
        </p:nvSpPr>
        <p:spPr>
          <a:xfrm>
            <a:off x="7591245" y="2835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366A75-0AE7-0CC5-EEF6-1C9BD6ED29D7}"/>
              </a:ext>
            </a:extLst>
          </p:cNvPr>
          <p:cNvSpPr txBox="1"/>
          <p:nvPr/>
        </p:nvSpPr>
        <p:spPr>
          <a:xfrm>
            <a:off x="7591245" y="4438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3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FE8662-605B-46B6-AF09-6B83DEF5043D}"/>
              </a:ext>
            </a:extLst>
          </p:cNvPr>
          <p:cNvGrpSpPr/>
          <p:nvPr/>
        </p:nvGrpSpPr>
        <p:grpSpPr>
          <a:xfrm>
            <a:off x="1196030" y="1860209"/>
            <a:ext cx="2611096" cy="2946405"/>
            <a:chOff x="1887176" y="1780605"/>
            <a:chExt cx="2665493" cy="294640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538DB1-2330-4E5C-8C01-7FB9EE9A0007}"/>
                </a:ext>
              </a:extLst>
            </p:cNvPr>
            <p:cNvSpPr/>
            <p:nvPr/>
          </p:nvSpPr>
          <p:spPr>
            <a:xfrm>
              <a:off x="1909307" y="2309104"/>
              <a:ext cx="2643362" cy="241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print(obj1, obj2, ….)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输出指定内容到控制台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input()</a:t>
              </a: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从控制台读入一行字符串，并返回这行字符串。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DF0371-AC01-4FA5-BCCE-9DA7FC56C32F}"/>
                </a:ext>
              </a:extLst>
            </p:cNvPr>
            <p:cNvSpPr/>
            <p:nvPr/>
          </p:nvSpPr>
          <p:spPr>
            <a:xfrm>
              <a:off x="1887176" y="1780605"/>
              <a:ext cx="2384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的输入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输出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1A9758C-5C6B-6D4A-B6D9-73E60ABA8A13}"/>
              </a:ext>
            </a:extLst>
          </p:cNvPr>
          <p:cNvSpPr/>
          <p:nvPr/>
        </p:nvSpPr>
        <p:spPr>
          <a:xfrm>
            <a:off x="4928052" y="525794"/>
            <a:ext cx="2335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的输入</a:t>
            </a:r>
            <a:r>
              <a:rPr lang="en-US" altLang="zh-CN" sz="2000" dirty="0">
                <a:solidFill>
                  <a:srgbClr val="BD934E"/>
                </a:solidFill>
              </a:rPr>
              <a:t>/</a:t>
            </a:r>
            <a:r>
              <a:rPr lang="zh-CN" altLang="en-US" sz="2000" dirty="0">
                <a:solidFill>
                  <a:srgbClr val="BD934E"/>
                </a:solidFill>
              </a:rPr>
              <a:t>输出</a:t>
            </a:r>
          </a:p>
        </p:txBody>
      </p:sp>
      <p:pic>
        <p:nvPicPr>
          <p:cNvPr id="12" name="图片 11" descr="G:\2021\校庆\PPT\logo-08.pnglogo-08">
            <a:extLst>
              <a:ext uri="{FF2B5EF4-FFF2-40B4-BE49-F238E27FC236}">
                <a16:creationId xmlns:a16="http://schemas.microsoft.com/office/drawing/2014/main" id="{B88A48C7-7C8B-DD47-8F99-CFA406F2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197349" flipH="1">
            <a:off x="4445144" y="544233"/>
            <a:ext cx="525802" cy="484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AF9B89-0633-724C-6242-F1C309E22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63" y="3186078"/>
            <a:ext cx="2562583" cy="4858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0DC183-01C4-1C98-0C7C-2C7A4555B5E4}"/>
              </a:ext>
            </a:extLst>
          </p:cNvPr>
          <p:cNvSpPr txBox="1"/>
          <p:nvPr/>
        </p:nvSpPr>
        <p:spPr>
          <a:xfrm>
            <a:off x="4048664" y="52851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那么问题来了，什么是字符串？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9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32F1EC-9EB5-E2D7-8EC5-F9BF9CAC00ED}"/>
              </a:ext>
            </a:extLst>
          </p:cNvPr>
          <p:cNvSpPr/>
          <p:nvPr/>
        </p:nvSpPr>
        <p:spPr>
          <a:xfrm>
            <a:off x="4669259" y="508541"/>
            <a:ext cx="3414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中的变量与数据类型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9862E5EA-8DFF-1A37-DF61-9FE53F83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E43822-57F1-38B2-3A61-ECCEDF89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94" y="2797159"/>
            <a:ext cx="2248214" cy="73352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1F5E5E0-9235-474F-9D86-1EE99F26DF03}"/>
              </a:ext>
            </a:extLst>
          </p:cNvPr>
          <p:cNvGrpSpPr/>
          <p:nvPr/>
        </p:nvGrpSpPr>
        <p:grpSpPr>
          <a:xfrm>
            <a:off x="701449" y="1497900"/>
            <a:ext cx="5783956" cy="1229845"/>
            <a:chOff x="1887176" y="1780605"/>
            <a:chExt cx="5904448" cy="122984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9F9D1E-EB51-F3E8-FF41-23B799119C88}"/>
                </a:ext>
              </a:extLst>
            </p:cNvPr>
            <p:cNvSpPr/>
            <p:nvPr/>
          </p:nvSpPr>
          <p:spPr>
            <a:xfrm>
              <a:off x="1909307" y="2309104"/>
              <a:ext cx="3418297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答案是用一个东西把它标识住！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这个东西就是变量。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E923BF-2814-3258-1479-B63F5E0655EA}"/>
                </a:ext>
              </a:extLst>
            </p:cNvPr>
            <p:cNvSpPr/>
            <p:nvPr/>
          </p:nvSpPr>
          <p:spPr>
            <a:xfrm>
              <a:off x="1887176" y="1780605"/>
              <a:ext cx="5904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如果我们后续还想要用到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input()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返回的值怎么办？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4466366-0422-6266-B45A-B5EBAC6928E8}"/>
              </a:ext>
            </a:extLst>
          </p:cNvPr>
          <p:cNvSpPr/>
          <p:nvPr/>
        </p:nvSpPr>
        <p:spPr>
          <a:xfrm>
            <a:off x="723128" y="3600100"/>
            <a:ext cx="3348540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中，变量是用于与内存中的对象建立绑定关系的标识符。通过这个标识符，我们可以访问内存中的对象。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是赋值操作符，用于给变量赋值（即为变量添加绑定关系）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A91B6A1-A2B1-7662-6732-AE3CDEF09CC7}"/>
              </a:ext>
            </a:extLst>
          </p:cNvPr>
          <p:cNvSpPr/>
          <p:nvPr/>
        </p:nvSpPr>
        <p:spPr>
          <a:xfrm>
            <a:off x="8413630" y="1697954"/>
            <a:ext cx="2260121" cy="56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input()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450D42BB-86EE-B190-B0EE-FF0BFDDA7831}"/>
              </a:ext>
            </a:extLst>
          </p:cNvPr>
          <p:cNvSpPr/>
          <p:nvPr/>
        </p:nvSpPr>
        <p:spPr>
          <a:xfrm>
            <a:off x="9379786" y="2377072"/>
            <a:ext cx="310551" cy="90096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2557753-8DEB-1EB3-E3AA-A699BBC4C77F}"/>
              </a:ext>
            </a:extLst>
          </p:cNvPr>
          <p:cNvSpPr/>
          <p:nvPr/>
        </p:nvSpPr>
        <p:spPr>
          <a:xfrm>
            <a:off x="8623048" y="3389239"/>
            <a:ext cx="1824029" cy="5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字符串对象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5C81930-5490-B885-2F1E-928F69140312}"/>
              </a:ext>
            </a:extLst>
          </p:cNvPr>
          <p:cNvCxnSpPr>
            <a:cxnSpLocks/>
          </p:cNvCxnSpPr>
          <p:nvPr/>
        </p:nvCxnSpPr>
        <p:spPr>
          <a:xfrm>
            <a:off x="7343955" y="3703608"/>
            <a:ext cx="113293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7F31E26C-FFA2-75AF-75D6-C7E41CA94582}"/>
              </a:ext>
            </a:extLst>
          </p:cNvPr>
          <p:cNvSpPr/>
          <p:nvPr/>
        </p:nvSpPr>
        <p:spPr>
          <a:xfrm>
            <a:off x="6753316" y="3481367"/>
            <a:ext cx="444482" cy="4444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8FB2E03-D5A3-867F-6FC7-171EFD836A5B}"/>
              </a:ext>
            </a:extLst>
          </p:cNvPr>
          <p:cNvSpPr/>
          <p:nvPr/>
        </p:nvSpPr>
        <p:spPr>
          <a:xfrm>
            <a:off x="5860213" y="4676032"/>
            <a:ext cx="2260121" cy="56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print()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0A25077-2E13-4945-B0A6-4200D0764682}"/>
              </a:ext>
            </a:extLst>
          </p:cNvPr>
          <p:cNvSpPr/>
          <p:nvPr/>
        </p:nvSpPr>
        <p:spPr>
          <a:xfrm>
            <a:off x="6820281" y="4016982"/>
            <a:ext cx="310551" cy="56791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9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32F1EC-9EB5-E2D7-8EC5-F9BF9CAC00ED}"/>
              </a:ext>
            </a:extLst>
          </p:cNvPr>
          <p:cNvSpPr/>
          <p:nvPr/>
        </p:nvSpPr>
        <p:spPr>
          <a:xfrm>
            <a:off x="4669259" y="508541"/>
            <a:ext cx="3414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中的变量与数据类型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9862E5EA-8DFF-1A37-DF61-9FE53F83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1F5E5E0-9235-474F-9D86-1EE99F26DF03}"/>
              </a:ext>
            </a:extLst>
          </p:cNvPr>
          <p:cNvGrpSpPr/>
          <p:nvPr/>
        </p:nvGrpSpPr>
        <p:grpSpPr>
          <a:xfrm>
            <a:off x="701448" y="1497900"/>
            <a:ext cx="4175351" cy="1549932"/>
            <a:chOff x="1887176" y="1780605"/>
            <a:chExt cx="3440428" cy="15499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9F9D1E-EB51-F3E8-FF41-23B799119C88}"/>
                </a:ext>
              </a:extLst>
            </p:cNvPr>
            <p:cNvSpPr/>
            <p:nvPr/>
          </p:nvSpPr>
          <p:spPr>
            <a:xfrm>
              <a:off x="1909307" y="2309104"/>
              <a:ext cx="3418297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中还有许多其他基本数据类型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针对不同的数据类型，可以执行不同操作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E923BF-2814-3258-1479-B63F5E0655EA}"/>
                </a:ext>
              </a:extLst>
            </p:cNvPr>
            <p:cNvSpPr/>
            <p:nvPr/>
          </p:nvSpPr>
          <p:spPr>
            <a:xfrm>
              <a:off x="1887176" y="1780605"/>
              <a:ext cx="3068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除了字符串，还有什么？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9E5ACB-034E-10E1-8F6E-5405A5E75FAA}"/>
              </a:ext>
            </a:extLst>
          </p:cNvPr>
          <p:cNvSpPr txBox="1"/>
          <p:nvPr/>
        </p:nvSpPr>
        <p:spPr>
          <a:xfrm>
            <a:off x="728306" y="3060772"/>
            <a:ext cx="62311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下面是</a:t>
            </a:r>
            <a:r>
              <a:rPr lang="en-US" altLang="zh-CN" sz="2000" dirty="0"/>
              <a:t>Python</a:t>
            </a:r>
            <a:r>
              <a:rPr lang="zh-CN" altLang="en-US" sz="2000" dirty="0"/>
              <a:t>的六种基本数据类型</a:t>
            </a:r>
            <a:endParaRPr lang="en-US" altLang="zh-CN" sz="2000" dirty="0"/>
          </a:p>
          <a:p>
            <a:r>
              <a:rPr lang="en-US" altLang="zh-CN" dirty="0"/>
              <a:t>Number</a:t>
            </a:r>
            <a:r>
              <a:rPr lang="zh-CN" altLang="en-US" dirty="0"/>
              <a:t>（数字）</a:t>
            </a:r>
          </a:p>
          <a:p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（列表）</a:t>
            </a:r>
          </a:p>
          <a:p>
            <a:r>
              <a:rPr lang="en-US" altLang="zh-CN" dirty="0"/>
              <a:t>Tuple</a:t>
            </a:r>
            <a:r>
              <a:rPr lang="zh-CN" altLang="en-US" dirty="0"/>
              <a:t>（元组）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（集合）</a:t>
            </a:r>
          </a:p>
          <a:p>
            <a:r>
              <a:rPr lang="en-US" altLang="zh-CN" dirty="0"/>
              <a:t>Dictionary</a:t>
            </a:r>
            <a:r>
              <a:rPr lang="zh-CN" altLang="en-US" dirty="0"/>
              <a:t>（字典）</a:t>
            </a:r>
          </a:p>
        </p:txBody>
      </p:sp>
    </p:spTree>
    <p:extLst>
      <p:ext uri="{BB962C8B-B14F-4D97-AF65-F5344CB8AC3E}">
        <p14:creationId xmlns:p14="http://schemas.microsoft.com/office/powerpoint/2010/main" val="62044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中的数字类型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1448" y="1497900"/>
            <a:ext cx="4175351" cy="909757"/>
            <a:chOff x="1887176" y="1780605"/>
            <a:chExt cx="3440428" cy="9097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整数型，浮点数型，布尔型，复数型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2618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中的数字类型有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种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D11C2A5-505A-B6F8-B829-CF95D45D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" y="2449816"/>
            <a:ext cx="4454992" cy="15803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153779-57B4-B46F-C365-A463039B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8" y="4202659"/>
            <a:ext cx="6735115" cy="49536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F62B79-7E74-FF90-8EBB-0996DA11CB8D}"/>
              </a:ext>
            </a:extLst>
          </p:cNvPr>
          <p:cNvGrpSpPr/>
          <p:nvPr/>
        </p:nvGrpSpPr>
        <p:grpSpPr>
          <a:xfrm>
            <a:off x="6519333" y="1443131"/>
            <a:ext cx="5085415" cy="2830283"/>
            <a:chOff x="1887176" y="1780605"/>
            <a:chExt cx="3744876" cy="283028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69CA1B9-CB46-3990-BBAB-5E63365AD686}"/>
                </a:ext>
              </a:extLst>
            </p:cNvPr>
            <p:cNvSpPr/>
            <p:nvPr/>
          </p:nvSpPr>
          <p:spPr>
            <a:xfrm>
              <a:off x="1909307" y="2309104"/>
              <a:ext cx="3418297" cy="23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（加法）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（减法）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（乘法）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（除法）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%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（取模（复数不能取模））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**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（乘方）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&lt;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（小于）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（大于）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==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（等于）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&lt;=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（小于等于）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&gt;=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（大于等于）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!=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（不等于）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…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30B3C7-C64D-4A5B-0500-284D11B28ED6}"/>
                </a:ext>
              </a:extLst>
            </p:cNvPr>
            <p:cNvSpPr/>
            <p:nvPr/>
          </p:nvSpPr>
          <p:spPr>
            <a:xfrm>
              <a:off x="1887176" y="1780605"/>
              <a:ext cx="3744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对数字类型的变量可以进行丰富操作！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DCBEC8DE-F8DA-FE3C-1A21-A63604E36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2" y="4919642"/>
            <a:ext cx="4744112" cy="16194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82C15D5-5D3E-762D-06DE-01F2F0E8C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879" y="6230677"/>
            <a:ext cx="465837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6371F0-53F6-FE3B-AEA5-8B9422C349F7}"/>
              </a:ext>
            </a:extLst>
          </p:cNvPr>
          <p:cNvSpPr/>
          <p:nvPr/>
        </p:nvSpPr>
        <p:spPr>
          <a:xfrm>
            <a:off x="4669259" y="508541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BD934E"/>
                </a:solidFill>
              </a:rPr>
              <a:t>Python</a:t>
            </a:r>
            <a:r>
              <a:rPr lang="zh-CN" altLang="en-US" sz="2000" dirty="0">
                <a:solidFill>
                  <a:srgbClr val="BD934E"/>
                </a:solidFill>
              </a:rPr>
              <a:t>中的字符串类型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D2979965-1F1D-B2E8-35F2-733C50C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186351" y="526980"/>
            <a:ext cx="525802" cy="4843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B31ADA7-7FF5-E417-CA8E-8B9E1CCBC17F}"/>
              </a:ext>
            </a:extLst>
          </p:cNvPr>
          <p:cNvGrpSpPr/>
          <p:nvPr/>
        </p:nvGrpSpPr>
        <p:grpSpPr>
          <a:xfrm>
            <a:off x="701448" y="1497900"/>
            <a:ext cx="4175351" cy="2509747"/>
            <a:chOff x="1887176" y="1780605"/>
            <a:chExt cx="3440428" cy="25097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7F4A4-6F04-5C82-D50A-E78CC9597B1C}"/>
                </a:ext>
              </a:extLst>
            </p:cNvPr>
            <p:cNvSpPr/>
            <p:nvPr/>
          </p:nvSpPr>
          <p:spPr>
            <a:xfrm>
              <a:off x="1909307" y="2309104"/>
              <a:ext cx="3418297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中的字符串对象可以用于表示一串字符。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单引号 </a:t>
              </a:r>
              <a:r>
                <a:rPr lang="en-US" altLang="zh-CN" sz="1600" b="1" i="0" dirty="0">
                  <a:solidFill>
                    <a:srgbClr val="333333"/>
                  </a:solidFill>
                  <a:effectLst/>
                  <a:latin typeface="SFMono-Regular"/>
                </a:rPr>
                <a:t>'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 或双引号 </a:t>
              </a:r>
              <a:r>
                <a:rPr lang="en-US" altLang="zh-CN" sz="1600" b="1" i="0" dirty="0">
                  <a:solidFill>
                    <a:srgbClr val="333333"/>
                  </a:solidFill>
                  <a:effectLst/>
                  <a:latin typeface="SFMono-Regular"/>
                </a:rPr>
                <a:t>"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 括起来，同时使用反斜杠 </a:t>
              </a:r>
              <a:r>
                <a:rPr lang="en-US" altLang="zh-CN" sz="1600" b="1" i="0" dirty="0">
                  <a:solidFill>
                    <a:srgbClr val="333333"/>
                  </a:solidFill>
                  <a:effectLst/>
                  <a:latin typeface="SFMono-Regular"/>
                </a:rPr>
                <a:t>\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 转义特殊字符。</a:t>
              </a:r>
              <a:endParaRPr lang="en-US" altLang="zh-CN" sz="1600" b="0" i="0" dirty="0">
                <a:solidFill>
                  <a:srgbClr val="333333"/>
                </a:solidFill>
                <a:effectLst/>
                <a:latin typeface="Helvetica Neue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可以采用如下方式，截取字符串对象中的片段。</a:t>
              </a:r>
              <a:endParaRPr lang="en-US" altLang="zh-CN" sz="1600" dirty="0">
                <a:solidFill>
                  <a:srgbClr val="333333"/>
                </a:solidFill>
                <a:latin typeface="Helvetica Neue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75179-9C00-4FBF-5442-454F4CEA51E1}"/>
                </a:ext>
              </a:extLst>
            </p:cNvPr>
            <p:cNvSpPr/>
            <p:nvPr/>
          </p:nvSpPr>
          <p:spPr>
            <a:xfrm>
              <a:off x="1887176" y="1780605"/>
              <a:ext cx="2289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中的字符串类型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FDBDB931-D2B1-EDDE-0FB7-50587A08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10" y="2506134"/>
            <a:ext cx="5678850" cy="237246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0BC828-5C97-249E-39B6-0F1FB33D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48" y="4064519"/>
            <a:ext cx="4105848" cy="129558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33081D-A155-587D-0AAC-BE777B17D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48" y="5614941"/>
            <a:ext cx="16861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8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12506</TotalTime>
  <Words>2246</Words>
  <Application>Microsoft Office PowerPoint</Application>
  <PresentationFormat>宽屏</PresentationFormat>
  <Paragraphs>232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Helvetica Neue</vt:lpstr>
      <vt:lpstr>SFMono-Regular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smith bob</cp:lastModifiedBy>
  <cp:revision>323</cp:revision>
  <dcterms:created xsi:type="dcterms:W3CDTF">2019-06-19T02:08:00Z</dcterms:created>
  <dcterms:modified xsi:type="dcterms:W3CDTF">2023-04-15T08:57:18Z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