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19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829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700" y="1978977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9" y="1845733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19" y="1845734"/>
            <a:ext cx="4937699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699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699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LDPS IV 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FM Receiver Project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0" y="4455619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04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PENG YOUN TAN</a:t>
            </a: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40"/>
              <a:t>TEDDY NG</a:t>
            </a: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04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HERMAN YAU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Microcontroller Block (cont</a:t>
            </a:r>
            <a:r>
              <a:rPr lang="en-US"/>
              <a:t>’d)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ushbutton2.jpg" id="160" name="Shape 160"/>
          <p:cNvPicPr preferRelativeResize="0"/>
          <p:nvPr/>
        </p:nvPicPr>
        <p:blipFill rotWithShape="1">
          <a:blip r:embed="rId3">
            <a:alphaModFix/>
          </a:blip>
          <a:srcRect b="932" l="0" r="0" t="932"/>
          <a:stretch/>
        </p:blipFill>
        <p:spPr>
          <a:xfrm>
            <a:off x="4547899" y="1737400"/>
            <a:ext cx="2873175" cy="44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Implementation of Enclosure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lbum1.jp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37" y="1737350"/>
            <a:ext cx="5565526" cy="44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Initial Research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PIC18LF6490 Microcontroller</a:t>
            </a:r>
            <a:br>
              <a:rPr lang="en-US"/>
            </a:br>
            <a:br>
              <a:rPr lang="en-US"/>
            </a:br>
            <a:r>
              <a:rPr lang="en-US"/>
              <a:t>	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3000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 Protocol, SCL a</a:t>
            </a:r>
            <a:r>
              <a:rPr lang="en-US"/>
              <a:t>nd SDA buses only</a:t>
            </a:r>
            <a:br>
              <a:rPr lang="en-US"/>
            </a:br>
            <a:br>
              <a:rPr lang="en-US"/>
            </a:br>
            <a:r>
              <a:rPr lang="en-US"/>
              <a:t>	Seven-segment Display Programming</a:t>
            </a:r>
            <a:br>
              <a:rPr lang="en-US"/>
            </a:br>
            <a:br>
              <a:rPr lang="en-US"/>
            </a:br>
            <a:r>
              <a:rPr lang="en-US"/>
              <a:t>	Pushbuttons Programming</a:t>
            </a:r>
            <a:br>
              <a:rPr lang="en-US"/>
            </a:b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Development Platform</a:t>
            </a:r>
          </a:p>
        </p:txBody>
      </p:sp>
      <p:pic>
        <p:nvPicPr>
          <p:cNvPr descr="Screen Shot 2017-05-11 at 7.48.33 AM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50" y="2147675"/>
            <a:ext cx="54768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9973-_03.jp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350" y="2147675"/>
            <a:ext cx="3620325" cy="3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Incremental Model</a:t>
            </a:r>
          </a:p>
        </p:txBody>
      </p:sp>
      <p:pic>
        <p:nvPicPr>
          <p:cNvPr descr="Untitled Diagram.png" id="186" name="Shape 186"/>
          <p:cNvPicPr preferRelativeResize="0"/>
          <p:nvPr/>
        </p:nvPicPr>
        <p:blipFill rotWithShape="1">
          <a:blip r:embed="rId3">
            <a:alphaModFix/>
          </a:blip>
          <a:srcRect b="-7091" l="-1627" r="-4766" t="-7838"/>
          <a:stretch/>
        </p:blipFill>
        <p:spPr>
          <a:xfrm>
            <a:off x="1728300" y="1847550"/>
            <a:ext cx="8796340" cy="40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Improvements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Implementation of Power-Managed Operation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Implementation of Tone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Thank you for your time!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4800"/>
              <a:t>Any questions?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43925" y="1060775"/>
            <a:ext cx="10773000" cy="8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Gantt Chart</a:t>
            </a:r>
          </a:p>
        </p:txBody>
      </p:sp>
      <p:pic>
        <p:nvPicPr>
          <p:cNvPr descr="Screen Shot 2017-05-12 at 12.09.28 PM.png" id="108" name="Shape 108"/>
          <p:cNvPicPr preferRelativeResize="0"/>
          <p:nvPr/>
        </p:nvPicPr>
        <p:blipFill rotWithShape="1">
          <a:blip r:embed="rId3">
            <a:alphaModFix/>
          </a:blip>
          <a:srcRect b="0" l="69" r="69" t="0"/>
          <a:stretch/>
        </p:blipFill>
        <p:spPr>
          <a:xfrm>
            <a:off x="2536525" y="1737350"/>
            <a:ext cx="7179900" cy="44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Gantt Chart (cont’d)</a:t>
            </a:r>
          </a:p>
        </p:txBody>
      </p:sp>
      <p:pic>
        <p:nvPicPr>
          <p:cNvPr descr="Screen Shot 2017-05-12 at 11.37.59 AM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150" y="1737400"/>
            <a:ext cx="7104651" cy="448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Specification (H</a:t>
            </a:r>
            <a:r>
              <a:rPr lang="en-US"/>
              <a:t>ardware)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097275" y="2017925"/>
            <a:ext cx="100584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4224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/>
              <a:t>3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x 1.5V AA batte</a:t>
            </a:r>
            <a:r>
              <a:rPr lang="en-US" sz="2400"/>
              <a:t>ries</a:t>
            </a:r>
            <a:br>
              <a:rPr lang="en-US" sz="2400"/>
            </a:br>
            <a:r>
              <a:rPr lang="en-US" sz="2400"/>
              <a:t>	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Matrix Board Implementation</a:t>
            </a:r>
            <a:b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	Multiple output options:</a:t>
            </a:r>
            <a:br>
              <a:rPr lang="en-US" sz="2400"/>
            </a:br>
            <a:r>
              <a:rPr lang="en-US" sz="2400"/>
              <a:t>		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TRS </a:t>
            </a:r>
            <a:r>
              <a:rPr lang="en-US" sz="2400"/>
              <a:t>jack socket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output</a:t>
            </a:r>
            <a:br>
              <a:rPr lang="en-US" sz="2400"/>
            </a:br>
            <a:r>
              <a:rPr lang="en-US" sz="2400"/>
              <a:t>		B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uilt-in stereo speaker 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Specification (Software)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42240" lvl="0" marL="91440" marR="0" rtl="0" algn="l">
              <a:lnSpc>
                <a:spcPct val="115000"/>
              </a:lnSpc>
              <a:spcBef>
                <a:spcPts val="14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/>
              <a:t>C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hannel</a:t>
            </a:r>
            <a:r>
              <a:rPr lang="en-US" sz="2400"/>
              <a:t> switching:</a:t>
            </a:r>
            <a:br>
              <a:rPr lang="en-US" sz="2400"/>
            </a:br>
            <a:r>
              <a:rPr lang="en-US" sz="2400"/>
              <a:t>		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tune</a:t>
            </a:r>
            <a:br>
              <a:rPr lang="en-US" sz="2400"/>
            </a:br>
            <a:r>
              <a:rPr lang="en-US" sz="2400"/>
              <a:t>		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 tune</a:t>
            </a:r>
            <a:br>
              <a:rPr lang="en-US" sz="2400"/>
            </a:br>
            <a:r>
              <a:rPr lang="en-US" sz="2400"/>
              <a:t>		</a:t>
            </a:r>
            <a:r>
              <a:rPr lang="en-US" sz="2400"/>
              <a:t>4 p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reset frequencies</a:t>
            </a:r>
            <a:br>
              <a:rPr lang="en-US" sz="2400"/>
            </a:br>
            <a:r>
              <a:rPr lang="en-US" sz="2400"/>
              <a:t>	Frequency Range: 87.5MHz -108 MHz</a:t>
            </a:r>
            <a:b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Frequency and volume display</a:t>
            </a:r>
            <a:br>
              <a:rPr lang="en-US" sz="2400"/>
            </a:br>
            <a:r>
              <a:rPr lang="en-US" sz="2400"/>
              <a:t>	Volume change functionality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Power Block: 			Regulates voltage supply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Amplifier Block:			Amplifies audio signal to audible level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Microcontroller Block:	Connects to FM Receiver chip and other misc. I/O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Power Block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gulator3.jpg" id="139" name="Shape 139"/>
          <p:cNvPicPr preferRelativeResize="0"/>
          <p:nvPr/>
        </p:nvPicPr>
        <p:blipFill rotWithShape="1">
          <a:blip r:embed="rId3">
            <a:alphaModFix/>
          </a:blip>
          <a:srcRect b="446" l="0" r="0" t="436"/>
          <a:stretch/>
        </p:blipFill>
        <p:spPr>
          <a:xfrm>
            <a:off x="2382525" y="1737350"/>
            <a:ext cx="7487902" cy="433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Amplifier Block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mplifier2.jpg" id="146" name="Shape 146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1711425" y="1737349"/>
            <a:ext cx="8830098" cy="44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Microcontroller Block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hemetic_FM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99" y="1737350"/>
            <a:ext cx="5515374" cy="45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