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52C8A-1BFC-3A4F-8177-79563147D400}" type="datetimeFigureOut">
              <a:rPr lang="nl-NL" smtClean="0"/>
              <a:t>12-09-18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CD0E-FEAD-3346-9C91-3E8A15FA4B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86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1CE9C3-58B9-7848-AEC7-8D07D1C442C6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0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44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5573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0625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2962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9307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6899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3829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69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2674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659729-C882-AB47-8746-AAD4D50DCC53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77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2515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4529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0E47-A985-014F-BE37-29DC7E2F5426}" type="datetime1">
              <a:rPr lang="nl-NL" smtClean="0"/>
              <a:t>12-09-18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50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011E-EFCD-C146-A8E9-939D69792899}" type="datetime1">
              <a:rPr lang="nl-NL" smtClean="0"/>
              <a:t>12-09-18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216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250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BA9B-537A-EE4B-B113-3A2907BFA681}" type="datetime1">
              <a:rPr lang="nl-NL" smtClean="0"/>
              <a:t>12-09-18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993-47B1-3743-8AA2-20AB26FB44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9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  <p:sldLayoutId id="214748418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1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“actions”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logic.   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Historically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a program has been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procedure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input data,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produces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output data.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data. Object-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5772F8-4CF1-C845-9BC1-EA3B74D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1993-47B1-3743-8AA2-20AB26FB44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06E817C-76DD-0F44-ADB0-7048E1EBF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509048"/>
            <a:ext cx="1912095" cy="45605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7FD33075-6B10-4E4F-9D70-F3B22C88FBBC}"/>
              </a:ext>
            </a:extLst>
          </p:cNvPr>
          <p:cNvSpPr txBox="1"/>
          <p:nvPr/>
        </p:nvSpPr>
        <p:spPr>
          <a:xfrm>
            <a:off x="857838" y="1613428"/>
            <a:ext cx="941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we want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”store” in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logic we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data (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341829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{4648E529-F4EE-644D-997D-F00413EED351}tf10001079</Template>
  <TotalTime>25</TotalTime>
  <Words>132</Words>
  <Application>Microsoft Macintosh PowerPoint</Application>
  <PresentationFormat>Breedbeeld</PresentationFormat>
  <Paragraphs>11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Condensspoor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M.R. Aalten</dc:creator>
  <cp:lastModifiedBy>M.R. Aalten</cp:lastModifiedBy>
  <cp:revision>4</cp:revision>
  <dcterms:created xsi:type="dcterms:W3CDTF">2018-09-12T18:51:04Z</dcterms:created>
  <dcterms:modified xsi:type="dcterms:W3CDTF">2018-09-12T19:17:00Z</dcterms:modified>
</cp:coreProperties>
</file>