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5" r:id="rId1"/>
  </p:sldMasterIdLst>
  <p:notesMasterIdLst>
    <p:notesMasterId r:id="rId17"/>
  </p:notesMasterIdLst>
  <p:sldIdLst>
    <p:sldId id="256" r:id="rId2"/>
    <p:sldId id="266" r:id="rId3"/>
    <p:sldId id="267" r:id="rId4"/>
    <p:sldId id="269" r:id="rId5"/>
    <p:sldId id="270" r:id="rId6"/>
    <p:sldId id="271" r:id="rId7"/>
    <p:sldId id="268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52C8A-1BFC-3A4F-8177-79563147D400}" type="datetimeFigureOut">
              <a:rPr lang="nl-NL" smtClean="0"/>
              <a:t>21-09-18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DCD0E-FEAD-3346-9C91-3E8A15FA4B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2860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B1CE9C3-58B9-7848-AEC7-8D07D1C442C6}" type="datetime1">
              <a:rPr lang="nl-NL" smtClean="0"/>
              <a:t>21-09-18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9F81993-47B1-3743-8AA2-20AB26FB44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309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BA9B-537A-EE4B-B113-3A2907BFA681}" type="datetime1">
              <a:rPr lang="nl-NL" smtClean="0"/>
              <a:t>21-09-18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1993-47B1-3743-8AA2-20AB26FB44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47447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00BA9B-537A-EE4B-B113-3A2907BFA681}" type="datetime1">
              <a:rPr lang="nl-NL" smtClean="0"/>
              <a:t>21-09-18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9F81993-47B1-3743-8AA2-20AB26FB44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155734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00BA9B-537A-EE4B-B113-3A2907BFA681}" type="datetime1">
              <a:rPr lang="nl-NL" smtClean="0"/>
              <a:t>21-09-18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9F81993-47B1-3743-8AA2-20AB26FB445E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906250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00BA9B-537A-EE4B-B113-3A2907BFA681}" type="datetime1">
              <a:rPr lang="nl-NL" smtClean="0"/>
              <a:t>21-09-18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9F81993-47B1-3743-8AA2-20AB26FB44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829628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BA9B-537A-EE4B-B113-3A2907BFA681}" type="datetime1">
              <a:rPr lang="nl-NL" smtClean="0"/>
              <a:t>21-09-18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1993-47B1-3743-8AA2-20AB26FB44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193079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BA9B-537A-EE4B-B113-3A2907BFA681}" type="datetime1">
              <a:rPr lang="nl-NL" smtClean="0"/>
              <a:t>21-09-18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1993-47B1-3743-8AA2-20AB26FB44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868999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BA9B-537A-EE4B-B113-3A2907BFA681}" type="datetime1">
              <a:rPr lang="nl-NL" smtClean="0"/>
              <a:t>21-09-18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1993-47B1-3743-8AA2-20AB26FB44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738298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00BA9B-537A-EE4B-B113-3A2907BFA681}" type="datetime1">
              <a:rPr lang="nl-NL" smtClean="0"/>
              <a:t>21-09-18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9F81993-47B1-3743-8AA2-20AB26FB44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426997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BA9B-537A-EE4B-B113-3A2907BFA681}" type="datetime1">
              <a:rPr lang="nl-NL" smtClean="0"/>
              <a:t>21-09-18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1993-47B1-3743-8AA2-20AB26FB44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126743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2659729-C882-AB47-8746-AAD4D50DCC53}" type="datetime1">
              <a:rPr lang="nl-NL" smtClean="0"/>
              <a:t>21-09-18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9F81993-47B1-3743-8AA2-20AB26FB44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377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BA9B-537A-EE4B-B113-3A2907BFA681}" type="datetime1">
              <a:rPr lang="nl-NL" smtClean="0"/>
              <a:t>21-09-18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1993-47B1-3743-8AA2-20AB26FB44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725157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BA9B-537A-EE4B-B113-3A2907BFA681}" type="datetime1">
              <a:rPr lang="nl-NL" smtClean="0"/>
              <a:t>21-09-18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1993-47B1-3743-8AA2-20AB26FB44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44529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0E47-A985-014F-BE37-29DC7E2F5426}" type="datetime1">
              <a:rPr lang="nl-NL" smtClean="0"/>
              <a:t>21-09-18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1993-47B1-3743-8AA2-20AB26FB44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050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D011E-EFCD-C146-A8E9-939D69792899}" type="datetime1">
              <a:rPr lang="nl-NL" smtClean="0"/>
              <a:t>21-09-18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1993-47B1-3743-8AA2-20AB26FB44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73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BA9B-537A-EE4B-B113-3A2907BFA681}" type="datetime1">
              <a:rPr lang="nl-NL" smtClean="0"/>
              <a:t>21-09-18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1993-47B1-3743-8AA2-20AB26FB44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321623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BA9B-537A-EE4B-B113-3A2907BFA681}" type="datetime1">
              <a:rPr lang="nl-NL" smtClean="0"/>
              <a:t>21-09-18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1993-47B1-3743-8AA2-20AB26FB44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402500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0BA9B-537A-EE4B-B113-3A2907BFA681}" type="datetime1">
              <a:rPr lang="nl-NL" smtClean="0"/>
              <a:t>21-09-18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81993-47B1-3743-8AA2-20AB26FB44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499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  <p:sldLayoutId id="2147484177" r:id="rId12"/>
    <p:sldLayoutId id="2147484178" r:id="rId13"/>
    <p:sldLayoutId id="2147484179" r:id="rId14"/>
    <p:sldLayoutId id="2147484180" r:id="rId15"/>
    <p:sldLayoutId id="2147484181" r:id="rId16"/>
    <p:sldLayoutId id="2147484182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A5772F8-4CF1-C845-9BC1-EA3B74DF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1993-47B1-3743-8AA2-20AB26FB445E}" type="slidenum">
              <a:rPr lang="nl-NL" smtClean="0"/>
              <a:t>1</a:t>
            </a:fld>
            <a:endParaRPr lang="nl-NL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D06E817C-76DD-0F44-ADB0-7048E1EBF4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5" y="509048"/>
            <a:ext cx="1912095" cy="456054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7FD33075-6B10-4E4F-9D70-F3B22C88FBBC}"/>
              </a:ext>
            </a:extLst>
          </p:cNvPr>
          <p:cNvSpPr txBox="1"/>
          <p:nvPr/>
        </p:nvSpPr>
        <p:spPr>
          <a:xfrm>
            <a:off x="580435" y="1705895"/>
            <a:ext cx="104540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JAVA is a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computing platform first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released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Sun Microsystems in 1995.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Today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owned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Oracle.</a:t>
            </a:r>
          </a:p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Java is free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download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almost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platform.</a:t>
            </a:r>
          </a:p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consists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of a JRE (</a:t>
            </a:r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ava </a:t>
            </a:r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untime </a:t>
            </a:r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nvironment)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consists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of:</a:t>
            </a:r>
          </a:p>
          <a:p>
            <a:pPr marL="285750" indent="-285750">
              <a:buFontTx/>
              <a:buChar char="-"/>
            </a:pP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a Java Virtual Machine (JVM)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run Java on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various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operating systems</a:t>
            </a:r>
          </a:p>
          <a:p>
            <a:pPr marL="285750" indent="-285750">
              <a:buFontTx/>
              <a:buChar char="-"/>
            </a:pP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Java platform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classes (eg.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java.lang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package)</a:t>
            </a:r>
          </a:p>
          <a:p>
            <a:pPr marL="285750" indent="-285750">
              <a:buFontTx/>
              <a:buChar char="-"/>
            </a:pP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Supporting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Java platform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libraries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AFD46-64F1-4840-B77E-76816183096E}"/>
              </a:ext>
            </a:extLst>
          </p:cNvPr>
          <p:cNvSpPr txBox="1"/>
          <p:nvPr/>
        </p:nvSpPr>
        <p:spPr>
          <a:xfrm>
            <a:off x="6780944" y="595901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 OVERVIEW JAVA</a:t>
            </a:r>
          </a:p>
        </p:txBody>
      </p:sp>
    </p:spTree>
    <p:extLst>
      <p:ext uri="{BB962C8B-B14F-4D97-AF65-F5344CB8AC3E}">
        <p14:creationId xmlns:p14="http://schemas.microsoft.com/office/powerpoint/2010/main" val="3513100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A5772F8-4CF1-C845-9BC1-EA3B74DF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1993-47B1-3743-8AA2-20AB26FB445E}" type="slidenum">
              <a:rPr lang="nl-NL" smtClean="0"/>
              <a:t>10</a:t>
            </a:fld>
            <a:endParaRPr lang="nl-NL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D06E817C-76DD-0F44-ADB0-7048E1EBF4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5" y="509048"/>
            <a:ext cx="1912095" cy="456054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7FD33075-6B10-4E4F-9D70-F3B22C88FBBC}"/>
              </a:ext>
            </a:extLst>
          </p:cNvPr>
          <p:cNvSpPr txBox="1"/>
          <p:nvPr/>
        </p:nvSpPr>
        <p:spPr>
          <a:xfrm>
            <a:off x="857838" y="1613428"/>
            <a:ext cx="94173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</a:p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Programming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organized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around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rather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“actions”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rather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logic.   </a:t>
            </a:r>
          </a:p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Historically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, a program has been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viewed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as a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logical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procedure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takes input data,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produces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output data. The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was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seen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logic,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data. Object-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oriented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takes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view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we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really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care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we want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manipulate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rather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logic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manipulate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AFD46-64F1-4840-B77E-76816183096E}"/>
              </a:ext>
            </a:extLst>
          </p:cNvPr>
          <p:cNvSpPr txBox="1"/>
          <p:nvPr/>
        </p:nvSpPr>
        <p:spPr>
          <a:xfrm>
            <a:off x="6780944" y="595901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4.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285580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A5772F8-4CF1-C845-9BC1-EA3B74DF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1993-47B1-3743-8AA2-20AB26FB445E}" type="slidenum">
              <a:rPr lang="nl-NL" smtClean="0"/>
              <a:t>11</a:t>
            </a:fld>
            <a:endParaRPr lang="nl-NL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D06E817C-76DD-0F44-ADB0-7048E1EBF4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5" y="509048"/>
            <a:ext cx="1912095" cy="456054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7FD33075-6B10-4E4F-9D70-F3B22C88FBBC}"/>
              </a:ext>
            </a:extLst>
          </p:cNvPr>
          <p:cNvSpPr txBox="1"/>
          <p:nvPr/>
        </p:nvSpPr>
        <p:spPr>
          <a:xfrm>
            <a:off x="857838" y="1613428"/>
            <a:ext cx="94173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</a:p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Programming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organized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around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rather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“actions”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rather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logic.   </a:t>
            </a:r>
          </a:p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Historically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, a program has been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viewed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as a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logical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procedure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takes input data,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produces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output data. The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was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seen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logic,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data. Object-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oriented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takes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view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we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really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care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we want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manipulate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rather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logic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manipulate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AFD46-64F1-4840-B77E-76816183096E}"/>
              </a:ext>
            </a:extLst>
          </p:cNvPr>
          <p:cNvSpPr txBox="1"/>
          <p:nvPr/>
        </p:nvSpPr>
        <p:spPr>
          <a:xfrm>
            <a:off x="6780944" y="595901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5. ENVIRONMENT AND PACKAGING</a:t>
            </a:r>
          </a:p>
        </p:txBody>
      </p:sp>
    </p:spTree>
    <p:extLst>
      <p:ext uri="{BB962C8B-B14F-4D97-AF65-F5344CB8AC3E}">
        <p14:creationId xmlns:p14="http://schemas.microsoft.com/office/powerpoint/2010/main" val="907192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A5772F8-4CF1-C845-9BC1-EA3B74DF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1993-47B1-3743-8AA2-20AB26FB445E}" type="slidenum">
              <a:rPr lang="nl-NL" smtClean="0"/>
              <a:t>12</a:t>
            </a:fld>
            <a:endParaRPr lang="nl-NL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D06E817C-76DD-0F44-ADB0-7048E1EBF4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5" y="509048"/>
            <a:ext cx="1912095" cy="456054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7FD33075-6B10-4E4F-9D70-F3B22C88FBBC}"/>
              </a:ext>
            </a:extLst>
          </p:cNvPr>
          <p:cNvSpPr txBox="1"/>
          <p:nvPr/>
        </p:nvSpPr>
        <p:spPr>
          <a:xfrm>
            <a:off x="857838" y="1613428"/>
            <a:ext cx="94173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</a:p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Programming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organized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around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rather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“actions”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rather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logic.   </a:t>
            </a:r>
          </a:p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Historically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, a program has been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viewed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as a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logical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procedure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takes input data,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produces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output data. The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was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seen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logic,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data. Object-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oriented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takes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view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we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really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care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we want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manipulate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rather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logic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manipulate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AFD46-64F1-4840-B77E-76816183096E}"/>
              </a:ext>
            </a:extLst>
          </p:cNvPr>
          <p:cNvSpPr txBox="1"/>
          <p:nvPr/>
        </p:nvSpPr>
        <p:spPr>
          <a:xfrm>
            <a:off x="6780944" y="595901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6. BANK-APPLICATION ASSIGNMENT</a:t>
            </a:r>
          </a:p>
        </p:txBody>
      </p:sp>
    </p:spTree>
    <p:extLst>
      <p:ext uri="{BB962C8B-B14F-4D97-AF65-F5344CB8AC3E}">
        <p14:creationId xmlns:p14="http://schemas.microsoft.com/office/powerpoint/2010/main" val="3120905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A5772F8-4CF1-C845-9BC1-EA3B74DF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1993-47B1-3743-8AA2-20AB26FB445E}" type="slidenum">
              <a:rPr lang="nl-NL" smtClean="0"/>
              <a:t>13</a:t>
            </a:fld>
            <a:endParaRPr lang="nl-NL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D06E817C-76DD-0F44-ADB0-7048E1EBF4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5" y="509048"/>
            <a:ext cx="1912095" cy="456054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7FD33075-6B10-4E4F-9D70-F3B22C88FBBC}"/>
              </a:ext>
            </a:extLst>
          </p:cNvPr>
          <p:cNvSpPr txBox="1"/>
          <p:nvPr/>
        </p:nvSpPr>
        <p:spPr>
          <a:xfrm>
            <a:off x="857838" y="1613428"/>
            <a:ext cx="94173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</a:p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Programming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organized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around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rather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“actions”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rather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logic.   </a:t>
            </a:r>
          </a:p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Historically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, a program has been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viewed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as a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logical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procedure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takes input data,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produces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output data. The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was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seen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logic,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data. Object-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oriented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takes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view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we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really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care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we want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manipulate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rather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logic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manipulate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AFD46-64F1-4840-B77E-76816183096E}"/>
              </a:ext>
            </a:extLst>
          </p:cNvPr>
          <p:cNvSpPr txBox="1"/>
          <p:nvPr/>
        </p:nvSpPr>
        <p:spPr>
          <a:xfrm>
            <a:off x="5959011" y="595770"/>
            <a:ext cx="545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7. CORE JAVA API’S / COLLECTIONS / GENERICS</a:t>
            </a:r>
          </a:p>
        </p:txBody>
      </p:sp>
    </p:spTree>
    <p:extLst>
      <p:ext uri="{BB962C8B-B14F-4D97-AF65-F5344CB8AC3E}">
        <p14:creationId xmlns:p14="http://schemas.microsoft.com/office/powerpoint/2010/main" val="1165178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A5772F8-4CF1-C845-9BC1-EA3B74DF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1993-47B1-3743-8AA2-20AB26FB445E}" type="slidenum">
              <a:rPr lang="nl-NL" smtClean="0"/>
              <a:t>14</a:t>
            </a:fld>
            <a:endParaRPr lang="nl-NL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D06E817C-76DD-0F44-ADB0-7048E1EBF4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5" y="509048"/>
            <a:ext cx="1912095" cy="456054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7FD33075-6B10-4E4F-9D70-F3B22C88FBBC}"/>
              </a:ext>
            </a:extLst>
          </p:cNvPr>
          <p:cNvSpPr txBox="1"/>
          <p:nvPr/>
        </p:nvSpPr>
        <p:spPr>
          <a:xfrm>
            <a:off x="857838" y="1613428"/>
            <a:ext cx="94173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</a:p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Programming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organized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around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rather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“actions”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rather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logic.   </a:t>
            </a:r>
          </a:p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Historically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, a program has been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viewed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as a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logical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procedure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takes input data,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produces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output data. The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was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seen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logic,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data. Object-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oriented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takes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view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we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really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care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we want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manipulate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rather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logic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manipulate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AFD46-64F1-4840-B77E-76816183096E}"/>
              </a:ext>
            </a:extLst>
          </p:cNvPr>
          <p:cNvSpPr txBox="1"/>
          <p:nvPr/>
        </p:nvSpPr>
        <p:spPr>
          <a:xfrm>
            <a:off x="6780944" y="595901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8. PREVIEW JAVA 8</a:t>
            </a:r>
          </a:p>
        </p:txBody>
      </p:sp>
    </p:spTree>
    <p:extLst>
      <p:ext uri="{BB962C8B-B14F-4D97-AF65-F5344CB8AC3E}">
        <p14:creationId xmlns:p14="http://schemas.microsoft.com/office/powerpoint/2010/main" val="2141380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A5772F8-4CF1-C845-9BC1-EA3B74DF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1993-47B1-3743-8AA2-20AB26FB445E}" type="slidenum">
              <a:rPr lang="nl-NL" smtClean="0"/>
              <a:t>15</a:t>
            </a:fld>
            <a:endParaRPr lang="nl-NL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D06E817C-76DD-0F44-ADB0-7048E1EBF4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5" y="509048"/>
            <a:ext cx="1912095" cy="456054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7FD33075-6B10-4E4F-9D70-F3B22C88FBBC}"/>
              </a:ext>
            </a:extLst>
          </p:cNvPr>
          <p:cNvSpPr txBox="1"/>
          <p:nvPr/>
        </p:nvSpPr>
        <p:spPr>
          <a:xfrm>
            <a:off x="857838" y="1613428"/>
            <a:ext cx="94173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</a:p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Programming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organized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around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rather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“actions”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rather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logic.   </a:t>
            </a:r>
          </a:p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Historically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, a program has been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viewed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as a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logical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procedure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takes input data,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produces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output data. The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was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seen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logic,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data. Object-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oriented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takes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view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we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really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care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we want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manipulate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rather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logic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manipulate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AFD46-64F1-4840-B77E-76816183096E}"/>
              </a:ext>
            </a:extLst>
          </p:cNvPr>
          <p:cNvSpPr txBox="1"/>
          <p:nvPr/>
        </p:nvSpPr>
        <p:spPr>
          <a:xfrm>
            <a:off x="6780944" y="595901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9. CLEAN CODE / DO’S AND DON’TS</a:t>
            </a:r>
          </a:p>
        </p:txBody>
      </p:sp>
    </p:spTree>
    <p:extLst>
      <p:ext uri="{BB962C8B-B14F-4D97-AF65-F5344CB8AC3E}">
        <p14:creationId xmlns:p14="http://schemas.microsoft.com/office/powerpoint/2010/main" val="263726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A5772F8-4CF1-C845-9BC1-EA3B74DF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1993-47B1-3743-8AA2-20AB26FB445E}" type="slidenum">
              <a:rPr lang="nl-NL" smtClean="0"/>
              <a:t>2</a:t>
            </a:fld>
            <a:endParaRPr lang="nl-NL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D06E817C-76DD-0F44-ADB0-7048E1EBF4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5" y="509048"/>
            <a:ext cx="1912095" cy="456054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7FD33075-6B10-4E4F-9D70-F3B22C88FBBC}"/>
              </a:ext>
            </a:extLst>
          </p:cNvPr>
          <p:cNvSpPr txBox="1"/>
          <p:nvPr/>
        </p:nvSpPr>
        <p:spPr>
          <a:xfrm>
            <a:off x="827016" y="1472825"/>
            <a:ext cx="9417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Versions of Java:</a:t>
            </a:r>
          </a:p>
          <a:p>
            <a:endParaRPr lang="nl-N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AFD46-64F1-4840-B77E-76816183096E}"/>
              </a:ext>
            </a:extLst>
          </p:cNvPr>
          <p:cNvSpPr txBox="1"/>
          <p:nvPr/>
        </p:nvSpPr>
        <p:spPr>
          <a:xfrm>
            <a:off x="6780944" y="595901"/>
            <a:ext cx="381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 OVERVIEW JAVA - CONTINUED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13D9C3-1F80-5045-A823-EF2860D23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265" y="1192249"/>
            <a:ext cx="2425535" cy="43409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842FA2-954D-0E4D-B146-540E716375EA}"/>
              </a:ext>
            </a:extLst>
          </p:cNvPr>
          <p:cNvSpPr txBox="1"/>
          <p:nvPr/>
        </p:nvSpPr>
        <p:spPr>
          <a:xfrm>
            <a:off x="827016" y="1931540"/>
            <a:ext cx="55130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Major improvements in version 5.0 (originally 1.5)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Generics (see example)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Autoboxing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Varargs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Static imports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6.0 performance improvements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7 new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-library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8 lambda’s and streams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9 modularization</a:t>
            </a:r>
          </a:p>
        </p:txBody>
      </p:sp>
    </p:spTree>
    <p:extLst>
      <p:ext uri="{BB962C8B-B14F-4D97-AF65-F5344CB8AC3E}">
        <p14:creationId xmlns:p14="http://schemas.microsoft.com/office/powerpoint/2010/main" val="203592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A5772F8-4CF1-C845-9BC1-EA3B74DF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1993-47B1-3743-8AA2-20AB26FB445E}" type="slidenum">
              <a:rPr lang="nl-NL" smtClean="0"/>
              <a:t>3</a:t>
            </a:fld>
            <a:endParaRPr lang="nl-NL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D06E817C-76DD-0F44-ADB0-7048E1EBF4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5" y="509048"/>
            <a:ext cx="1912095" cy="456054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7FD33075-6B10-4E4F-9D70-F3B22C88FBBC}"/>
              </a:ext>
            </a:extLst>
          </p:cNvPr>
          <p:cNvSpPr txBox="1"/>
          <p:nvPr/>
        </p:nvSpPr>
        <p:spPr>
          <a:xfrm>
            <a:off x="1063320" y="1795991"/>
            <a:ext cx="93238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nl-NL" b="1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nl-NL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Data types			- Operators</a:t>
            </a:r>
          </a:p>
          <a:p>
            <a:pPr marL="285750" indent="-285750">
              <a:buFontTx/>
              <a:buChar char="-"/>
            </a:pP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			-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Classes			-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Statics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Packages /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imports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Wrapper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classes</a:t>
            </a:r>
          </a:p>
          <a:p>
            <a:pPr marL="285750" indent="-285750">
              <a:buFontTx/>
              <a:buChar char="-"/>
            </a:pP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Fields				-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Autoboxing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			- Date / Time /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Calendars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Formatter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Access level			-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Equals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hashCode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toString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</a:p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AFD46-64F1-4840-B77E-76816183096E}"/>
              </a:ext>
            </a:extLst>
          </p:cNvPr>
          <p:cNvSpPr txBox="1"/>
          <p:nvPr/>
        </p:nvSpPr>
        <p:spPr>
          <a:xfrm>
            <a:off x="6780944" y="595901"/>
            <a:ext cx="381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 OVERVIEW JAVA - CONTINUED</a:t>
            </a:r>
          </a:p>
        </p:txBody>
      </p:sp>
    </p:spTree>
    <p:extLst>
      <p:ext uri="{BB962C8B-B14F-4D97-AF65-F5344CB8AC3E}">
        <p14:creationId xmlns:p14="http://schemas.microsoft.com/office/powerpoint/2010/main" val="232391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A5772F8-4CF1-C845-9BC1-EA3B74DF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1993-47B1-3743-8AA2-20AB26FB445E}" type="slidenum">
              <a:rPr lang="nl-NL" smtClean="0"/>
              <a:t>4</a:t>
            </a:fld>
            <a:endParaRPr lang="nl-NL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D06E817C-76DD-0F44-ADB0-7048E1EBF4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5" y="509048"/>
            <a:ext cx="1912095" cy="456054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7FD33075-6B10-4E4F-9D70-F3B22C88FBBC}"/>
              </a:ext>
            </a:extLst>
          </p:cNvPr>
          <p:cNvSpPr txBox="1"/>
          <p:nvPr/>
        </p:nvSpPr>
        <p:spPr>
          <a:xfrm>
            <a:off x="457145" y="1472825"/>
            <a:ext cx="9417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Data types (</a:t>
            </a:r>
            <a:r>
              <a:rPr lang="nl-NL" b="1" dirty="0" err="1">
                <a:latin typeface="Arial" panose="020B0604020202020204" pitchFamily="34" charset="0"/>
                <a:cs typeface="Arial" panose="020B0604020202020204" pitchFamily="34" charset="0"/>
              </a:rPr>
              <a:t>primitive</a:t>
            </a:r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AFD46-64F1-4840-B77E-76816183096E}"/>
              </a:ext>
            </a:extLst>
          </p:cNvPr>
          <p:cNvSpPr txBox="1"/>
          <p:nvPr/>
        </p:nvSpPr>
        <p:spPr>
          <a:xfrm>
            <a:off x="6780944" y="595901"/>
            <a:ext cx="3805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 OVERVIEW JAVA – DATA TYPES</a:t>
            </a:r>
          </a:p>
        </p:txBody>
      </p:sp>
      <p:sp>
        <p:nvSpPr>
          <p:cNvPr id="8" name="Tekstvak 6">
            <a:extLst>
              <a:ext uri="{FF2B5EF4-FFF2-40B4-BE49-F238E27FC236}">
                <a16:creationId xmlns:a16="http://schemas.microsoft.com/office/drawing/2014/main" id="{A97BDFA1-1198-214C-9E40-EFC2B55537B4}"/>
              </a:ext>
            </a:extLst>
          </p:cNvPr>
          <p:cNvSpPr txBox="1"/>
          <p:nvPr/>
        </p:nvSpPr>
        <p:spPr>
          <a:xfrm>
            <a:off x="580434" y="1837950"/>
            <a:ext cx="10628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JAVA supports 8 basic data types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known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primitive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types. We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primitive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type</a:t>
            </a:r>
          </a:p>
          <a:p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first letter is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lowercase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. Later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we’ll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Wrapper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classes.</a:t>
            </a:r>
          </a:p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Primitive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data types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have a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cannot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b="1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initialized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have a default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Tekstvak 6">
            <a:extLst>
              <a:ext uri="{FF2B5EF4-FFF2-40B4-BE49-F238E27FC236}">
                <a16:creationId xmlns:a16="http://schemas.microsoft.com/office/drawing/2014/main" id="{D5FEFE97-1C53-8042-BDB7-D3E6B66FF0A9}"/>
              </a:ext>
            </a:extLst>
          </p:cNvPr>
          <p:cNvSpPr txBox="1"/>
          <p:nvPr/>
        </p:nvSpPr>
        <p:spPr>
          <a:xfrm>
            <a:off x="580433" y="3188955"/>
            <a:ext cx="1062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The basic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difference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contain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whether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contain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decimals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029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A5772F8-4CF1-C845-9BC1-EA3B74DF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1993-47B1-3743-8AA2-20AB26FB445E}" type="slidenum">
              <a:rPr lang="nl-NL" smtClean="0"/>
              <a:t>5</a:t>
            </a:fld>
            <a:endParaRPr lang="nl-NL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D06E817C-76DD-0F44-ADB0-7048E1EBF4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5" y="509048"/>
            <a:ext cx="1912095" cy="456054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7FD33075-6B10-4E4F-9D70-F3B22C88FBBC}"/>
              </a:ext>
            </a:extLst>
          </p:cNvPr>
          <p:cNvSpPr txBox="1"/>
          <p:nvPr/>
        </p:nvSpPr>
        <p:spPr>
          <a:xfrm>
            <a:off x="457145" y="1472825"/>
            <a:ext cx="941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b="1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 default </a:t>
            </a:r>
            <a:r>
              <a:rPr lang="nl-NL" b="1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 of data types 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AFD46-64F1-4840-B77E-76816183096E}"/>
              </a:ext>
            </a:extLst>
          </p:cNvPr>
          <p:cNvSpPr txBox="1"/>
          <p:nvPr/>
        </p:nvSpPr>
        <p:spPr>
          <a:xfrm>
            <a:off x="6780944" y="595901"/>
            <a:ext cx="3805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 OVERVIEW JAVA – DATA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A86ABE-5E38-2246-8246-6AB815AB1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349" y="2056448"/>
            <a:ext cx="6762731" cy="430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4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A5772F8-4CF1-C845-9BC1-EA3B74DF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1993-47B1-3743-8AA2-20AB26FB445E}" type="slidenum">
              <a:rPr lang="nl-NL" smtClean="0"/>
              <a:t>6</a:t>
            </a:fld>
            <a:endParaRPr lang="nl-NL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D06E817C-76DD-0F44-ADB0-7048E1EBF4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5" y="509048"/>
            <a:ext cx="1912095" cy="456054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7FD33075-6B10-4E4F-9D70-F3B22C88FBBC}"/>
              </a:ext>
            </a:extLst>
          </p:cNvPr>
          <p:cNvSpPr txBox="1"/>
          <p:nvPr/>
        </p:nvSpPr>
        <p:spPr>
          <a:xfrm>
            <a:off x="457145" y="1472825"/>
            <a:ext cx="941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AFD46-64F1-4840-B77E-76816183096E}"/>
              </a:ext>
            </a:extLst>
          </p:cNvPr>
          <p:cNvSpPr txBox="1"/>
          <p:nvPr/>
        </p:nvSpPr>
        <p:spPr>
          <a:xfrm>
            <a:off x="6780944" y="595901"/>
            <a:ext cx="3805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 OVERVIEW JAVA – DATA TYPES</a:t>
            </a:r>
          </a:p>
        </p:txBody>
      </p:sp>
      <p:sp>
        <p:nvSpPr>
          <p:cNvPr id="8" name="Tekstvak 6">
            <a:extLst>
              <a:ext uri="{FF2B5EF4-FFF2-40B4-BE49-F238E27FC236}">
                <a16:creationId xmlns:a16="http://schemas.microsoft.com/office/drawing/2014/main" id="{A97BDFA1-1198-214C-9E40-EFC2B55537B4}"/>
              </a:ext>
            </a:extLst>
          </p:cNvPr>
          <p:cNvSpPr txBox="1"/>
          <p:nvPr/>
        </p:nvSpPr>
        <p:spPr>
          <a:xfrm>
            <a:off x="580434" y="1837950"/>
            <a:ext cx="10628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Variables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a Java class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have different scopes.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declared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a block,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usually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{ },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addressed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See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278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A5772F8-4CF1-C845-9BC1-EA3B74DF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1993-47B1-3743-8AA2-20AB26FB445E}" type="slidenum">
              <a:rPr lang="nl-NL" smtClean="0"/>
              <a:t>7</a:t>
            </a:fld>
            <a:endParaRPr lang="nl-NL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D06E817C-76DD-0F44-ADB0-7048E1EBF4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5" y="509048"/>
            <a:ext cx="1912095" cy="456054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7FD33075-6B10-4E4F-9D70-F3B22C88FBBC}"/>
              </a:ext>
            </a:extLst>
          </p:cNvPr>
          <p:cNvSpPr txBox="1"/>
          <p:nvPr/>
        </p:nvSpPr>
        <p:spPr>
          <a:xfrm>
            <a:off x="457145" y="1582606"/>
            <a:ext cx="9417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AFD46-64F1-4840-B77E-76816183096E}"/>
              </a:ext>
            </a:extLst>
          </p:cNvPr>
          <p:cNvSpPr txBox="1"/>
          <p:nvPr/>
        </p:nvSpPr>
        <p:spPr>
          <a:xfrm>
            <a:off x="6780944" y="595901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 OVERVIEW JAVA - KEYWORDS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FADE0E-0DC2-7441-B2E2-836D16ADB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350" y="1430866"/>
            <a:ext cx="7456755" cy="412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3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A5772F8-4CF1-C845-9BC1-EA3B74DF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1993-47B1-3743-8AA2-20AB26FB445E}" type="slidenum">
              <a:rPr lang="nl-NL" smtClean="0"/>
              <a:t>8</a:t>
            </a:fld>
            <a:endParaRPr lang="nl-NL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D06E817C-76DD-0F44-ADB0-7048E1EBF4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5" y="509048"/>
            <a:ext cx="1912095" cy="456054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7FD33075-6B10-4E4F-9D70-F3B22C88FBBC}"/>
              </a:ext>
            </a:extLst>
          </p:cNvPr>
          <p:cNvSpPr txBox="1"/>
          <p:nvPr/>
        </p:nvSpPr>
        <p:spPr>
          <a:xfrm>
            <a:off x="857838" y="1613428"/>
            <a:ext cx="94173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</a:p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Programming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organized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around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rather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“actions”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rather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logic.   </a:t>
            </a:r>
          </a:p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Historically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, a program has been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viewed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as a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logical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procedure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takes input data,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produces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output data. The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was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seen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logic,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data. Object-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oriented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takes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view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we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really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care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we want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manipulate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rather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logic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manipulate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AFD46-64F1-4840-B77E-76816183096E}"/>
              </a:ext>
            </a:extLst>
          </p:cNvPr>
          <p:cNvSpPr txBox="1"/>
          <p:nvPr/>
        </p:nvSpPr>
        <p:spPr>
          <a:xfrm>
            <a:off x="6780944" y="595901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 INHERITANCE</a:t>
            </a:r>
          </a:p>
        </p:txBody>
      </p:sp>
    </p:spTree>
    <p:extLst>
      <p:ext uri="{BB962C8B-B14F-4D97-AF65-F5344CB8AC3E}">
        <p14:creationId xmlns:p14="http://schemas.microsoft.com/office/powerpoint/2010/main" val="4112869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A5772F8-4CF1-C845-9BC1-EA3B74DF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1993-47B1-3743-8AA2-20AB26FB445E}" type="slidenum">
              <a:rPr lang="nl-NL" smtClean="0"/>
              <a:t>9</a:t>
            </a:fld>
            <a:endParaRPr lang="nl-NL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D06E817C-76DD-0F44-ADB0-7048E1EBF4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5" y="509048"/>
            <a:ext cx="1912095" cy="456054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7FD33075-6B10-4E4F-9D70-F3B22C88FBBC}"/>
              </a:ext>
            </a:extLst>
          </p:cNvPr>
          <p:cNvSpPr txBox="1"/>
          <p:nvPr/>
        </p:nvSpPr>
        <p:spPr>
          <a:xfrm>
            <a:off x="857838" y="1613428"/>
            <a:ext cx="94173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</a:p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Programming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organized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around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rather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“actions”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rather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logic.   </a:t>
            </a:r>
          </a:p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Historically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, a program has been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viewed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as a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logical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procedure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takes input data,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produces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output data. The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was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seen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logic,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data. Object-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oriented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takes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view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we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really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care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we want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manipulate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rather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logic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manipulate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AFD46-64F1-4840-B77E-76816183096E}"/>
              </a:ext>
            </a:extLst>
          </p:cNvPr>
          <p:cNvSpPr txBox="1"/>
          <p:nvPr/>
        </p:nvSpPr>
        <p:spPr>
          <a:xfrm>
            <a:off x="6780944" y="595901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3. INTERFACES</a:t>
            </a:r>
          </a:p>
        </p:txBody>
      </p:sp>
    </p:spTree>
    <p:extLst>
      <p:ext uri="{BB962C8B-B14F-4D97-AF65-F5344CB8AC3E}">
        <p14:creationId xmlns:p14="http://schemas.microsoft.com/office/powerpoint/2010/main" val="3445515356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Condensspo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Condensspo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densspo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{4648E529-F4EE-644D-997D-F00413EED351}tf10001079</Template>
  <TotalTime>1779</TotalTime>
  <Words>1041</Words>
  <Application>Microsoft Macintosh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Century Gothic</vt:lpstr>
      <vt:lpstr>Condensspoor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M.R. Aalten</dc:creator>
  <cp:lastModifiedBy>Richard Aalten</cp:lastModifiedBy>
  <cp:revision>18</cp:revision>
  <dcterms:created xsi:type="dcterms:W3CDTF">2018-09-12T18:51:04Z</dcterms:created>
  <dcterms:modified xsi:type="dcterms:W3CDTF">2018-09-22T13:49:24Z</dcterms:modified>
</cp:coreProperties>
</file>