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2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5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1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8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3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dn-gemastik13.telkomuniversity.ac.id/Petunjuk_Gemastik_13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TIK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b="1" dirty="0"/>
              <a:t>ITB ONLINE HACKATHON PRA-GEMASTIK</a:t>
            </a:r>
            <a:br>
              <a:rPr lang="sv-SE" b="1" dirty="0"/>
            </a:br>
            <a:r>
              <a:rPr lang="sv-SE" b="1" dirty="0"/>
              <a:t>2020</a:t>
            </a:r>
            <a:r>
              <a:rPr lang="sv-SE" dirty="0"/>
              <a:t> </a:t>
            </a:r>
            <a:br>
              <a:rPr lang="sv-SE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442" y="62844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dirty="0" err="1" smtClean="0"/>
              <a:t>udul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Juara</a:t>
            </a:r>
            <a:r>
              <a:rPr lang="en-US" dirty="0" smtClean="0"/>
              <a:t> </a:t>
            </a:r>
            <a:r>
              <a:rPr lang="en-US" dirty="0" err="1" smtClean="0"/>
              <a:t>Gemastik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Juara</a:t>
            </a:r>
            <a:r>
              <a:rPr lang="en-US" dirty="0" smtClean="0"/>
              <a:t> 1:</a:t>
            </a:r>
          </a:p>
          <a:p>
            <a:r>
              <a:rPr lang="en-US" dirty="0"/>
              <a:t>"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vertiminaponik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pertanian</a:t>
            </a:r>
            <a:r>
              <a:rPr lang="en-US" dirty="0"/>
              <a:t> </a:t>
            </a:r>
            <a:r>
              <a:rPr lang="en-US" dirty="0" err="1"/>
              <a:t>perkotaan</a:t>
            </a:r>
            <a:r>
              <a:rPr lang="en-US" dirty="0"/>
              <a:t> yang </a:t>
            </a:r>
            <a:r>
              <a:rPr lang="en-US" dirty="0" err="1" smtClean="0"/>
              <a:t>berkelanjutan</a:t>
            </a:r>
            <a:r>
              <a:rPr lang="en-US" dirty="0" smtClean="0"/>
              <a:t>“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Juara</a:t>
            </a:r>
            <a:r>
              <a:rPr lang="en-US" dirty="0" smtClean="0"/>
              <a:t> 2:</a:t>
            </a:r>
          </a:p>
          <a:p>
            <a:r>
              <a:rPr lang="en-US" dirty="0"/>
              <a:t>"</a:t>
            </a:r>
            <a:r>
              <a:rPr lang="en-US" dirty="0" err="1"/>
              <a:t>Implementasi</a:t>
            </a:r>
            <a:r>
              <a:rPr lang="en-US" dirty="0"/>
              <a:t> Secure Voting System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Distribution Ledger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 </a:t>
            </a:r>
            <a:r>
              <a:rPr lang="en-US" dirty="0" err="1"/>
              <a:t>pemilu</a:t>
            </a:r>
            <a:r>
              <a:rPr lang="en-US" dirty="0"/>
              <a:t> </a:t>
            </a:r>
            <a:r>
              <a:rPr lang="en-US" dirty="0" err="1"/>
              <a:t>indonesia</a:t>
            </a:r>
            <a:r>
              <a:rPr lang="en-US" dirty="0"/>
              <a:t>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8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24 </a:t>
            </a:r>
            <a:r>
              <a:rPr lang="en-US" dirty="0" err="1"/>
              <a:t>Juli</a:t>
            </a:r>
            <a:r>
              <a:rPr lang="en-US" dirty="0"/>
              <a:t>, jam 18.00: deadline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 smtClean="0"/>
              <a:t>lomba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25 </a:t>
            </a:r>
            <a:r>
              <a:rPr lang="en-US" dirty="0" err="1"/>
              <a:t>Juli</a:t>
            </a:r>
            <a:r>
              <a:rPr lang="en-US" dirty="0"/>
              <a:t>, jam 9.00: technical meeting &amp; tips-trick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smtClean="0"/>
              <a:t>TIK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 </a:t>
            </a:r>
            <a:r>
              <a:rPr lang="en-US" dirty="0" err="1" smtClean="0"/>
              <a:t>Agustus</a:t>
            </a:r>
            <a:r>
              <a:rPr lang="en-US" dirty="0" smtClean="0"/>
              <a:t>, </a:t>
            </a:r>
            <a:r>
              <a:rPr lang="en-US" dirty="0"/>
              <a:t>jam 18.00: deadline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5 </a:t>
            </a:r>
            <a:r>
              <a:rPr lang="en-US" dirty="0" err="1"/>
              <a:t>Agustus</a:t>
            </a:r>
            <a:r>
              <a:rPr lang="en-US" dirty="0"/>
              <a:t>: </a:t>
            </a:r>
            <a:r>
              <a:rPr lang="en-US" dirty="0" err="1"/>
              <a:t>pengumuman</a:t>
            </a:r>
            <a:r>
              <a:rPr lang="en-US" dirty="0"/>
              <a:t> </a:t>
            </a:r>
            <a:r>
              <a:rPr lang="en-US" dirty="0" err="1"/>
              <a:t>pemenang</a:t>
            </a:r>
            <a:r>
              <a:rPr lang="en-US" dirty="0"/>
              <a:t> ITB </a:t>
            </a:r>
            <a:r>
              <a:rPr lang="en-US" dirty="0" smtClean="0"/>
              <a:t>Online Hackathon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4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Gemastik</a:t>
            </a:r>
            <a:r>
              <a:rPr lang="en-US" dirty="0" smtClean="0"/>
              <a:t> XIII/2020</a:t>
            </a:r>
          </a:p>
          <a:p>
            <a:r>
              <a:rPr lang="en-US" dirty="0">
                <a:hlinkClick r:id="rId2"/>
              </a:rPr>
              <a:t>https://cdn-gemastik13.telkomuniversity.ac.id/Petunjuk_Gemastik_13.pdf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menumbuhkembangkan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penuangan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ide </a:t>
            </a:r>
            <a:r>
              <a:rPr lang="en-US" dirty="0" err="1"/>
              <a:t>kreatif</a:t>
            </a:r>
            <a:r>
              <a:rPr lang="en-US" dirty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visioner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implementatif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/>
              <a:t>bangsa</a:t>
            </a:r>
            <a:r>
              <a:rPr lang="en-US" dirty="0"/>
              <a:t> yang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terbit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GEMASTIK XIII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 smtClean="0"/>
              <a:t>diharapkan</a:t>
            </a:r>
            <a:r>
              <a:rPr lang="en-US" dirty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 smtClean="0"/>
              <a:t>berinovasi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segi</a:t>
            </a:r>
            <a:r>
              <a:rPr lang="en-US" dirty="0"/>
              <a:t> TIK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kedaulatan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6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Gemastik</a:t>
            </a:r>
            <a:r>
              <a:rPr lang="en-US" dirty="0" smtClean="0"/>
              <a:t> XIII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Judul</a:t>
            </a:r>
            <a:r>
              <a:rPr lang="en-US" dirty="0" smtClean="0"/>
              <a:t> *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Nama </a:t>
            </a:r>
            <a:r>
              <a:rPr lang="en-US" dirty="0" err="1" smtClean="0"/>
              <a:t>Penulis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Pendahuluan</a:t>
            </a:r>
            <a:r>
              <a:rPr lang="en-US" dirty="0" smtClean="0"/>
              <a:t> 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Tujuan</a:t>
            </a:r>
            <a:r>
              <a:rPr lang="en-US" dirty="0" smtClean="0"/>
              <a:t> 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Kesimpulan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Ucapan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diangkat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/>
              <a:t>belakang</a:t>
            </a:r>
            <a:r>
              <a:rPr lang="en-US" dirty="0"/>
              <a:t>, </a:t>
            </a:r>
            <a:r>
              <a:rPr lang="en-US" dirty="0" err="1" smtClean="0"/>
              <a:t>rumusan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(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pengabdian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)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,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/>
              <a:t>penulis</a:t>
            </a:r>
            <a:r>
              <a:rPr lang="en-US" dirty="0"/>
              <a:t>/</a:t>
            </a:r>
            <a:r>
              <a:rPr lang="en-US" dirty="0" err="1"/>
              <a:t>peneliti</a:t>
            </a:r>
            <a:r>
              <a:rPr lang="en-US" dirty="0"/>
              <a:t> lain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 smtClean="0"/>
              <a:t>kemutakhiran</a:t>
            </a:r>
            <a:r>
              <a:rPr lang="en-US" dirty="0" smtClean="0"/>
              <a:t> </a:t>
            </a:r>
            <a:r>
              <a:rPr lang="en-US" dirty="0" err="1" smtClean="0"/>
              <a:t>substansi</a:t>
            </a:r>
            <a:r>
              <a:rPr lang="en-US" dirty="0" smtClean="0"/>
              <a:t> </a:t>
            </a:r>
            <a:r>
              <a:rPr lang="en-US" dirty="0" err="1"/>
              <a:t>pekerjaan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diungkapkan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mencerminkan</a:t>
            </a:r>
            <a:r>
              <a:rPr lang="en-US" dirty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/>
              <a:t>artikel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smtClean="0"/>
              <a:t>lain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metodologi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Teoritik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Konsideran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berisi</a:t>
            </a:r>
            <a:r>
              <a:rPr lang="en-US" dirty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lama,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/>
              <a:t>dilakukannya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memperoleh</a:t>
            </a:r>
            <a:r>
              <a:rPr lang="en-US" dirty="0"/>
              <a:t> data/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dilakukan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/>
              <a:t>lain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referensi</a:t>
            </a:r>
            <a:r>
              <a:rPr lang="en-US" dirty="0"/>
              <a:t>) </a:t>
            </a:r>
            <a:r>
              <a:rPr lang="en-US" dirty="0" err="1" smtClean="0"/>
              <a:t>harus</a:t>
            </a:r>
            <a:r>
              <a:rPr lang="en-US" dirty="0"/>
              <a:t> </a:t>
            </a:r>
            <a:r>
              <a:rPr lang="en-US" dirty="0" err="1" smtClean="0"/>
              <a:t>dimunculkan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3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observasi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diringkas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spekulasi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temuan-temuan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yang</a:t>
            </a:r>
            <a:br>
              <a:rPr lang="en-US" dirty="0"/>
            </a:b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lain.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Interpretasi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ketajaman</a:t>
            </a:r>
            <a:r>
              <a:rPr lang="en-US" dirty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dikemukakan</a:t>
            </a:r>
            <a:r>
              <a:rPr lang="en-US" dirty="0"/>
              <a:t> di </a:t>
            </a:r>
            <a:r>
              <a:rPr lang="en-US" dirty="0" err="1" smtClean="0"/>
              <a:t>sini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pertanyaan-pertanyaan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kelanjutan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 smtClean="0"/>
              <a:t>mendatang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persamaan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/>
              <a:t>pustaka</a:t>
            </a:r>
            <a:r>
              <a:rPr lang="en-US" dirty="0"/>
              <a:t> (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r>
              <a:rPr lang="en-US" dirty="0"/>
              <a:t>)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/>
              <a:t>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handaknya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subbab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2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 smtClean="0"/>
              <a:t>pembaca</a:t>
            </a:r>
            <a:r>
              <a:rPr lang="en-US" dirty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dikemukakan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3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ITB Online Hackathon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Bidang</a:t>
            </a:r>
            <a:r>
              <a:rPr lang="en-US" dirty="0"/>
              <a:t>: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smtClean="0"/>
              <a:t>TIK</a:t>
            </a:r>
          </a:p>
          <a:p>
            <a:pPr marL="0" indent="0">
              <a:buNone/>
            </a:pPr>
            <a:r>
              <a:rPr lang="en-US" dirty="0" err="1" smtClean="0"/>
              <a:t>Peserta</a:t>
            </a:r>
            <a:r>
              <a:rPr lang="en-US" dirty="0"/>
              <a:t>: </a:t>
            </a:r>
            <a:r>
              <a:rPr lang="en-US" dirty="0" err="1"/>
              <a:t>mahasiswa</a:t>
            </a:r>
            <a:r>
              <a:rPr lang="en-US" dirty="0"/>
              <a:t> S1 ITB </a:t>
            </a:r>
            <a:r>
              <a:rPr lang="en-US" dirty="0" smtClean="0"/>
              <a:t>(</a:t>
            </a:r>
            <a:r>
              <a:rPr lang="en-US" dirty="0" err="1" smtClean="0"/>
              <a:t>tim</a:t>
            </a:r>
            <a:r>
              <a:rPr lang="en-US" dirty="0" smtClean="0"/>
              <a:t> @3 orang)</a:t>
            </a:r>
          </a:p>
          <a:p>
            <a:pPr marL="0" indent="0">
              <a:buNone/>
            </a:pPr>
            <a:r>
              <a:rPr lang="en-US" dirty="0" err="1" smtClean="0"/>
              <a:t>Deskripsi</a:t>
            </a:r>
            <a:r>
              <a:rPr lang="en-US" dirty="0" smtClean="0"/>
              <a:t>  </a:t>
            </a:r>
            <a:r>
              <a:rPr lang="en-US" dirty="0" err="1"/>
              <a:t>Lomba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TIK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Indonesia)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LATAR BELAKANG MASALAH: </a:t>
            </a:r>
          </a:p>
          <a:p>
            <a:pPr marL="566928" lvl="3" indent="0">
              <a:buNone/>
            </a:pPr>
            <a:r>
              <a:rPr lang="en-US" dirty="0"/>
              <a:t>	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data yang </a:t>
            </a:r>
            <a:r>
              <a:rPr lang="en-US" dirty="0" err="1"/>
              <a:t>mendukung</a:t>
            </a:r>
            <a:r>
              <a:rPr lang="en-US" dirty="0" smtClean="0"/>
              <a:t>.</a:t>
            </a:r>
          </a:p>
          <a:p>
            <a:pPr marL="566928" lvl="3" indent="0">
              <a:buNone/>
            </a:pPr>
            <a:r>
              <a:rPr lang="en-US" dirty="0"/>
              <a:t>	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Pendahuluan</a:t>
            </a:r>
            <a:r>
              <a:rPr lang="en-US" dirty="0" smtClean="0"/>
              <a:t> (format </a:t>
            </a:r>
            <a:r>
              <a:rPr lang="en-US" dirty="0" err="1" smtClean="0"/>
              <a:t>Gemastik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USULAN SOLUSI TIK:</a:t>
            </a:r>
          </a:p>
          <a:p>
            <a:pPr marL="917120" lvl="5" indent="0">
              <a:buNone/>
            </a:pP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 smtClean="0"/>
              <a:t>solusinya</a:t>
            </a:r>
            <a:endParaRPr lang="en-US" dirty="0" smtClean="0"/>
          </a:p>
          <a:p>
            <a:pPr marL="917120" lvl="5" indent="0">
              <a:buNone/>
            </a:pP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(format </a:t>
            </a:r>
            <a:r>
              <a:rPr lang="en-US" dirty="0" err="1" smtClean="0"/>
              <a:t>Gemastik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times new roman, </a:t>
            </a:r>
            <a:r>
              <a:rPr lang="en-US" dirty="0" err="1"/>
              <a:t>ukuran</a:t>
            </a:r>
            <a:r>
              <a:rPr lang="en-US" dirty="0"/>
              <a:t> 12pt,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1.5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46" y="557564"/>
            <a:ext cx="908834" cy="9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24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443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Panduan Divisi  Karya Tulis ilmiah TIK</vt:lpstr>
      <vt:lpstr>Deskripsi</vt:lpstr>
      <vt:lpstr>Isi Karya Tulis Ilmiah Gemastik XIII</vt:lpstr>
      <vt:lpstr>Pendahuluan</vt:lpstr>
      <vt:lpstr>Tujuan</vt:lpstr>
      <vt:lpstr>Metode</vt:lpstr>
      <vt:lpstr>Hasil dan Pembahasan</vt:lpstr>
      <vt:lpstr>Kesimpulan</vt:lpstr>
      <vt:lpstr>ITB Online Hackathon 2020</vt:lpstr>
      <vt:lpstr>Contoh Judul Karya Ilmiah  Juara Gemastik</vt:lpstr>
      <vt:lpstr>Timeline:</vt:lpstr>
      <vt:lpstr>Sumber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Fariska Ruskanda</dc:creator>
  <cp:lastModifiedBy>Fariska Ruskanda</cp:lastModifiedBy>
  <cp:revision>6</cp:revision>
  <dcterms:created xsi:type="dcterms:W3CDTF">2020-07-25T00:21:08Z</dcterms:created>
  <dcterms:modified xsi:type="dcterms:W3CDTF">2020-07-25T02:09:17Z</dcterms:modified>
</cp:coreProperties>
</file>