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7768" autoAdjust="0"/>
  </p:normalViewPr>
  <p:slideViewPr>
    <p:cSldViewPr snapToGrid="0">
      <p:cViewPr varScale="1">
        <p:scale>
          <a:sx n="74" d="100"/>
          <a:sy n="74" d="100"/>
        </p:scale>
        <p:origin x="-150" y="852"/>
      </p:cViewPr>
      <p:guideLst/>
    </p:cSldViewPr>
  </p:slideViewPr>
  <p:outlineViewPr>
    <p:cViewPr>
      <p:scale>
        <a:sx n="33" d="100"/>
        <a:sy n="33" d="100"/>
      </p:scale>
      <p:origin x="0" y="-3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9060"/>
    </p:cViewPr>
  </p:sorterViewPr>
  <p:gridSpacing cx="76200" cy="76200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TENA14Speaker_PPT_Template</Template>
  <TotalTime>22794</TotalTime>
  <Words>928</Words>
  <Application>Microsoft Office PowerPoint</Application>
  <PresentationFormat>Widescreen</PresentationFormat>
  <Paragraphs>204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TechEd 2014 Dk Blue</vt:lpstr>
      <vt:lpstr>PowerPoint Presentation</vt:lpstr>
      <vt:lpstr>Just Enough Admin</vt:lpstr>
      <vt:lpstr>In case you aren’t up on current events</vt:lpstr>
      <vt:lpstr>PowerPoint Presentation</vt:lpstr>
      <vt:lpstr>PowerPoint Presentation</vt:lpstr>
      <vt:lpstr>PowerPoint Presentation</vt:lpstr>
      <vt:lpstr>Hunting and Hacking System Administrators </vt:lpstr>
      <vt:lpstr>Admins are an attack surface!</vt:lpstr>
      <vt:lpstr>Admins</vt:lpstr>
      <vt:lpstr>JEA is about reducing the risk of admins </vt:lpstr>
      <vt:lpstr>Wouldn’t it be great if?</vt:lpstr>
      <vt:lpstr>PowerPoint Presentation</vt:lpstr>
      <vt:lpstr>Approach</vt:lpstr>
      <vt:lpstr>JEA: Just Enough Admin</vt:lpstr>
      <vt:lpstr>PowerPoint Presentation</vt:lpstr>
      <vt:lpstr>Desired State Configuration</vt:lpstr>
      <vt:lpstr>Fine Grain Proxy Control </vt:lpstr>
      <vt:lpstr>JeaToolkit Authoring</vt:lpstr>
      <vt:lpstr>DEMO: JEA</vt:lpstr>
      <vt:lpstr>Under the Covers</vt:lpstr>
      <vt:lpstr>Why PowerShell?</vt:lpstr>
      <vt:lpstr>Creating a Proxy Command</vt:lpstr>
      <vt:lpstr>Constrained PowerShell Configurations</vt:lpstr>
      <vt:lpstr>Creating a Constrained RunAs PowerShell Configuration</vt:lpstr>
      <vt:lpstr>Startup scripts can do anything</vt:lpstr>
      <vt:lpstr>Set the LanguageMode</vt:lpstr>
      <vt:lpstr>Control what can get loaded and seen</vt:lpstr>
      <vt:lpstr>Set up Logging</vt:lpstr>
      <vt:lpstr>Anything else</vt:lpstr>
      <vt:lpstr>More On Logging</vt:lpstr>
      <vt:lpstr>Admins are an attack surface!</vt:lpstr>
      <vt:lpstr>Incrementally reduce admin exposure </vt:lpstr>
      <vt:lpstr>Simple concepts</vt:lpstr>
      <vt:lpstr>PowerPoint Presentation</vt:lpstr>
      <vt:lpstr>PowerPoint Presentation</vt:lpstr>
      <vt:lpstr>Questions/Comments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Time/Just Enough Admin Toolkit</dc:title>
  <dc:creator>Jeffrey Snover</dc:creator>
  <cp:lastModifiedBy>Jeffrey Snover</cp:lastModifiedBy>
  <cp:revision>154</cp:revision>
  <dcterms:created xsi:type="dcterms:W3CDTF">2014-03-03T16:45:39Z</dcterms:created>
  <dcterms:modified xsi:type="dcterms:W3CDTF">2014-05-04T15:38:38Z</dcterms:modified>
</cp:coreProperties>
</file>