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8" r:id="rId17"/>
    <p:sldId id="279" r:id="rId18"/>
    <p:sldId id="281" r:id="rId19"/>
    <p:sldId id="280" r:id="rId20"/>
    <p:sldId id="282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9545-C552-4D11-A906-7B53905F6119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7241F-D8B0-49A5-8C82-9B164D75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7241F-D8B0-49A5-8C82-9B164D754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6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D96-9746-4BFF-ACBE-EFDCA57116B2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1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B293-62D5-4942-8D75-160FF52EEDF2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6EF-FCF9-479E-BE25-498D464B8056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00D6-69D8-4910-A0A1-5DD444BA4647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921-DC0D-4CAB-8345-0C2AD1F3838E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8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6482-9C23-415D-838F-D38FA850F452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B110-DAC2-49C8-8380-735911F79E03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3BF-D463-4A90-9AD8-794200C2A87E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5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467-8FED-4A03-AA63-70CD82E50173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5B35AB-C7EE-401E-8457-7E4B5219D3E1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B62-915E-44A8-A394-8F39164504F7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35BB5-B149-46D1-A763-D04419BE8E74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5127C-EDB8-44C5-8C76-114E6295A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6973"/>
            <a:ext cx="10058400" cy="173645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ĐỒ 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PHƯƠNG PHÁP LẬP TRÌNH HƯỚNG ĐỐI TƯỢNG</a:t>
            </a:r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NHÓM 6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9894" y="3026535"/>
            <a:ext cx="6796844" cy="6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STREET-CROSSING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0233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mX, mY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objectColor= 15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đối tượng, mặc định là màu trắng</a:t>
            </a:r>
          </a:p>
          <a:p>
            <a:r>
              <a:rPr 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isInvalid = false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679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x){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x;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y){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y;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(bool is) 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is;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color) 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color;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47484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MoveLeft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x){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-= x; };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MoveRight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x){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+= x; };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CANIMAL*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getList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 = 0;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tell() = 0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kêu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0233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CANIMAL</a:t>
            </a:r>
            <a:endParaRPr lang="en-US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mX, mY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objectColor= 15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đối tượng, mặc định là màu trắng</a:t>
            </a:r>
          </a:p>
          <a:p>
            <a:r>
              <a:rPr 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isInvalid = false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679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x){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x;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y){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y;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(bool is) 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isInvalid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is; };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color) {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color;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{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47484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MoveLeft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x){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-= x; };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MoveRight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x){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+= x; };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CVEHICLE*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getList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 = 0;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tell() = 0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kêu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02336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r>
              <a:rPr 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mX, mY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objectColor= 15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đối tượng, mặc định là màu trắng</a:t>
            </a:r>
          </a:p>
          <a:p>
            <a:r>
              <a:rPr 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isInvalid = false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49007" cy="3447484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CPEOPLE();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CPEOPLE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getter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getX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 { return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getY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 { return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</a:p>
          <a:p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getObjectColor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 { return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objectColor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getState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(){ return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mState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49007" cy="3447484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x){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= x; };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y){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= y; };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setObjectColor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color) 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objectColor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= color;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(bool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mState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 };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49007" cy="3447484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Up(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Left(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Right(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Down(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 BIẾN TOÀN CỤC SỬ 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19220"/>
            <a:ext cx="10058400" cy="3241421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extern </a:t>
            </a:r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extern class </a:t>
            </a:r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CGAME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extern </a:t>
            </a:r>
            <a:r>
              <a:rPr lang="en-US" sz="2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extern </a:t>
            </a:r>
            <a:r>
              <a:rPr lang="en-US" sz="2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extern </a:t>
            </a:r>
            <a:r>
              <a:rPr lang="en-US" sz="2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49007" cy="4614051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isImpact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(CVEHICLE **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isImpact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(CANIMAL**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isFinish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();//qua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isDead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();//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chết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drawObj</a:t>
            </a:r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deleteObj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CẤU TRÚC LƯU FILE / ĐỌC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066" y="1924070"/>
            <a:ext cx="10210371" cy="4349004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2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(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cg 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MOVING, level, </a:t>
            </a:r>
            <a:r>
              <a:rPr lang="en-US" sz="24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prevX</a:t>
            </a:r>
            <a:r>
              <a:rPr lang="en-US" sz="24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prevY</a:t>
            </a:r>
            <a:endParaRPr lang="en-US" sz="24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axt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axh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akl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5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5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CPEOPLE):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file: </a:t>
            </a:r>
            <a:r>
              <a:rPr lang="vi-VN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vi-VN" sz="24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lang="vi-VN" sz="24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objectColor</a:t>
            </a:r>
            <a:r>
              <a:rPr lang="en-US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mState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*li </a:t>
            </a:r>
            <a:r>
              <a:rPr lang="en-US" sz="245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5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5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CLIGHT):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li,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5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mX, </a:t>
            </a:r>
            <a:r>
              <a:rPr lang="vi-VN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light[2], status, Time</a:t>
            </a:r>
            <a:r>
              <a:rPr lang="en-US" sz="24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90" y="1879243"/>
            <a:ext cx="11063490" cy="44532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UML CỦA CHƯƠNG TRÌNH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 HẰNG SỐ SỬ 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2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MAX_LEVEL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2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MAX_OBJ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2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HEIGHT_CONSOLE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25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2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WIDTH_CONSOLE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2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MAX_LIGHT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CGAME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rivate:</a:t>
            </a:r>
          </a:p>
          <a:p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CTRUCK*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axt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CCAR*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axh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CDINOSAUR*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akl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CBIRD*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CLIGHT* </a:t>
            </a:r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li;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CPEOPLE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CGAME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55069" cy="4490672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ublic: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CGAME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 dữ liệu cho tất cả các đối tượng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CGAME();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Hủy tài nguyên đã cấp phát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drawBoard();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drawGame();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vẽ trò chơi ra màn hình sau khi có dữ liệu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Menu(int, int);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r>
              <a:rPr lang="vi-VN" sz="2500" dirty="0">
                <a:cs typeface="Arial" panose="020B0604020202020204" pitchFamily="34" charset="0"/>
              </a:rPr>
              <a:t>	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CGAME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ublic:</a:t>
            </a:r>
          </a:p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CPEOPLE getPeople() { return cn; </a:t>
            </a:r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người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CVEHICLE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** getVehicle</a:t>
            </a:r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các xe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CANIMAL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** getAnimal();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các thú</a:t>
            </a:r>
          </a:p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CGAME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ublic:</a:t>
            </a:r>
          </a:p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void exitGame(HANDLE);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Thực hiện thoát Thread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startGame();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Thực hiện bắt đầu vào trò chơi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drawSettings(); </a:t>
            </a:r>
            <a:r>
              <a:rPr lang="vi-VN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  <a:endParaRPr lang="vi-VN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pauseGame(HANDLE); 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Tạm dừng Thread</a:t>
            </a:r>
          </a:p>
          <a:p>
            <a:r>
              <a:rPr lang="vi-V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resumeGame(HANDLE</a:t>
            </a:r>
            <a:r>
              <a:rPr lang="vi-V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vi-VN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//Quay lai Thread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CGAME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37" y="2000280"/>
            <a:ext cx="11158685" cy="402336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updatePosPeople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(char);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CPEOPLE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updatePosVehicle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CTRUCK &amp; CCAR di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updatePosAnimal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CDINAUSOR &amp; CBIRD di </a:t>
            </a:r>
            <a:r>
              <a:rPr lang="en-US" sz="2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updateSound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updateLightStatus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CGAME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61128"/>
          </a:xfrm>
        </p:spPr>
        <p:txBody>
          <a:bodyPr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ublic: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CGAME&amp; operator=(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CGAME&amp;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cgame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saveGame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(string filename);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loadGame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(string filename);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checkLane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   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lane hay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LevelUp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5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SubThread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SoundThread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127C-EDB8-44C5-8C76-114E6295AD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1017</Words>
  <Application>Microsoft Office PowerPoint</Application>
  <PresentationFormat>Widescreen</PresentationFormat>
  <Paragraphs>176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BÁO CÁO ĐỒ ÁN</vt:lpstr>
      <vt:lpstr>CÁC BIẾN TOÀN CỤC SỬ DỤNG</vt:lpstr>
      <vt:lpstr>CÁC HẰNG SỐ SỬ DỤNG</vt:lpstr>
      <vt:lpstr>CLASS CGAME</vt:lpstr>
      <vt:lpstr>CLASS CGAME</vt:lpstr>
      <vt:lpstr>CLASS CGAME</vt:lpstr>
      <vt:lpstr>CLASS CGAME</vt:lpstr>
      <vt:lpstr>CLASS CGAME</vt:lpstr>
      <vt:lpstr>CLASS CGAME</vt:lpstr>
      <vt:lpstr>CLASS CANIMAL</vt:lpstr>
      <vt:lpstr>CLASS CANIMAL</vt:lpstr>
      <vt:lpstr>CLASS CANIMAL</vt:lpstr>
      <vt:lpstr>CLASS CVEHICLE</vt:lpstr>
      <vt:lpstr>CLASS CVEHICLE</vt:lpstr>
      <vt:lpstr>CLASS CVEHICLE</vt:lpstr>
      <vt:lpstr>CLASS CPEOPLE</vt:lpstr>
      <vt:lpstr>CLASS CPEOPLE</vt:lpstr>
      <vt:lpstr>CLASS CPEOPLE</vt:lpstr>
      <vt:lpstr>CLASS CPEOPLE</vt:lpstr>
      <vt:lpstr>CLASS CPEOPLE</vt:lpstr>
      <vt:lpstr>CẤU TRÚC LƯU FILE / ĐỌC FILE</vt:lpstr>
      <vt:lpstr>SƠ ĐỒ UML CỦA CHƯƠNG TRÌNH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Nhat Minh</dc:creator>
  <cp:lastModifiedBy>Nhat Minh</cp:lastModifiedBy>
  <cp:revision>19</cp:revision>
  <dcterms:created xsi:type="dcterms:W3CDTF">2017-11-06T05:52:01Z</dcterms:created>
  <dcterms:modified xsi:type="dcterms:W3CDTF">2017-11-20T15:00:22Z</dcterms:modified>
</cp:coreProperties>
</file>