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340" r:id="rId4"/>
    <p:sldId id="337" r:id="rId5"/>
    <p:sldId id="336" r:id="rId6"/>
    <p:sldId id="338" r:id="rId7"/>
    <p:sldId id="339" r:id="rId8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3936" autoAdjust="0"/>
  </p:normalViewPr>
  <p:slideViewPr>
    <p:cSldViewPr snapToGrid="0">
      <p:cViewPr varScale="1">
        <p:scale>
          <a:sx n="139" d="100"/>
          <a:sy n="139" d="100"/>
        </p:scale>
        <p:origin x="150" y="14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FED9246-DA2A-4775-B5E8-26455B20E561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821C8CD-3523-4069-9AE3-CB46ACC5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3865-5659-4DE1-A0B7-3B3CA13336B1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D7B47-203B-454D-A0B6-79606E465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4854A-60AF-4FF3-88E8-B8B1378112E6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3E677-B492-46BD-A70F-E23C47AA0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7E4A-B578-46D4-8C95-B520A38CF21E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AAB8C-5B67-4E67-94CA-490ED0799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4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910646" cy="64476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6122"/>
            <a:ext cx="11910646" cy="5679831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07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61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31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36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910646" cy="64476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6122"/>
            <a:ext cx="11910646" cy="5679831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61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2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DF3-69D9-4EBF-AF3C-5EC21983BB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2824-0BEA-438D-871C-8AF27C4D9C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7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81509-7793-4F76-8C4F-24D9A028580F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FDE5-584D-4039-8E25-0A99A85DE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E45F-B210-4492-BFFB-CB6CDE1AA1D8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7127-71DB-4C69-A86C-38E29A60A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ADAF2-49CB-46E0-BE3F-287B09D6AA3E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31AEF-0A89-43F6-A090-E413ADE70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F60F-A768-4C5D-B0A5-25FEE42A1816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FC1D-78F8-46E0-8B17-514E1C300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D8324-DBC4-42BA-A208-DE36C77BA746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45857-885F-4094-81B9-55647A702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5D4F-B3C4-4ACD-B225-7B0868333741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C9CAB-14AA-4CC2-AD72-01F9BF7B1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F381-01BE-403A-BCE4-AF80825EF17C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4AAA-C6FB-4781-9F07-A90434DF6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411667-116D-4179-B8AC-E1EF6AC7FDFB}" type="datetimeFigureOut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B8B28F-0EE1-4D50-8D5D-6AA01B957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97F94DF3-69D9-4EBF-AF3C-5EC21983BBE0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12/15/2016</a:t>
            </a:fld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C3842824-0BEA-438D-871C-8AF27C4D9CEB}" type="slidenum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8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676400" y="3754438"/>
            <a:ext cx="91440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kumimoji="0" lang="en-US" dirty="0" smtClean="0"/>
              <a:t>Distributed Sorting</a:t>
            </a:r>
          </a:p>
          <a:p>
            <a:pPr latinLnBrk="0"/>
            <a:r>
              <a:rPr kumimoji="0" lang="en-US" dirty="0" smtClean="0"/>
              <a:t>Le Minh Hoang</a:t>
            </a:r>
          </a:p>
          <a:p>
            <a:pPr latinLnBrk="0"/>
            <a:r>
              <a:rPr kumimoji="0" lang="en-US" dirty="0" smtClean="0"/>
              <a:t>Nov 3, 2016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7090" y="1796672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Partitioner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119804" y="2528800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FileSplitter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643289" y="4773391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Sorter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45957" y="2832056"/>
            <a:ext cx="1393301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PartitionManager</a:t>
            </a:r>
            <a:endParaRPr lang="en-US" sz="1200" dirty="0"/>
          </a:p>
        </p:txBody>
      </p:sp>
      <p:pic>
        <p:nvPicPr>
          <p:cNvPr id="8" name="Picture 10" descr="choosing hard drive for vide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914607"/>
            <a:ext cx="15922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18" idx="1"/>
            <a:endCxn id="8" idx="3"/>
          </p:cNvCxnSpPr>
          <p:nvPr/>
        </p:nvCxnSpPr>
        <p:spPr>
          <a:xfrm flipH="1">
            <a:off x="1744662" y="5141123"/>
            <a:ext cx="1269239" cy="2624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013901" y="5004033"/>
            <a:ext cx="938095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FileWriter</a:t>
            </a:r>
            <a:endParaRPr lang="en-US" sz="1200" dirty="0"/>
          </a:p>
        </p:txBody>
      </p:sp>
      <p:cxnSp>
        <p:nvCxnSpPr>
          <p:cNvPr id="20" name="Curved Connector 19"/>
          <p:cNvCxnSpPr>
            <a:stCxn id="6" idx="1"/>
            <a:endCxn id="18" idx="3"/>
          </p:cNvCxnSpPr>
          <p:nvPr/>
        </p:nvCxnSpPr>
        <p:spPr>
          <a:xfrm rot="10800000" flipV="1">
            <a:off x="3951997" y="4910481"/>
            <a:ext cx="1691293" cy="230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742045" y="1797179"/>
            <a:ext cx="928867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Shuffler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208344" y="948450"/>
            <a:ext cx="619306" cy="8298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</a:t>
            </a:r>
            <a:endParaRPr lang="en-US" sz="1200" dirty="0"/>
          </a:p>
        </p:txBody>
      </p:sp>
      <p:cxnSp>
        <p:nvCxnSpPr>
          <p:cNvPr id="82" name="Curved Connector 81"/>
          <p:cNvCxnSpPr>
            <a:stCxn id="81" idx="2"/>
            <a:endCxn id="5" idx="1"/>
          </p:cNvCxnSpPr>
          <p:nvPr/>
        </p:nvCxnSpPr>
        <p:spPr>
          <a:xfrm rot="16200000" flipH="1">
            <a:off x="375123" y="1921209"/>
            <a:ext cx="887554" cy="6018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1438450" y="1933762"/>
            <a:ext cx="1378640" cy="595038"/>
            <a:chOff x="1438450" y="1933762"/>
            <a:chExt cx="1378640" cy="595038"/>
          </a:xfrm>
        </p:grpSpPr>
        <p:cxnSp>
          <p:nvCxnSpPr>
            <p:cNvPr id="13" name="Curved Connector 12"/>
            <p:cNvCxnSpPr>
              <a:stCxn id="5" idx="0"/>
              <a:endCxn id="4" idx="1"/>
            </p:cNvCxnSpPr>
            <p:nvPr/>
          </p:nvCxnSpPr>
          <p:spPr>
            <a:xfrm rot="5400000" flipH="1" flipV="1">
              <a:off x="1903145" y="1614855"/>
              <a:ext cx="595038" cy="12328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1438450" y="2091991"/>
              <a:ext cx="1079193" cy="795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745957" y="1933762"/>
            <a:ext cx="1077276" cy="898294"/>
            <a:chOff x="3745957" y="1933762"/>
            <a:chExt cx="1077276" cy="898294"/>
          </a:xfrm>
        </p:grpSpPr>
        <p:cxnSp>
          <p:nvCxnSpPr>
            <p:cNvPr id="16" name="Curved Connector 15"/>
            <p:cNvCxnSpPr>
              <a:stCxn id="4" idx="3"/>
              <a:endCxn id="7" idx="0"/>
            </p:cNvCxnSpPr>
            <p:nvPr/>
          </p:nvCxnSpPr>
          <p:spPr>
            <a:xfrm>
              <a:off x="3745957" y="1933762"/>
              <a:ext cx="696651" cy="89829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3777409" y="2314430"/>
              <a:ext cx="349174" cy="8880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126583" y="2316530"/>
              <a:ext cx="349174" cy="8880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4474059" y="2314430"/>
              <a:ext cx="349174" cy="8880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139258" y="2969146"/>
            <a:ext cx="1028171" cy="1804245"/>
            <a:chOff x="5139258" y="2969146"/>
            <a:chExt cx="1028171" cy="1804245"/>
          </a:xfrm>
        </p:grpSpPr>
        <p:cxnSp>
          <p:nvCxnSpPr>
            <p:cNvPr id="23" name="Curved Connector 22"/>
            <p:cNvCxnSpPr>
              <a:stCxn id="7" idx="3"/>
              <a:endCxn id="6" idx="0"/>
            </p:cNvCxnSpPr>
            <p:nvPr/>
          </p:nvCxnSpPr>
          <p:spPr>
            <a:xfrm>
              <a:off x="5139258" y="2969146"/>
              <a:ext cx="968465" cy="18042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5818255" y="3960950"/>
              <a:ext cx="349174" cy="8880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2" name="Rounded Rectangle 91"/>
          <p:cNvSpPr/>
          <p:nvPr/>
        </p:nvSpPr>
        <p:spPr>
          <a:xfrm>
            <a:off x="4622992" y="4981397"/>
            <a:ext cx="349174" cy="888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139258" y="1934269"/>
            <a:ext cx="777374" cy="1034877"/>
            <a:chOff x="5139258" y="1934269"/>
            <a:chExt cx="777374" cy="1034877"/>
          </a:xfrm>
        </p:grpSpPr>
        <p:cxnSp>
          <p:nvCxnSpPr>
            <p:cNvPr id="46" name="Curved Connector 45"/>
            <p:cNvCxnSpPr>
              <a:stCxn id="7" idx="3"/>
              <a:endCxn id="31" idx="1"/>
            </p:cNvCxnSpPr>
            <p:nvPr/>
          </p:nvCxnSpPr>
          <p:spPr>
            <a:xfrm flipV="1">
              <a:off x="5139258" y="1934269"/>
              <a:ext cx="602787" cy="103487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5219982" y="2256284"/>
              <a:ext cx="349174" cy="8880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5567458" y="2254184"/>
              <a:ext cx="349174" cy="8880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670912" y="474785"/>
            <a:ext cx="967404" cy="1459484"/>
            <a:chOff x="6670912" y="474785"/>
            <a:chExt cx="967404" cy="1459484"/>
          </a:xfrm>
        </p:grpSpPr>
        <p:cxnSp>
          <p:nvCxnSpPr>
            <p:cNvPr id="51" name="Curved Connector 50"/>
            <p:cNvCxnSpPr>
              <a:stCxn id="31" idx="3"/>
              <a:endCxn id="50" idx="1"/>
            </p:cNvCxnSpPr>
            <p:nvPr/>
          </p:nvCxnSpPr>
          <p:spPr>
            <a:xfrm flipV="1">
              <a:off x="6670912" y="474785"/>
              <a:ext cx="852228" cy="14594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922439" y="877086"/>
              <a:ext cx="349174" cy="8880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/>
            <p:cNvCxnSpPr>
              <a:stCxn id="31" idx="3"/>
              <a:endCxn id="100" idx="1"/>
            </p:cNvCxnSpPr>
            <p:nvPr/>
          </p:nvCxnSpPr>
          <p:spPr>
            <a:xfrm flipV="1">
              <a:off x="6670912" y="1484371"/>
              <a:ext cx="967404" cy="44989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7166880" y="1529771"/>
              <a:ext cx="349174" cy="8880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523140" y="125037"/>
            <a:ext cx="3748331" cy="1757436"/>
            <a:chOff x="7523140" y="125037"/>
            <a:chExt cx="3748331" cy="1757436"/>
          </a:xfrm>
        </p:grpSpPr>
        <p:sp>
          <p:nvSpPr>
            <p:cNvPr id="50" name="Rounded Rectangle 49"/>
            <p:cNvSpPr/>
            <p:nvPr/>
          </p:nvSpPr>
          <p:spPr>
            <a:xfrm>
              <a:off x="7523140" y="337695"/>
              <a:ext cx="1258438" cy="2741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PartitionSender</a:t>
              </a:r>
              <a:endParaRPr lang="en-US" sz="1200" dirty="0"/>
            </a:p>
          </p:txBody>
        </p:sp>
        <p:pic>
          <p:nvPicPr>
            <p:cNvPr id="61" name="Picture 60" descr="Thin Desktop Computer - vector Clip Art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8072" y="125037"/>
              <a:ext cx="848223" cy="747850"/>
            </a:xfrm>
            <a:prstGeom prst="rect">
              <a:avLst/>
            </a:prstGeom>
          </p:spPr>
        </p:pic>
        <p:cxnSp>
          <p:nvCxnSpPr>
            <p:cNvPr id="62" name="Curved Connector 61"/>
            <p:cNvCxnSpPr>
              <a:stCxn id="50" idx="3"/>
              <a:endCxn id="61" idx="1"/>
            </p:cNvCxnSpPr>
            <p:nvPr/>
          </p:nvCxnSpPr>
          <p:spPr>
            <a:xfrm>
              <a:off x="8781578" y="474785"/>
              <a:ext cx="1526494" cy="2417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/>
            <p:cNvSpPr/>
            <p:nvPr/>
          </p:nvSpPr>
          <p:spPr>
            <a:xfrm>
              <a:off x="7638316" y="1347281"/>
              <a:ext cx="1258438" cy="2741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PartitionSender</a:t>
              </a:r>
              <a:endParaRPr lang="en-US" sz="1200" dirty="0"/>
            </a:p>
          </p:txBody>
        </p:sp>
        <p:pic>
          <p:nvPicPr>
            <p:cNvPr id="101" name="Picture 100" descr="Thin Desktop Computer - vector Clip Art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3248" y="1134623"/>
              <a:ext cx="848223" cy="747850"/>
            </a:xfrm>
            <a:prstGeom prst="rect">
              <a:avLst/>
            </a:prstGeom>
          </p:spPr>
        </p:pic>
        <p:cxnSp>
          <p:nvCxnSpPr>
            <p:cNvPr id="102" name="Curved Connector 101"/>
            <p:cNvCxnSpPr>
              <a:stCxn id="100" idx="3"/>
              <a:endCxn id="101" idx="1"/>
            </p:cNvCxnSpPr>
            <p:nvPr/>
          </p:nvCxnSpPr>
          <p:spPr>
            <a:xfrm>
              <a:off x="8896754" y="1484371"/>
              <a:ext cx="1526494" cy="2417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>
            <a:xfrm>
              <a:off x="9195651" y="442468"/>
              <a:ext cx="349174" cy="8880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9310827" y="1452054"/>
              <a:ext cx="349174" cy="88809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39259" y="2969147"/>
            <a:ext cx="6458802" cy="750646"/>
            <a:chOff x="5139259" y="2969147"/>
            <a:chExt cx="6458802" cy="750646"/>
          </a:xfrm>
        </p:grpSpPr>
        <p:sp>
          <p:nvSpPr>
            <p:cNvPr id="65" name="Rounded Rectangle 64"/>
            <p:cNvSpPr/>
            <p:nvPr/>
          </p:nvSpPr>
          <p:spPr>
            <a:xfrm>
              <a:off x="7743059" y="3288615"/>
              <a:ext cx="1343320" cy="2741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PartitionReceiver</a:t>
              </a:r>
              <a:endParaRPr lang="en-US" sz="1200" dirty="0"/>
            </a:p>
          </p:txBody>
        </p:sp>
        <p:pic>
          <p:nvPicPr>
            <p:cNvPr id="66" name="Picture 65" descr="Thin Desktop Computer - vector Clip Art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9838" y="2971943"/>
              <a:ext cx="848223" cy="747850"/>
            </a:xfrm>
            <a:prstGeom prst="rect">
              <a:avLst/>
            </a:prstGeom>
          </p:spPr>
        </p:pic>
        <p:cxnSp>
          <p:nvCxnSpPr>
            <p:cNvPr id="67" name="Curved Connector 66"/>
            <p:cNvCxnSpPr>
              <a:stCxn id="66" idx="1"/>
              <a:endCxn id="65" idx="3"/>
            </p:cNvCxnSpPr>
            <p:nvPr/>
          </p:nvCxnSpPr>
          <p:spPr>
            <a:xfrm rot="10800000" flipV="1">
              <a:off x="9086380" y="3345867"/>
              <a:ext cx="1663459" cy="798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65" idx="1"/>
              <a:endCxn id="7" idx="3"/>
            </p:cNvCxnSpPr>
            <p:nvPr/>
          </p:nvCxnSpPr>
          <p:spPr>
            <a:xfrm rot="10800000">
              <a:off x="5139259" y="2969147"/>
              <a:ext cx="2603801" cy="45655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ounded Rectangle 108"/>
            <p:cNvSpPr/>
            <p:nvPr/>
          </p:nvSpPr>
          <p:spPr>
            <a:xfrm>
              <a:off x="9644843" y="3345866"/>
              <a:ext cx="349174" cy="8880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720250" y="3305751"/>
              <a:ext cx="349174" cy="8880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11" name="Rounded Rectangle 110"/>
          <p:cNvSpPr/>
          <p:nvPr/>
        </p:nvSpPr>
        <p:spPr>
          <a:xfrm>
            <a:off x="2379281" y="5197404"/>
            <a:ext cx="349174" cy="888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3013901" y="6053965"/>
            <a:ext cx="938095" cy="2741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Merger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1285722" y="5630073"/>
            <a:ext cx="1728179" cy="5609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800637" y="5794741"/>
            <a:ext cx="349174" cy="888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1842623" y="5876631"/>
            <a:ext cx="349174" cy="888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1764762" y="5731150"/>
            <a:ext cx="349174" cy="888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9" name="Straight Arrow Connector 58"/>
          <p:cNvCxnSpPr>
            <a:stCxn id="53" idx="3"/>
          </p:cNvCxnSpPr>
          <p:nvPr/>
        </p:nvCxnSpPr>
        <p:spPr>
          <a:xfrm>
            <a:off x="3951996" y="6191055"/>
            <a:ext cx="20408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0" descr="choosing hard drive for vide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5077" y="5731150"/>
            <a:ext cx="15922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Rounded Rectangle 63"/>
          <p:cNvSpPr/>
          <p:nvPr/>
        </p:nvSpPr>
        <p:spPr>
          <a:xfrm>
            <a:off x="4742080" y="5910564"/>
            <a:ext cx="349174" cy="6053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97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 animBg="1"/>
      <p:bldP spid="31" grpId="0" animBg="1"/>
      <p:bldP spid="81" grpId="0" animBg="1"/>
      <p:bldP spid="92" grpId="0" animBg="1"/>
      <p:bldP spid="111" grpId="0" animBg="1"/>
      <p:bldP spid="53" grpId="0" animBg="1"/>
      <p:bldP spid="52" grpId="0" animBg="1"/>
      <p:bldP spid="57" grpId="0" animBg="1"/>
      <p:bldP spid="58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input 100mb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Size = 104857600 bytes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1" y="1694485"/>
            <a:ext cx="4895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Input 100MB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73" y="937697"/>
            <a:ext cx="11910646" cy="5679831"/>
          </a:xfrm>
        </p:spPr>
        <p:txBody>
          <a:bodyPr/>
          <a:lstStyle/>
          <a:p>
            <a:r>
              <a:rPr lang="en-US" dirty="0" smtClean="0"/>
              <a:t>Test with 1 master (grey16) and 5 slaves (grey17-21)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73" y="1840373"/>
            <a:ext cx="4353205" cy="2849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00" y="1549181"/>
            <a:ext cx="2028946" cy="582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0" y="2228277"/>
            <a:ext cx="1866901" cy="551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200" y="2920656"/>
            <a:ext cx="1809028" cy="53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200" y="3629129"/>
            <a:ext cx="2028946" cy="582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200" y="4384133"/>
            <a:ext cx="1965286" cy="5791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6446" y="5194254"/>
            <a:ext cx="973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Records = 210164 + 225541 + 224643 + 195093 + 193135 = 1048576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Total Size = </a:t>
            </a:r>
            <a:r>
              <a:rPr lang="en-US" dirty="0"/>
              <a:t>1048576 </a:t>
            </a:r>
            <a:r>
              <a:rPr lang="en-US" dirty="0" smtClean="0"/>
              <a:t>x 100 = </a:t>
            </a:r>
            <a:r>
              <a:rPr lang="en-US" b="1" dirty="0" smtClean="0"/>
              <a:t>104857600 bytes </a:t>
            </a:r>
            <a:r>
              <a:rPr lang="en-US" dirty="0" smtClean="0"/>
              <a:t>= </a:t>
            </a:r>
            <a:r>
              <a:rPr lang="en-US" b="1" dirty="0" smtClean="0"/>
              <a:t>Input</a:t>
            </a:r>
            <a:r>
              <a:rPr lang="en-US" dirty="0"/>
              <a:t>	</a:t>
            </a:r>
            <a:r>
              <a:rPr lang="en-US" dirty="0" smtClean="0"/>
              <a:t>       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Input 100MB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with 1 Master and 10 Slaves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74" y="1496373"/>
            <a:ext cx="4717861" cy="344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964" y="1494198"/>
            <a:ext cx="1843236" cy="570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65" y="2193402"/>
            <a:ext cx="1841835" cy="553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964" y="2934107"/>
            <a:ext cx="1843236" cy="554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964" y="3675234"/>
            <a:ext cx="1843236" cy="551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964" y="4456044"/>
            <a:ext cx="1843236" cy="555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0198" y="1509650"/>
            <a:ext cx="1843236" cy="550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198" y="2189180"/>
            <a:ext cx="1843236" cy="554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198" y="2945121"/>
            <a:ext cx="1843236" cy="5452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0198" y="3675234"/>
            <a:ext cx="1849599" cy="559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561" y="4436157"/>
            <a:ext cx="1843236" cy="5435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5291" y="5321576"/>
            <a:ext cx="1189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Total Records = 105015 + 98692 + 115178 + 97306 + 113397 + 101513 + 94963 + 107308 + 120613 + 94591= 1048576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 Total Size = </a:t>
            </a:r>
            <a:r>
              <a:rPr lang="en-US" sz="1600" dirty="0"/>
              <a:t>1048576 </a:t>
            </a:r>
            <a:r>
              <a:rPr lang="en-US" sz="1600" dirty="0" smtClean="0"/>
              <a:t>x 100 = </a:t>
            </a:r>
            <a:r>
              <a:rPr lang="en-US" sz="1600" b="1" dirty="0" smtClean="0"/>
              <a:t>104857600 bytes</a:t>
            </a:r>
            <a:r>
              <a:rPr lang="en-US" sz="1600" dirty="0" smtClean="0"/>
              <a:t> = </a:t>
            </a:r>
            <a:r>
              <a:rPr lang="en-US" sz="1600" b="1" dirty="0" smtClean="0"/>
              <a:t>Input</a:t>
            </a:r>
            <a:r>
              <a:rPr lang="en-US" sz="1600" dirty="0"/>
              <a:t>	</a:t>
            </a:r>
            <a:r>
              <a:rPr lang="en-US" sz="1600" dirty="0" smtClean="0"/>
              <a:t>         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9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Slow </a:t>
            </a:r>
            <a:r>
              <a:rPr lang="en-US" dirty="0" smtClean="0">
                <a:sym typeface="Wingdings" panose="05000000000000000000" pitchFamily="2" charset="2"/>
              </a:rPr>
              <a:t> takes ~ 2 hours to finish 100MB input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most of time spent on the Shuffling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3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57609</TotalTime>
  <Words>143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Wingdings</vt:lpstr>
      <vt:lpstr>Office Theme</vt:lpstr>
      <vt:lpstr>1_Office Theme</vt:lpstr>
      <vt:lpstr>Milestones</vt:lpstr>
      <vt:lpstr>Data Flow</vt:lpstr>
      <vt:lpstr>Test with input 100mb</vt:lpstr>
      <vt:lpstr>Experiment: Input 100MB</vt:lpstr>
      <vt:lpstr>Experiment: Input 100MB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Diary  2016.4.4 - </dc:title>
  <dc:creator>gla</dc:creator>
  <cp:lastModifiedBy>hminle</cp:lastModifiedBy>
  <cp:revision>658</cp:revision>
  <dcterms:created xsi:type="dcterms:W3CDTF">2016-04-05T03:43:27Z</dcterms:created>
  <dcterms:modified xsi:type="dcterms:W3CDTF">2016-12-14T15:08:34Z</dcterms:modified>
</cp:coreProperties>
</file>