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99" r:id="rId4"/>
    <p:sldId id="312" r:id="rId5"/>
    <p:sldId id="319" r:id="rId6"/>
    <p:sldId id="296" r:id="rId7"/>
    <p:sldId id="287" r:id="rId8"/>
    <p:sldId id="313" r:id="rId9"/>
    <p:sldId id="327" r:id="rId10"/>
    <p:sldId id="321" r:id="rId11"/>
    <p:sldId id="328" r:id="rId12"/>
    <p:sldId id="322" r:id="rId13"/>
    <p:sldId id="305" r:id="rId14"/>
    <p:sldId id="307" r:id="rId15"/>
    <p:sldId id="310" r:id="rId16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364" autoAdjust="0"/>
  </p:normalViewPr>
  <p:slideViewPr>
    <p:cSldViewPr snapToGrid="0">
      <p:cViewPr varScale="1">
        <p:scale>
          <a:sx n="165" d="100"/>
          <a:sy n="165" d="100"/>
        </p:scale>
        <p:origin x="13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FED9246-DA2A-4775-B5E8-26455B20E561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821C8CD-3523-4069-9AE3-CB46ACC5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1C8CD-3523-4069-9AE3-CB46ACC53D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all of these components terminate in this phase, 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PartitionManager</a:t>
            </a:r>
            <a:r>
              <a:rPr lang="en-US" baseline="0" dirty="0" smtClean="0"/>
              <a:t> keep running</a:t>
            </a:r>
            <a:endParaRPr lang="en-US" dirty="0" smtClean="0"/>
          </a:p>
          <a:p>
            <a:r>
              <a:rPr lang="en-US" dirty="0" err="1" smtClean="0"/>
              <a:t>isAllPartitionShuffledReceived</a:t>
            </a:r>
            <a:r>
              <a:rPr lang="en-US" baseline="0" dirty="0" smtClean="0"/>
              <a:t> = received partition from </a:t>
            </a:r>
            <a:r>
              <a:rPr lang="en-US" baseline="0" smtClean="0"/>
              <a:t>other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1C8CD-3523-4069-9AE3-CB46ACC53D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PartitionManager</a:t>
            </a:r>
            <a:r>
              <a:rPr lang="en-US" baseline="0" dirty="0" smtClean="0"/>
              <a:t> knows what kind of </a:t>
            </a:r>
            <a:r>
              <a:rPr lang="en-US" baseline="0" dirty="0" err="1" smtClean="0"/>
              <a:t>PartitionInfo</a:t>
            </a:r>
            <a:r>
              <a:rPr lang="en-US" baseline="0" dirty="0" smtClean="0"/>
              <a:t>, shuffler and merger need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PartitioinSender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PartitioinReceiver</a:t>
            </a:r>
            <a:r>
              <a:rPr lang="en-US" baseline="0" dirty="0" smtClean="0"/>
              <a:t> have another shutdown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1C8CD-3523-4069-9AE3-CB46ACC53D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PartitionManager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 err="1" smtClean="0">
                <a:solidFill>
                  <a:schemeClr val="accent5"/>
                </a:solidFill>
              </a:rPr>
              <a:t>PartitionedChunk</a:t>
            </a:r>
            <a:r>
              <a:rPr lang="en-US" dirty="0" smtClean="0"/>
              <a:t> from </a:t>
            </a:r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Send </a:t>
            </a:r>
            <a:r>
              <a:rPr lang="en-US" dirty="0" err="1" smtClean="0">
                <a:solidFill>
                  <a:schemeClr val="accent5"/>
                </a:solidFill>
              </a:rPr>
              <a:t>MergingPartitionInfo</a:t>
            </a:r>
            <a:r>
              <a:rPr lang="en-US" dirty="0" smtClean="0"/>
              <a:t> to </a:t>
            </a:r>
            <a:r>
              <a:rPr lang="en-US" dirty="0" err="1" smtClean="0"/>
              <a:t>FileWriter</a:t>
            </a:r>
            <a:r>
              <a:rPr lang="en-US" dirty="0" smtClean="0"/>
              <a:t> to write it into disk</a:t>
            </a:r>
          </a:p>
          <a:p>
            <a:pPr lvl="1"/>
            <a:r>
              <a:rPr lang="en-US" dirty="0" smtClean="0"/>
              <a:t>Send </a:t>
            </a:r>
            <a:r>
              <a:rPr lang="en-US" dirty="0" err="1" smtClean="0">
                <a:solidFill>
                  <a:schemeClr val="accent5"/>
                </a:solidFill>
              </a:rPr>
              <a:t>ShufflingPartitionInfo</a:t>
            </a:r>
            <a:r>
              <a:rPr lang="en-US" dirty="0" smtClean="0"/>
              <a:t> to Shuffler</a:t>
            </a:r>
          </a:p>
          <a:p>
            <a:pPr lvl="1"/>
            <a:r>
              <a:rPr lang="en-US" dirty="0" smtClean="0"/>
              <a:t>Receive </a:t>
            </a:r>
            <a:r>
              <a:rPr lang="en-US" dirty="0" err="1" smtClean="0">
                <a:solidFill>
                  <a:schemeClr val="accent5"/>
                </a:solidFill>
              </a:rPr>
              <a:t>ShuffledPartitionInfo</a:t>
            </a:r>
            <a:r>
              <a:rPr lang="en-US" dirty="0" smtClean="0"/>
              <a:t> from </a:t>
            </a:r>
            <a:r>
              <a:rPr lang="en-US" dirty="0" err="1" smtClean="0"/>
              <a:t>PartitioinReceiver</a:t>
            </a:r>
            <a:r>
              <a:rPr lang="en-US" dirty="0" smtClean="0"/>
              <a:t>, register it, and send </a:t>
            </a:r>
            <a:r>
              <a:rPr lang="en-US" dirty="0" err="1" smtClean="0">
                <a:solidFill>
                  <a:schemeClr val="accent5"/>
                </a:solidFill>
              </a:rPr>
              <a:t>MergingParitionInfo</a:t>
            </a:r>
            <a:r>
              <a:rPr lang="en-US" dirty="0" smtClean="0"/>
              <a:t> to </a:t>
            </a:r>
            <a:r>
              <a:rPr lang="en-US" dirty="0" err="1" smtClean="0"/>
              <a:t>FileWriter</a:t>
            </a:r>
            <a:endParaRPr lang="en-US" dirty="0" smtClean="0"/>
          </a:p>
          <a:p>
            <a:pPr lvl="1"/>
            <a:r>
              <a:rPr lang="en-US" dirty="0" smtClean="0"/>
              <a:t>After shuffling phase, it will send </a:t>
            </a:r>
            <a:r>
              <a:rPr lang="en-US" dirty="0" err="1" smtClean="0">
                <a:solidFill>
                  <a:schemeClr val="accent5"/>
                </a:solidFill>
              </a:rPr>
              <a:t>AllMergingPartitionInfo</a:t>
            </a:r>
            <a:r>
              <a:rPr lang="en-US" dirty="0" smtClean="0"/>
              <a:t> to Merger</a:t>
            </a:r>
          </a:p>
          <a:p>
            <a:r>
              <a:rPr lang="en-US" dirty="0" smtClean="0"/>
              <a:t>Shuffler: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PartitioinSender</a:t>
            </a:r>
            <a:r>
              <a:rPr lang="en-US" dirty="0" smtClean="0"/>
              <a:t> according to the number of other Slaves</a:t>
            </a:r>
          </a:p>
          <a:p>
            <a:pPr lvl="1"/>
            <a:r>
              <a:rPr lang="en-US" dirty="0" smtClean="0"/>
              <a:t>Ask </a:t>
            </a:r>
            <a:r>
              <a:rPr lang="en-US" dirty="0" err="1" smtClean="0"/>
              <a:t>PartitioinSender</a:t>
            </a:r>
            <a:r>
              <a:rPr lang="en-US" dirty="0" smtClean="0"/>
              <a:t> to send </a:t>
            </a:r>
            <a:r>
              <a:rPr lang="en-US" dirty="0" err="1" smtClean="0">
                <a:solidFill>
                  <a:schemeClr val="accent5"/>
                </a:solidFill>
              </a:rPr>
              <a:t>ShufflingPartitionInfo</a:t>
            </a:r>
            <a:r>
              <a:rPr lang="en-US" dirty="0" smtClean="0"/>
              <a:t> over the network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1C8CD-3523-4069-9AE3-CB46ACC53D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1C8CD-3523-4069-9AE3-CB46ACC53D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1C8CD-3523-4069-9AE3-CB46ACC53D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865-5659-4DE1-A0B7-3B3CA13336B1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D7B47-203B-454D-A0B6-79606E465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854A-60AF-4FF3-88E8-B8B1378112E6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3E677-B492-46BD-A70F-E23C47AA0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7E4A-B578-46D4-8C95-B520A38CF21E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AB8C-5B67-4E67-94CA-490ED0799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4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6122"/>
            <a:ext cx="11910646" cy="5679831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0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6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31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3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6122"/>
            <a:ext cx="11910646" cy="5679831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61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2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7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1509-7793-4F76-8C4F-24D9A028580F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FDE5-584D-4039-8E25-0A99A85DE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E45F-B210-4492-BFFB-CB6CDE1AA1D8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7127-71DB-4C69-A86C-38E29A60A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ADAF2-49CB-46E0-BE3F-287B09D6AA3E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31AEF-0A89-43F6-A090-E413ADE70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F60F-A768-4C5D-B0A5-25FEE42A1816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FC1D-78F8-46E0-8B17-514E1C300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D8324-DBC4-42BA-A208-DE36C77BA746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5857-885F-4094-81B9-55647A702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5D4F-B3C4-4ACD-B225-7B0868333741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C9CAB-14AA-4CC2-AD72-01F9BF7B1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F381-01BE-403A-BCE4-AF80825EF17C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4AAA-C6FB-4781-9F07-A90434DF6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411667-116D-4179-B8AC-E1EF6AC7FDFB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8B28F-0EE1-4D50-8D5D-6AA01B957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97F94DF3-69D9-4EBF-AF3C-5EC21983BBE0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12/12/2016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C3842824-0BEA-438D-871C-8AF27C4D9CEB}" type="slidenum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676400" y="3754438"/>
            <a:ext cx="91440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kumimoji="0" lang="en-US" dirty="0" smtClean="0"/>
              <a:t>Distributed Sorting</a:t>
            </a:r>
          </a:p>
          <a:p>
            <a:pPr latinLnBrk="0"/>
            <a:r>
              <a:rPr kumimoji="0" lang="en-US" dirty="0" smtClean="0"/>
              <a:t>Le </a:t>
            </a:r>
            <a:r>
              <a:rPr kumimoji="0" lang="en-US" smtClean="0"/>
              <a:t>Minh Hoang</a:t>
            </a:r>
            <a:endParaRPr kumimoji="0" lang="en-US" dirty="0" smtClean="0"/>
          </a:p>
          <a:p>
            <a:pPr latinLnBrk="0"/>
            <a:r>
              <a:rPr kumimoji="0" lang="en-US" dirty="0" smtClean="0"/>
              <a:t>Sep 28, 2016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82861" y="1013607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Partitioner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1083819" y="2278878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FileSplitter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-44681"/>
            <a:ext cx="48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in Slave: Sorting and Partitioning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972592" y="3502753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Sorter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7178521" y="1936441"/>
            <a:ext cx="1393301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PartitionManager</a:t>
            </a:r>
            <a:endParaRPr lang="en-US" sz="1200" dirty="0"/>
          </a:p>
        </p:txBody>
      </p:sp>
      <p:pic>
        <p:nvPicPr>
          <p:cNvPr id="69" name="Picture 10" descr="choosing hard drive for vide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9995" y="3682912"/>
            <a:ext cx="15922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" name="Group 162"/>
          <p:cNvGrpSpPr/>
          <p:nvPr/>
        </p:nvGrpSpPr>
        <p:grpSpPr>
          <a:xfrm>
            <a:off x="5868185" y="4171862"/>
            <a:ext cx="1400015" cy="522810"/>
            <a:chOff x="6969695" y="2998091"/>
            <a:chExt cx="1400015" cy="522810"/>
          </a:xfrm>
        </p:grpSpPr>
        <p:cxnSp>
          <p:nvCxnSpPr>
            <p:cNvPr id="70" name="Straight Arrow Connector 69"/>
            <p:cNvCxnSpPr>
              <a:stCxn id="166" idx="1"/>
              <a:endCxn id="69" idx="3"/>
            </p:cNvCxnSpPr>
            <p:nvPr/>
          </p:nvCxnSpPr>
          <p:spPr>
            <a:xfrm flipH="1" flipV="1">
              <a:off x="7104531" y="2998091"/>
              <a:ext cx="1265179" cy="5228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969695" y="3187610"/>
              <a:ext cx="1207768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writePartitionsToDisk</a:t>
              </a:r>
              <a:endParaRPr lang="en-US" sz="9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8254" y="1150697"/>
            <a:ext cx="2634608" cy="1128181"/>
            <a:chOff x="564114" y="2196830"/>
            <a:chExt cx="2634608" cy="1128181"/>
          </a:xfrm>
        </p:grpSpPr>
        <p:cxnSp>
          <p:nvCxnSpPr>
            <p:cNvPr id="76" name="Curved Connector 75"/>
            <p:cNvCxnSpPr>
              <a:stCxn id="38" idx="0"/>
              <a:endCxn id="5" idx="1"/>
            </p:cNvCxnSpPr>
            <p:nvPr/>
          </p:nvCxnSpPr>
          <p:spPr>
            <a:xfrm rot="5400000" flipH="1" flipV="1">
              <a:off x="1317327" y="1443617"/>
              <a:ext cx="1128181" cy="26346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83972" y="2371392"/>
              <a:ext cx="830012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ChunkInfo</a:t>
              </a:r>
              <a:endParaRPr lang="en-US" sz="12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111728" y="1142948"/>
            <a:ext cx="2763444" cy="785744"/>
            <a:chOff x="8335032" y="2051992"/>
            <a:chExt cx="2763444" cy="785744"/>
          </a:xfrm>
        </p:grpSpPr>
        <p:cxnSp>
          <p:nvCxnSpPr>
            <p:cNvPr id="144" name="Curved Connector 143"/>
            <p:cNvCxnSpPr>
              <a:stCxn id="5" idx="3"/>
              <a:endCxn id="53" idx="0"/>
            </p:cNvCxnSpPr>
            <p:nvPr/>
          </p:nvCxnSpPr>
          <p:spPr>
            <a:xfrm>
              <a:off x="8335032" y="2051992"/>
              <a:ext cx="2763444" cy="7857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381172" y="2317434"/>
              <a:ext cx="1314697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PartitionedChunk</a:t>
              </a:r>
              <a:endParaRPr lang="en-US" sz="1200" dirty="0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7247436" y="4557582"/>
            <a:ext cx="938095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FileWriter</a:t>
            </a:r>
            <a:endParaRPr lang="en-US" sz="12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8185532" y="3632093"/>
            <a:ext cx="2008667" cy="1054829"/>
            <a:chOff x="7180378" y="4678226"/>
            <a:chExt cx="2008667" cy="1054829"/>
          </a:xfrm>
        </p:grpSpPr>
        <p:cxnSp>
          <p:nvCxnSpPr>
            <p:cNvPr id="168" name="Curved Connector 167"/>
            <p:cNvCxnSpPr>
              <a:stCxn id="34" idx="1"/>
              <a:endCxn id="166" idx="3"/>
            </p:cNvCxnSpPr>
            <p:nvPr/>
          </p:nvCxnSpPr>
          <p:spPr>
            <a:xfrm rot="10800000" flipV="1">
              <a:off x="7180378" y="4678226"/>
              <a:ext cx="1787061" cy="10548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7290917" y="5130515"/>
              <a:ext cx="189812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SortedMergingPartitionInfo</a:t>
              </a:r>
              <a:endParaRPr lang="en-US" sz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4167" y="5706945"/>
            <a:ext cx="82437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Message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03861" y="5322549"/>
            <a:ext cx="824685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Condition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571822" y="2065782"/>
            <a:ext cx="2097420" cy="1429222"/>
            <a:chOff x="6817054" y="5897001"/>
            <a:chExt cx="2097420" cy="1429222"/>
          </a:xfrm>
        </p:grpSpPr>
        <p:cxnSp>
          <p:nvCxnSpPr>
            <p:cNvPr id="30" name="Curved Connector 29"/>
            <p:cNvCxnSpPr>
              <a:stCxn id="53" idx="3"/>
              <a:endCxn id="34" idx="0"/>
            </p:cNvCxnSpPr>
            <p:nvPr/>
          </p:nvCxnSpPr>
          <p:spPr>
            <a:xfrm>
              <a:off x="6817054" y="5897001"/>
              <a:ext cx="1865204" cy="14292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50125" y="6264110"/>
              <a:ext cx="1564349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MergingPartitionInfo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0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17563" y="10049"/>
            <a:ext cx="3418084" cy="37975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057" y="324651"/>
            <a:ext cx="3418084" cy="36358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44681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in Slave: Shuffling between 3 Slaves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5633" y="1426187"/>
            <a:ext cx="724718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Shuffler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7514" y="3578750"/>
            <a:ext cx="4948671" cy="32792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859108" y="1587126"/>
            <a:ext cx="1125734" cy="215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PartitioinReceiver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3251200" y="1587126"/>
            <a:ext cx="432466" cy="2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905481" y="1157604"/>
            <a:ext cx="1079361" cy="215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PartitioinSender</a:t>
            </a:r>
            <a:endParaRPr lang="en-US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3251200" y="1157604"/>
            <a:ext cx="432466" cy="2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157626" y="1282333"/>
            <a:ext cx="1134530" cy="215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PartitioinReceiver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8541630" y="1282333"/>
            <a:ext cx="432466" cy="2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157626" y="852811"/>
            <a:ext cx="1052028" cy="215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PartitioinSender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8541630" y="852811"/>
            <a:ext cx="432466" cy="2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</a:t>
            </a:r>
          </a:p>
        </p:txBody>
      </p:sp>
      <p:sp>
        <p:nvSpPr>
          <p:cNvPr id="67" name="Rounded Rectangle 66"/>
          <p:cNvSpPr/>
          <p:nvPr/>
        </p:nvSpPr>
        <p:spPr>
          <a:xfrm rot="16200000">
            <a:off x="5713514" y="4534776"/>
            <a:ext cx="1151829" cy="215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PartitioinReceiver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5581400" y="3489240"/>
            <a:ext cx="432466" cy="2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</a:t>
            </a:r>
          </a:p>
        </p:txBody>
      </p:sp>
      <p:sp>
        <p:nvSpPr>
          <p:cNvPr id="71" name="Rounded Rectangle 70"/>
          <p:cNvSpPr/>
          <p:nvPr/>
        </p:nvSpPr>
        <p:spPr>
          <a:xfrm rot="16200000">
            <a:off x="5275570" y="4480926"/>
            <a:ext cx="1044127" cy="215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PartitioinSender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 rot="16200000">
            <a:off x="6073194" y="3483749"/>
            <a:ext cx="432466" cy="2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48343" y="3216244"/>
            <a:ext cx="1408240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PartitionManager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993241" y="397403"/>
            <a:ext cx="76541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Shuffler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683666" y="1265181"/>
            <a:ext cx="4857964" cy="2109912"/>
            <a:chOff x="3683666" y="1265181"/>
            <a:chExt cx="4857964" cy="2109912"/>
          </a:xfrm>
        </p:grpSpPr>
        <p:cxnSp>
          <p:nvCxnSpPr>
            <p:cNvPr id="77" name="Curved Connector 76"/>
            <p:cNvCxnSpPr>
              <a:stCxn id="56" idx="3"/>
              <a:endCxn id="60" idx="1"/>
            </p:cNvCxnSpPr>
            <p:nvPr/>
          </p:nvCxnSpPr>
          <p:spPr>
            <a:xfrm>
              <a:off x="3683666" y="1265181"/>
              <a:ext cx="4857964" cy="1247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56" idx="3"/>
              <a:endCxn id="72" idx="3"/>
            </p:cNvCxnSpPr>
            <p:nvPr/>
          </p:nvCxnSpPr>
          <p:spPr>
            <a:xfrm>
              <a:off x="3683666" y="1265181"/>
              <a:ext cx="2605762" cy="210991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683666" y="960387"/>
            <a:ext cx="4857964" cy="2414705"/>
            <a:chOff x="3683666" y="960387"/>
            <a:chExt cx="4857964" cy="2414705"/>
          </a:xfrm>
        </p:grpSpPr>
        <p:cxnSp>
          <p:nvCxnSpPr>
            <p:cNvPr id="81" name="Curved Connector 80"/>
            <p:cNvCxnSpPr>
              <a:stCxn id="64" idx="1"/>
              <a:endCxn id="72" idx="3"/>
            </p:cNvCxnSpPr>
            <p:nvPr/>
          </p:nvCxnSpPr>
          <p:spPr>
            <a:xfrm rot="10800000" flipV="1">
              <a:off x="6289428" y="960387"/>
              <a:ext cx="2252202" cy="24147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64" idx="1"/>
              <a:endCxn id="50" idx="3"/>
            </p:cNvCxnSpPr>
            <p:nvPr/>
          </p:nvCxnSpPr>
          <p:spPr>
            <a:xfrm rot="10800000" flipV="1">
              <a:off x="3683666" y="960387"/>
              <a:ext cx="4857964" cy="73431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3683667" y="1389910"/>
            <a:ext cx="4857963" cy="1990674"/>
            <a:chOff x="3683667" y="1389910"/>
            <a:chExt cx="4857963" cy="1990674"/>
          </a:xfrm>
        </p:grpSpPr>
        <p:cxnSp>
          <p:nvCxnSpPr>
            <p:cNvPr id="85" name="Curved Connector 84"/>
            <p:cNvCxnSpPr>
              <a:stCxn id="70" idx="3"/>
              <a:endCxn id="50" idx="3"/>
            </p:cNvCxnSpPr>
            <p:nvPr/>
          </p:nvCxnSpPr>
          <p:spPr>
            <a:xfrm rot="16200000" flipV="1">
              <a:off x="3897710" y="1480660"/>
              <a:ext cx="1685881" cy="21139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>
              <a:stCxn id="70" idx="3"/>
              <a:endCxn id="60" idx="1"/>
            </p:cNvCxnSpPr>
            <p:nvPr/>
          </p:nvCxnSpPr>
          <p:spPr>
            <a:xfrm rot="5400000" flipH="1" flipV="1">
              <a:off x="6174295" y="1013249"/>
              <a:ext cx="1990674" cy="27439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>
            <a:stCxn id="55" idx="3"/>
            <a:endCxn id="56" idx="1"/>
          </p:cNvCxnSpPr>
          <p:nvPr/>
        </p:nvCxnSpPr>
        <p:spPr>
          <a:xfrm>
            <a:off x="2984842" y="1265181"/>
            <a:ext cx="266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9" idx="3"/>
            <a:endCxn id="50" idx="1"/>
          </p:cNvCxnSpPr>
          <p:nvPr/>
        </p:nvCxnSpPr>
        <p:spPr>
          <a:xfrm>
            <a:off x="2984842" y="1694703"/>
            <a:ext cx="266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1" idx="3"/>
            <a:endCxn id="70" idx="1"/>
          </p:cNvCxnSpPr>
          <p:nvPr/>
        </p:nvCxnSpPr>
        <p:spPr>
          <a:xfrm flipV="1">
            <a:off x="5797634" y="3813050"/>
            <a:ext cx="0" cy="2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7" idx="3"/>
            <a:endCxn id="72" idx="1"/>
          </p:cNvCxnSpPr>
          <p:nvPr/>
        </p:nvCxnSpPr>
        <p:spPr>
          <a:xfrm flipH="1" flipV="1">
            <a:off x="6289428" y="3807559"/>
            <a:ext cx="1" cy="25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4" idx="3"/>
            <a:endCxn id="63" idx="1"/>
          </p:cNvCxnSpPr>
          <p:nvPr/>
        </p:nvCxnSpPr>
        <p:spPr>
          <a:xfrm>
            <a:off x="8974096" y="960388"/>
            <a:ext cx="18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0" idx="3"/>
            <a:endCxn id="59" idx="1"/>
          </p:cNvCxnSpPr>
          <p:nvPr/>
        </p:nvCxnSpPr>
        <p:spPr>
          <a:xfrm>
            <a:off x="8974096" y="1389910"/>
            <a:ext cx="18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20351" y="1211238"/>
            <a:ext cx="851748" cy="857003"/>
            <a:chOff x="1020351" y="1211238"/>
            <a:chExt cx="851748" cy="857003"/>
          </a:xfrm>
        </p:grpSpPr>
        <p:cxnSp>
          <p:nvCxnSpPr>
            <p:cNvPr id="119" name="Straight Arrow Connector 118"/>
            <p:cNvCxnSpPr>
              <a:stCxn id="7" idx="3"/>
            </p:cNvCxnSpPr>
            <p:nvPr/>
          </p:nvCxnSpPr>
          <p:spPr>
            <a:xfrm flipV="1">
              <a:off x="1020351" y="1239648"/>
              <a:ext cx="851748" cy="323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 rot="3511398">
              <a:off x="1094061" y="1524324"/>
              <a:ext cx="857003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sendPartitions</a:t>
              </a:r>
              <a:endParaRPr lang="en-US" sz="9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95632" y="1700367"/>
            <a:ext cx="1191089" cy="1515877"/>
            <a:chOff x="265480" y="1471636"/>
            <a:chExt cx="1191089" cy="1515877"/>
          </a:xfrm>
        </p:grpSpPr>
        <p:cxnSp>
          <p:nvCxnSpPr>
            <p:cNvPr id="21" name="Straight Arrow Connector 20"/>
            <p:cNvCxnSpPr>
              <a:stCxn id="73" idx="0"/>
              <a:endCxn id="7" idx="2"/>
            </p:cNvCxnSpPr>
            <p:nvPr/>
          </p:nvCxnSpPr>
          <p:spPr>
            <a:xfrm flipH="1" flipV="1">
              <a:off x="644155" y="1471636"/>
              <a:ext cx="378156" cy="15158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65480" y="2231801"/>
              <a:ext cx="119108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ShufflingPartitionInfo</a:t>
              </a:r>
              <a:endParaRPr lang="en-US" sz="900" dirty="0"/>
            </a:p>
          </p:txBody>
        </p:sp>
      </p:grpSp>
      <p:sp>
        <p:nvSpPr>
          <p:cNvPr id="137" name="Rounded Rectangle 136"/>
          <p:cNvSpPr/>
          <p:nvPr/>
        </p:nvSpPr>
        <p:spPr>
          <a:xfrm>
            <a:off x="6657616" y="5712088"/>
            <a:ext cx="1338006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PartitionManager</a:t>
            </a:r>
            <a:endParaRPr lang="en-US" sz="1200" dirty="0"/>
          </a:p>
        </p:txBody>
      </p:sp>
      <p:cxnSp>
        <p:nvCxnSpPr>
          <p:cNvPr id="163" name="Curved Connector 162"/>
          <p:cNvCxnSpPr>
            <a:endCxn id="137" idx="1"/>
          </p:cNvCxnSpPr>
          <p:nvPr/>
        </p:nvCxnSpPr>
        <p:spPr>
          <a:xfrm rot="16200000" flipH="1">
            <a:off x="6158068" y="5349629"/>
            <a:ext cx="630909" cy="36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947557" y="5331354"/>
            <a:ext cx="126664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ShuffledPartitionInfo</a:t>
            </a:r>
            <a:endParaRPr lang="en-US" sz="900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6262068" y="5849178"/>
            <a:ext cx="1394832" cy="566326"/>
            <a:chOff x="6262068" y="5849178"/>
            <a:chExt cx="1394832" cy="566326"/>
          </a:xfrm>
        </p:grpSpPr>
        <p:cxnSp>
          <p:nvCxnSpPr>
            <p:cNvPr id="181" name="Curved Connector 180"/>
            <p:cNvCxnSpPr>
              <a:stCxn id="137" idx="1"/>
              <a:endCxn id="62" idx="3"/>
            </p:cNvCxnSpPr>
            <p:nvPr/>
          </p:nvCxnSpPr>
          <p:spPr>
            <a:xfrm rot="10800000" flipV="1">
              <a:off x="6262068" y="5849178"/>
              <a:ext cx="395549" cy="56632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427525" y="6097379"/>
              <a:ext cx="1229375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MergingPartitionInfo</a:t>
              </a:r>
              <a:endParaRPr lang="en-US" sz="9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454063" y="3490424"/>
            <a:ext cx="10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Slave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894597" y="3636521"/>
            <a:ext cx="10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Slave</a:t>
            </a:r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629163" y="3535264"/>
            <a:ext cx="10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Slave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5633" y="770331"/>
            <a:ext cx="2149529" cy="792945"/>
            <a:chOff x="295633" y="770331"/>
            <a:chExt cx="2149529" cy="792945"/>
          </a:xfrm>
        </p:grpSpPr>
        <p:cxnSp>
          <p:nvCxnSpPr>
            <p:cNvPr id="30" name="Curved Connector 29"/>
            <p:cNvCxnSpPr>
              <a:stCxn id="55" idx="0"/>
              <a:endCxn id="7" idx="1"/>
            </p:cNvCxnSpPr>
            <p:nvPr/>
          </p:nvCxnSpPr>
          <p:spPr>
            <a:xfrm rot="16200000" flipH="1" flipV="1">
              <a:off x="1167561" y="285675"/>
              <a:ext cx="405673" cy="2149529"/>
            </a:xfrm>
            <a:prstGeom prst="curvedConnector4">
              <a:avLst>
                <a:gd name="adj1" fmla="val -56351"/>
                <a:gd name="adj2" fmla="val 1106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456918" y="770331"/>
              <a:ext cx="1191089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ShuffledPartitionAck</a:t>
              </a:r>
              <a:endParaRPr lang="en-US" sz="900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5333200" y="6278414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Sorter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4144802" y="5837220"/>
            <a:ext cx="1487834" cy="578284"/>
            <a:chOff x="7214918" y="6548038"/>
            <a:chExt cx="1487834" cy="578284"/>
          </a:xfrm>
        </p:grpSpPr>
        <p:cxnSp>
          <p:nvCxnSpPr>
            <p:cNvPr id="66" name="Curved Connector 65"/>
            <p:cNvCxnSpPr>
              <a:stCxn id="62" idx="1"/>
              <a:endCxn id="74" idx="2"/>
            </p:cNvCxnSpPr>
            <p:nvPr/>
          </p:nvCxnSpPr>
          <p:spPr>
            <a:xfrm rot="10800000">
              <a:off x="7831604" y="6548038"/>
              <a:ext cx="571712" cy="57828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14918" y="6664997"/>
              <a:ext cx="1487834" cy="230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SortedMergingPartitionInfo</a:t>
              </a:r>
              <a:endParaRPr lang="en-US" sz="9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95110" y="4242100"/>
            <a:ext cx="2187455" cy="1595120"/>
            <a:chOff x="3137322" y="5108078"/>
            <a:chExt cx="2187455" cy="1595120"/>
          </a:xfrm>
        </p:grpSpPr>
        <p:sp>
          <p:nvSpPr>
            <p:cNvPr id="74" name="Rounded Rectangle 73"/>
            <p:cNvSpPr/>
            <p:nvPr/>
          </p:nvSpPr>
          <p:spPr>
            <a:xfrm>
              <a:off x="4482623" y="6429018"/>
              <a:ext cx="842154" cy="2741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FileWriter</a:t>
              </a:r>
              <a:endParaRPr lang="en-US" sz="1200" dirty="0"/>
            </a:p>
          </p:txBody>
        </p:sp>
        <p:pic>
          <p:nvPicPr>
            <p:cNvPr id="76" name="Picture 10" descr="choosing hard drive for vide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20057" y="5108078"/>
              <a:ext cx="647225" cy="397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8" name="Group 77"/>
            <p:cNvGrpSpPr/>
            <p:nvPr/>
          </p:nvGrpSpPr>
          <p:grpSpPr>
            <a:xfrm>
              <a:off x="3137322" y="5505576"/>
              <a:ext cx="1345302" cy="1060532"/>
              <a:chOff x="7544218" y="5646871"/>
              <a:chExt cx="1345302" cy="1060532"/>
            </a:xfrm>
          </p:grpSpPr>
          <p:cxnSp>
            <p:nvCxnSpPr>
              <p:cNvPr id="80" name="Curved Connector 79"/>
              <p:cNvCxnSpPr>
                <a:stCxn id="74" idx="1"/>
                <a:endCxn id="76" idx="2"/>
              </p:cNvCxnSpPr>
              <p:nvPr/>
            </p:nvCxnSpPr>
            <p:spPr>
              <a:xfrm rot="10800000">
                <a:off x="8650567" y="5646871"/>
                <a:ext cx="238953" cy="106053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544218" y="5807178"/>
                <a:ext cx="1207768" cy="2308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 smtClean="0"/>
                  <a:t>writePartitionsToDisk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92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in </a:t>
            </a:r>
            <a:r>
              <a:rPr lang="en-US" dirty="0" err="1" smtClean="0"/>
              <a:t>PartitionManager</a:t>
            </a:r>
            <a:r>
              <a:rPr lang="en-US" dirty="0" smtClean="0"/>
              <a:t> in all Phase?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99483" y="3109564"/>
            <a:ext cx="1408240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PartitionManager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202898" y="2987863"/>
            <a:ext cx="711188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Shuffler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9675" y="5812126"/>
            <a:ext cx="1353718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PartitioinReceiver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705048" y="889830"/>
            <a:ext cx="893750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Partitioner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598798" y="1026920"/>
            <a:ext cx="4177122" cy="2082644"/>
            <a:chOff x="2598798" y="1026920"/>
            <a:chExt cx="4177122" cy="2082644"/>
          </a:xfrm>
        </p:grpSpPr>
        <p:grpSp>
          <p:nvGrpSpPr>
            <p:cNvPr id="16" name="Group 15"/>
            <p:cNvGrpSpPr/>
            <p:nvPr/>
          </p:nvGrpSpPr>
          <p:grpSpPr>
            <a:xfrm>
              <a:off x="2598798" y="1026920"/>
              <a:ext cx="2804805" cy="2082644"/>
              <a:chOff x="2598798" y="1026920"/>
              <a:chExt cx="2804805" cy="2082644"/>
            </a:xfrm>
          </p:grpSpPr>
          <p:cxnSp>
            <p:nvCxnSpPr>
              <p:cNvPr id="15" name="Curved Connector 14"/>
              <p:cNvCxnSpPr>
                <a:stCxn id="8" idx="3"/>
                <a:endCxn id="4" idx="0"/>
              </p:cNvCxnSpPr>
              <p:nvPr/>
            </p:nvCxnSpPr>
            <p:spPr>
              <a:xfrm>
                <a:off x="2598798" y="1026920"/>
                <a:ext cx="2804805" cy="208264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561347" y="1386597"/>
                <a:ext cx="1138136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PartitionedChunk</a:t>
                </a:r>
                <a:endParaRPr lang="en-US" sz="1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686020" y="1413200"/>
              <a:ext cx="2089900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(3 color </a:t>
              </a:r>
              <a:r>
                <a:rPr lang="en-US" sz="1000" dirty="0" smtClean="0"/>
                <a:t>Partitions)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4087" y="3044862"/>
            <a:ext cx="2785397" cy="469201"/>
            <a:chOff x="1914087" y="3044862"/>
            <a:chExt cx="2785397" cy="469201"/>
          </a:xfrm>
        </p:grpSpPr>
        <p:cxnSp>
          <p:nvCxnSpPr>
            <p:cNvPr id="18" name="Curved Connector 17"/>
            <p:cNvCxnSpPr>
              <a:stCxn id="4" idx="1"/>
              <a:endCxn id="5" idx="3"/>
            </p:cNvCxnSpPr>
            <p:nvPr/>
          </p:nvCxnSpPr>
          <p:spPr>
            <a:xfrm rot="10800000">
              <a:off x="1914087" y="3124954"/>
              <a:ext cx="2785397" cy="1217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88199" y="3044862"/>
              <a:ext cx="1307164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ShufflingPartitionInfo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4171" y="3267842"/>
              <a:ext cx="1971522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(2 color Partitions to be sent out)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43393" y="3246654"/>
            <a:ext cx="2859915" cy="2702562"/>
            <a:chOff x="1796471" y="531602"/>
            <a:chExt cx="2859915" cy="2702562"/>
          </a:xfrm>
        </p:grpSpPr>
        <p:grpSp>
          <p:nvGrpSpPr>
            <p:cNvPr id="38" name="Group 37"/>
            <p:cNvGrpSpPr/>
            <p:nvPr/>
          </p:nvGrpSpPr>
          <p:grpSpPr>
            <a:xfrm>
              <a:off x="1796471" y="531602"/>
              <a:ext cx="2656090" cy="2702562"/>
              <a:chOff x="1796471" y="531602"/>
              <a:chExt cx="2656090" cy="2702562"/>
            </a:xfrm>
          </p:grpSpPr>
          <p:cxnSp>
            <p:nvCxnSpPr>
              <p:cNvPr id="40" name="Curved Connector 39"/>
              <p:cNvCxnSpPr>
                <a:stCxn id="7" idx="3"/>
                <a:endCxn id="4" idx="1"/>
              </p:cNvCxnSpPr>
              <p:nvPr/>
            </p:nvCxnSpPr>
            <p:spPr>
              <a:xfrm flipV="1">
                <a:off x="1796471" y="531602"/>
                <a:ext cx="2656090" cy="270256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52888" y="1842161"/>
                <a:ext cx="1263426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ShuffledParitionInfo</a:t>
                </a:r>
                <a:endParaRPr lang="en-US" sz="1000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3010" y="2160246"/>
              <a:ext cx="172337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(1 color Partitions from other Slaves)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699483" y="3658921"/>
            <a:ext cx="1232271" cy="230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isAllPartitionReceived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99483" y="3945560"/>
            <a:ext cx="149613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isAllPartitionWrittenToDisk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189206" y="956522"/>
            <a:ext cx="838083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FileWriter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07723" y="1093612"/>
            <a:ext cx="2081483" cy="2153042"/>
            <a:chOff x="6107723" y="1093612"/>
            <a:chExt cx="2081483" cy="2153042"/>
          </a:xfrm>
        </p:grpSpPr>
        <p:cxnSp>
          <p:nvCxnSpPr>
            <p:cNvPr id="10" name="Curved Connector 9"/>
            <p:cNvCxnSpPr>
              <a:stCxn id="4" idx="3"/>
              <a:endCxn id="31" idx="1"/>
            </p:cNvCxnSpPr>
            <p:nvPr/>
          </p:nvCxnSpPr>
          <p:spPr>
            <a:xfrm flipV="1">
              <a:off x="6107723" y="1093612"/>
              <a:ext cx="2081483" cy="21530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568646" y="1853869"/>
              <a:ext cx="1263426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MergingParitionInfo</a:t>
              </a:r>
              <a:endParaRPr lang="en-US" sz="1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32482" y="6178967"/>
            <a:ext cx="2345743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Ask </a:t>
            </a:r>
            <a:r>
              <a:rPr lang="en-US" sz="1000" dirty="0" err="1" smtClean="0"/>
              <a:t>PartitionManager</a:t>
            </a:r>
            <a:r>
              <a:rPr lang="en-US" sz="1000" dirty="0"/>
              <a:t> </a:t>
            </a:r>
            <a:r>
              <a:rPr lang="en-US" sz="1000" dirty="0" smtClean="0"/>
              <a:t>when to shutdown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10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Stage: Using External Sorting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75696" y="2374137"/>
            <a:ext cx="692088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2400" y="4267200"/>
            <a:ext cx="11560629" cy="435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7469" y="1434934"/>
            <a:ext cx="11560629" cy="435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0189" y="1563746"/>
            <a:ext cx="163285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30189" y="4307026"/>
            <a:ext cx="163285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disks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2909" y="6225094"/>
            <a:ext cx="255314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Partitions of 1 </a:t>
            </a:r>
            <a:r>
              <a:rPr lang="en-US" dirty="0" smtClean="0"/>
              <a:t>“color”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036976" y="3666886"/>
            <a:ext cx="947056" cy="360363"/>
            <a:chOff x="7650840" y="1093613"/>
            <a:chExt cx="947056" cy="360363"/>
          </a:xfrm>
        </p:grpSpPr>
        <p:sp>
          <p:nvSpPr>
            <p:cNvPr id="24" name="Can 23"/>
            <p:cNvSpPr/>
            <p:nvPr/>
          </p:nvSpPr>
          <p:spPr>
            <a:xfrm>
              <a:off x="7714340" y="1345119"/>
              <a:ext cx="820057" cy="108857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50840" y="1093613"/>
              <a:ext cx="94705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Output</a:t>
              </a:r>
              <a:endParaRPr lang="en-US" sz="1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4831" y="4638799"/>
            <a:ext cx="3697505" cy="1234987"/>
            <a:chOff x="2547259" y="4665077"/>
            <a:chExt cx="3697505" cy="1234987"/>
          </a:xfrm>
        </p:grpSpPr>
        <p:sp>
          <p:nvSpPr>
            <p:cNvPr id="5" name="Can 4"/>
            <p:cNvSpPr/>
            <p:nvPr/>
          </p:nvSpPr>
          <p:spPr>
            <a:xfrm>
              <a:off x="2547259" y="4665077"/>
              <a:ext cx="820057" cy="11974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3962400" y="4665077"/>
              <a:ext cx="820057" cy="11974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5424707" y="4702636"/>
              <a:ext cx="820057" cy="11974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an 13"/>
          <p:cNvSpPr/>
          <p:nvPr/>
        </p:nvSpPr>
        <p:spPr>
          <a:xfrm>
            <a:off x="3265710" y="3968960"/>
            <a:ext cx="820057" cy="108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4688111" y="3968959"/>
            <a:ext cx="820057" cy="108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6161307" y="3968960"/>
            <a:ext cx="820057" cy="108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675739" y="2648317"/>
            <a:ext cx="2895598" cy="1320644"/>
            <a:chOff x="3675739" y="2648317"/>
            <a:chExt cx="2895598" cy="1320644"/>
          </a:xfrm>
        </p:grpSpPr>
        <p:cxnSp>
          <p:nvCxnSpPr>
            <p:cNvPr id="18" name="Curved Connector 17"/>
            <p:cNvCxnSpPr>
              <a:stCxn id="14" idx="1"/>
              <a:endCxn id="4" idx="2"/>
            </p:cNvCxnSpPr>
            <p:nvPr/>
          </p:nvCxnSpPr>
          <p:spPr>
            <a:xfrm rot="5400000" flipH="1" flipV="1">
              <a:off x="3988418" y="2335639"/>
              <a:ext cx="1320643" cy="19460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5" idx="1"/>
              <a:endCxn id="4" idx="2"/>
            </p:cNvCxnSpPr>
            <p:nvPr/>
          </p:nvCxnSpPr>
          <p:spPr>
            <a:xfrm rot="5400000" flipH="1" flipV="1">
              <a:off x="4699619" y="3046838"/>
              <a:ext cx="1320642" cy="5236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6" idx="1"/>
            </p:cNvCxnSpPr>
            <p:nvPr/>
          </p:nvCxnSpPr>
          <p:spPr>
            <a:xfrm rot="16200000" flipV="1">
              <a:off x="5436217" y="2833840"/>
              <a:ext cx="1320643" cy="94959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10" descr="choosing hard drive for vide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0501" y="4753559"/>
            <a:ext cx="15922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ounded Rectangle 47"/>
          <p:cNvSpPr/>
          <p:nvPr/>
        </p:nvSpPr>
        <p:spPr>
          <a:xfrm>
            <a:off x="3044848" y="3637437"/>
            <a:ext cx="1261779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BinaryFileBuffer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4491695" y="3632830"/>
            <a:ext cx="1261779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BinaryFileBuffer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6003223" y="3627405"/>
            <a:ext cx="1261779" cy="2741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BinaryFileBuffer</a:t>
            </a:r>
            <a:endParaRPr lang="en-US" sz="1200" dirty="0"/>
          </a:p>
        </p:txBody>
      </p:sp>
      <p:cxnSp>
        <p:nvCxnSpPr>
          <p:cNvPr id="17" name="Curved Connector 16"/>
          <p:cNvCxnSpPr>
            <a:stCxn id="4" idx="3"/>
            <a:endCxn id="25" idx="0"/>
          </p:cNvCxnSpPr>
          <p:nvPr/>
        </p:nvCxnSpPr>
        <p:spPr>
          <a:xfrm>
            <a:off x="5967784" y="2511227"/>
            <a:ext cx="2542720" cy="1155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4" idx="3"/>
            <a:endCxn id="47" idx="0"/>
          </p:cNvCxnSpPr>
          <p:nvPr/>
        </p:nvCxnSpPr>
        <p:spPr>
          <a:xfrm rot="16200000" flipH="1">
            <a:off x="8655413" y="3882340"/>
            <a:ext cx="726310" cy="1016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1"/>
            <a:endCxn id="14" idx="3"/>
          </p:cNvCxnSpPr>
          <p:nvPr/>
        </p:nvCxnSpPr>
        <p:spPr>
          <a:xfrm rot="5400000" flipH="1" flipV="1">
            <a:off x="3389808" y="4352869"/>
            <a:ext cx="560982" cy="10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5400000" flipH="1" flipV="1">
            <a:off x="4799509" y="4352868"/>
            <a:ext cx="560982" cy="10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6267256" y="4352867"/>
            <a:ext cx="560982" cy="10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97182" y="468774"/>
            <a:ext cx="4346294" cy="4033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59620" y="1024360"/>
            <a:ext cx="1157470" cy="2864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SlaveController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459927" y="2846827"/>
            <a:ext cx="1281895" cy="30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SlaveMessenger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4278" y="526648"/>
            <a:ext cx="7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7883" y="468774"/>
            <a:ext cx="4346294" cy="4033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9416" y="526648"/>
            <a:ext cx="9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00875" y="1310834"/>
            <a:ext cx="1516215" cy="1535993"/>
            <a:chOff x="2100875" y="1310834"/>
            <a:chExt cx="1516215" cy="1535993"/>
          </a:xfrm>
        </p:grpSpPr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 flipH="1">
              <a:off x="2100875" y="1310834"/>
              <a:ext cx="937480" cy="15359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58195" y="2007867"/>
              <a:ext cx="1458895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sendFinishNotification</a:t>
              </a:r>
              <a:endParaRPr lang="en-US" sz="9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278545" y="2297574"/>
            <a:ext cx="1373531" cy="34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MasterMessenger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00875" y="2644816"/>
            <a:ext cx="5864436" cy="859152"/>
            <a:chOff x="2100875" y="2644816"/>
            <a:chExt cx="5864436" cy="859152"/>
          </a:xfrm>
        </p:grpSpPr>
        <p:cxnSp>
          <p:nvCxnSpPr>
            <p:cNvPr id="25" name="Curved Connector 24"/>
            <p:cNvCxnSpPr>
              <a:stCxn id="22" idx="2"/>
              <a:endCxn id="8" idx="2"/>
            </p:cNvCxnSpPr>
            <p:nvPr/>
          </p:nvCxnSpPr>
          <p:spPr>
            <a:xfrm rot="5400000">
              <a:off x="4780529" y="-34838"/>
              <a:ext cx="505128" cy="5864436"/>
            </a:xfrm>
            <a:prstGeom prst="curvedConnector3">
              <a:avLst>
                <a:gd name="adj1" fmla="val 14525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23770" y="3273136"/>
              <a:ext cx="864245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smtClean="0"/>
                <a:t>Terminated</a:t>
              </a:r>
              <a:endParaRPr lang="en-US" dirty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8028972" y="1026290"/>
            <a:ext cx="1352310" cy="2845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MasterController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7278545" y="1310834"/>
            <a:ext cx="1490747" cy="986740"/>
            <a:chOff x="7278545" y="1310834"/>
            <a:chExt cx="1490747" cy="986740"/>
          </a:xfrm>
        </p:grpSpPr>
        <p:cxnSp>
          <p:nvCxnSpPr>
            <p:cNvPr id="44" name="Straight Arrow Connector 43"/>
            <p:cNvCxnSpPr>
              <a:stCxn id="22" idx="0"/>
              <a:endCxn id="28" idx="2"/>
            </p:cNvCxnSpPr>
            <p:nvPr/>
          </p:nvCxnSpPr>
          <p:spPr>
            <a:xfrm flipV="1">
              <a:off x="7965311" y="1310834"/>
              <a:ext cx="739816" cy="9867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278545" y="1645712"/>
              <a:ext cx="1490747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dirty="0" err="1" smtClean="0"/>
                <a:t>slaveFinishJob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0" y="-4468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Finish Job in Slave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1822" y="2471195"/>
            <a:ext cx="4536723" cy="527191"/>
            <a:chOff x="2741822" y="2471195"/>
            <a:chExt cx="4536723" cy="527191"/>
          </a:xfrm>
        </p:grpSpPr>
        <p:cxnSp>
          <p:nvCxnSpPr>
            <p:cNvPr id="19" name="Straight Arrow Connector 18"/>
            <p:cNvCxnSpPr>
              <a:stCxn id="8" idx="3"/>
              <a:endCxn id="22" idx="1"/>
            </p:cNvCxnSpPr>
            <p:nvPr/>
          </p:nvCxnSpPr>
          <p:spPr>
            <a:xfrm flipV="1">
              <a:off x="2741822" y="2471195"/>
              <a:ext cx="4536723" cy="5271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22685" y="2572958"/>
              <a:ext cx="850739" cy="23438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sendMessage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07543" y="2767554"/>
              <a:ext cx="1280471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FinishNotification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475" y="1167597"/>
            <a:ext cx="1241147" cy="1830789"/>
            <a:chOff x="1218475" y="1167597"/>
            <a:chExt cx="1241147" cy="1830789"/>
          </a:xfrm>
        </p:grpSpPr>
        <p:cxnSp>
          <p:nvCxnSpPr>
            <p:cNvPr id="6" name="Curved Connector 5"/>
            <p:cNvCxnSpPr/>
            <p:nvPr/>
          </p:nvCxnSpPr>
          <p:spPr>
            <a:xfrm rot="5400000" flipH="1" flipV="1">
              <a:off x="1029246" y="1568011"/>
              <a:ext cx="1830789" cy="102996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18475" y="1494220"/>
              <a:ext cx="1218237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receiveTerminated</a:t>
              </a:r>
              <a:endParaRPr lang="en-US" sz="9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52076" y="1168562"/>
            <a:ext cx="1783696" cy="1302633"/>
            <a:chOff x="8652076" y="1168562"/>
            <a:chExt cx="1783696" cy="1302633"/>
          </a:xfrm>
        </p:grpSpPr>
        <p:cxnSp>
          <p:nvCxnSpPr>
            <p:cNvPr id="3" name="Curved Connector 2"/>
            <p:cNvCxnSpPr>
              <a:stCxn id="28" idx="3"/>
              <a:endCxn id="22" idx="3"/>
            </p:cNvCxnSpPr>
            <p:nvPr/>
          </p:nvCxnSpPr>
          <p:spPr>
            <a:xfrm flipH="1">
              <a:off x="8652076" y="1168562"/>
              <a:ext cx="729206" cy="1302633"/>
            </a:xfrm>
            <a:prstGeom prst="curvedConnector3">
              <a:avLst>
                <a:gd name="adj1" fmla="val -313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085944" y="1653598"/>
              <a:ext cx="1349828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dirty="0" err="1" smtClean="0"/>
                <a:t>sendTerminatedRequest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from Slaves to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RegisterRequest</a:t>
            </a:r>
            <a:endParaRPr lang="en-US" sz="2000" b="1" dirty="0"/>
          </a:p>
          <a:p>
            <a:pPr lvl="1"/>
            <a:r>
              <a:rPr lang="en-US" sz="2000" dirty="0"/>
              <a:t>Number of input splits</a:t>
            </a:r>
          </a:p>
          <a:p>
            <a:pPr lvl="1"/>
            <a:r>
              <a:rPr lang="en-US" sz="2000" dirty="0"/>
              <a:t>Socket address of slaves</a:t>
            </a:r>
          </a:p>
          <a:p>
            <a:pPr lvl="1"/>
            <a:r>
              <a:rPr lang="en-US" sz="2000" dirty="0"/>
              <a:t>Sample Data</a:t>
            </a:r>
          </a:p>
          <a:p>
            <a:pPr lvl="1"/>
            <a:r>
              <a:rPr lang="en-US" sz="2000" dirty="0"/>
              <a:t>Return </a:t>
            </a:r>
            <a:r>
              <a:rPr lang="en-US" sz="2000" b="1" dirty="0"/>
              <a:t>Confirmation</a:t>
            </a:r>
          </a:p>
          <a:p>
            <a:r>
              <a:rPr lang="en-US" sz="2000" b="1" dirty="0" err="1"/>
              <a:t>PartitionTableRequest</a:t>
            </a:r>
            <a:endParaRPr lang="en-US" sz="2000" dirty="0"/>
          </a:p>
          <a:p>
            <a:pPr lvl="1"/>
            <a:r>
              <a:rPr lang="en-US" sz="2000" dirty="0"/>
              <a:t>Return </a:t>
            </a:r>
            <a:r>
              <a:rPr lang="en-US" sz="2000" b="1" dirty="0" err="1"/>
              <a:t>RequestFail</a:t>
            </a:r>
            <a:r>
              <a:rPr lang="en-US" sz="2000" dirty="0"/>
              <a:t> if Master is not yet ready</a:t>
            </a:r>
          </a:p>
          <a:p>
            <a:pPr lvl="1"/>
            <a:r>
              <a:rPr lang="en-US" sz="2000" dirty="0"/>
              <a:t>Return </a:t>
            </a:r>
            <a:r>
              <a:rPr lang="en-US" sz="2000" b="1" dirty="0" err="1"/>
              <a:t>PartitionTableReturn</a:t>
            </a:r>
            <a:endParaRPr lang="en-US" sz="2000" b="1" dirty="0"/>
          </a:p>
          <a:p>
            <a:pPr lvl="2"/>
            <a:r>
              <a:rPr lang="en-US" sz="2000" dirty="0"/>
              <a:t>Each slaves’ “color” and number of splits for each “color”</a:t>
            </a:r>
          </a:p>
          <a:p>
            <a:pPr lvl="2"/>
            <a:r>
              <a:rPr lang="en-US" sz="2000" dirty="0"/>
              <a:t>Socket address of each slaves</a:t>
            </a:r>
          </a:p>
          <a:p>
            <a:r>
              <a:rPr lang="en-US" sz="2000" b="1" dirty="0" err="1"/>
              <a:t>FinishNotification</a:t>
            </a:r>
            <a:endParaRPr lang="en-US" sz="2000" b="1" dirty="0"/>
          </a:p>
          <a:p>
            <a:pPr lvl="1"/>
            <a:r>
              <a:rPr lang="en-US" sz="2000" dirty="0"/>
              <a:t>Return </a:t>
            </a:r>
            <a:r>
              <a:rPr lang="en-US" sz="2000" b="1" dirty="0" err="1" smtClean="0"/>
              <a:t>FinishConfirmation</a:t>
            </a:r>
            <a:endParaRPr lang="en-US" sz="2000" b="1" dirty="0"/>
          </a:p>
          <a:p>
            <a:r>
              <a:rPr lang="en-US" sz="2000" dirty="0" err="1"/>
              <a:t>TerminationRequest</a:t>
            </a:r>
            <a:endParaRPr lang="en-US" sz="2000" dirty="0"/>
          </a:p>
          <a:p>
            <a:pPr lvl="1"/>
            <a:r>
              <a:rPr lang="en-US" sz="2000" dirty="0"/>
              <a:t>Return </a:t>
            </a:r>
            <a:r>
              <a:rPr lang="en-US" sz="2000" b="1" dirty="0" err="1"/>
              <a:t>RequestFail</a:t>
            </a:r>
            <a:r>
              <a:rPr lang="en-US" sz="2000" dirty="0"/>
              <a:t> if other slaves have not yet finished</a:t>
            </a:r>
          </a:p>
          <a:p>
            <a:pPr lvl="1"/>
            <a:r>
              <a:rPr lang="en-US" sz="2000" dirty="0"/>
              <a:t>Return </a:t>
            </a:r>
            <a:r>
              <a:rPr lang="en-US" sz="2000" b="1" dirty="0"/>
              <a:t>Terminated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59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3635" y="2001961"/>
            <a:ext cx="1076445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Initializing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5031913" y="4444047"/>
            <a:ext cx="1198342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Running</a:t>
            </a:r>
            <a:endParaRPr lang="en-US" sz="11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/>
          <a:lstStyle/>
          <a:p>
            <a:r>
              <a:rPr lang="en-US" dirty="0" smtClean="0"/>
              <a:t>Master State Machine	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482438" y="2278589"/>
            <a:ext cx="2724968" cy="221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5" idx="3"/>
          </p:cNvCxnSpPr>
          <p:nvPr/>
        </p:nvCxnSpPr>
        <p:spPr>
          <a:xfrm flipV="1">
            <a:off x="6230255" y="3849941"/>
            <a:ext cx="1942141" cy="75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5449" y="2669059"/>
            <a:ext cx="1429473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#</a:t>
            </a:r>
            <a:r>
              <a:rPr lang="en-US" sz="800" dirty="0" err="1" smtClean="0"/>
              <a:t>numOfRegisterRequest</a:t>
            </a:r>
            <a:r>
              <a:rPr lang="en-US" sz="800" dirty="0" smtClean="0"/>
              <a:t> == n</a:t>
            </a:r>
            <a:endParaRPr lang="en-US" sz="800" dirty="0"/>
          </a:p>
        </p:txBody>
      </p:sp>
      <p:sp>
        <p:nvSpPr>
          <p:cNvPr id="31" name="Oval 30"/>
          <p:cNvSpPr/>
          <p:nvPr/>
        </p:nvSpPr>
        <p:spPr>
          <a:xfrm>
            <a:off x="5414181" y="890090"/>
            <a:ext cx="1259711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Failed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4" idx="6"/>
            <a:endCxn id="31" idx="2"/>
          </p:cNvCxnSpPr>
          <p:nvPr/>
        </p:nvCxnSpPr>
        <p:spPr>
          <a:xfrm flipV="1">
            <a:off x="2640080" y="1052135"/>
            <a:ext cx="2774101" cy="111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57505" y="1767848"/>
            <a:ext cx="587417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/>
              <a:t>timeOut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2345" y="2012922"/>
            <a:ext cx="95201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RegisterRequest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22650" y="4833507"/>
            <a:ext cx="1255436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PartitionTableRequest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996903" y="3573313"/>
            <a:ext cx="1198342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Waiting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2669" y="1577766"/>
            <a:ext cx="970628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5" idx="0"/>
            <a:endCxn id="31" idx="3"/>
          </p:cNvCxnSpPr>
          <p:nvPr/>
        </p:nvCxnSpPr>
        <p:spPr>
          <a:xfrm flipH="1" flipV="1">
            <a:off x="5598661" y="1166718"/>
            <a:ext cx="32423" cy="32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67850" y="2860214"/>
            <a:ext cx="919944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5" idx="1"/>
            <a:endCxn id="31" idx="4"/>
          </p:cNvCxnSpPr>
          <p:nvPr/>
        </p:nvCxnSpPr>
        <p:spPr>
          <a:xfrm flipH="1" flipV="1">
            <a:off x="6044037" y="1214180"/>
            <a:ext cx="2128359" cy="240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73580" y="2545949"/>
            <a:ext cx="931174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39998" y="3763534"/>
            <a:ext cx="1255436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FinishNotification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65" idx="7"/>
          </p:cNvCxnSpPr>
          <p:nvPr/>
        </p:nvCxnSpPr>
        <p:spPr>
          <a:xfrm flipV="1">
            <a:off x="9019752" y="2669059"/>
            <a:ext cx="795580" cy="9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568286" y="3042650"/>
            <a:ext cx="1484021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#</a:t>
            </a:r>
            <a:r>
              <a:rPr lang="en-US" sz="800" dirty="0" err="1" smtClean="0"/>
              <a:t>numOfFinishNotification</a:t>
            </a:r>
            <a:r>
              <a:rPr lang="en-US" sz="800" dirty="0" smtClean="0"/>
              <a:t> == n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9657690" y="152401"/>
            <a:ext cx="2389927" cy="1210709"/>
            <a:chOff x="8855683" y="311689"/>
            <a:chExt cx="2775908" cy="1635832"/>
          </a:xfrm>
        </p:grpSpPr>
        <p:sp>
          <p:nvSpPr>
            <p:cNvPr id="20" name="TextBox 19"/>
            <p:cNvSpPr txBox="1"/>
            <p:nvPr/>
          </p:nvSpPr>
          <p:spPr>
            <a:xfrm>
              <a:off x="10729732" y="1195181"/>
              <a:ext cx="852668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29732" y="789891"/>
              <a:ext cx="852668" cy="2154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???</a:t>
              </a:r>
              <a:endParaRPr lang="en-US" sz="8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555146" y="311689"/>
              <a:ext cx="1076445" cy="3240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???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46870" y="358467"/>
              <a:ext cx="983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99629" y="774503"/>
              <a:ext cx="1387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Condition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55683" y="1194674"/>
              <a:ext cx="1630981" cy="33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Received Message</a:t>
              </a:r>
              <a:endParaRPr 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038785" y="1614843"/>
              <a:ext cx="1483931" cy="33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Error or Exception</a:t>
              </a:r>
              <a:endParaRPr 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729732" y="1622537"/>
              <a:ext cx="852668" cy="2308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smtClean="0"/>
                <a:t>???</a:t>
              </a:r>
              <a:endParaRPr lang="en-US" dirty="0"/>
            </a:p>
          </p:txBody>
        </p:sp>
      </p:grpSp>
      <p:cxnSp>
        <p:nvCxnSpPr>
          <p:cNvPr id="91" name="Straight Arrow Connector 90"/>
          <p:cNvCxnSpPr>
            <a:endCxn id="4" idx="1"/>
          </p:cNvCxnSpPr>
          <p:nvPr/>
        </p:nvCxnSpPr>
        <p:spPr>
          <a:xfrm>
            <a:off x="1256905" y="1269816"/>
            <a:ext cx="464372" cy="7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51792" y="953522"/>
            <a:ext cx="71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024350">
            <a:off x="6452925" y="4261284"/>
            <a:ext cx="1719471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#</a:t>
            </a:r>
            <a:r>
              <a:rPr lang="en-US" sz="800" dirty="0" err="1" smtClean="0"/>
              <a:t>numOfPartitionTableRequest</a:t>
            </a:r>
            <a:r>
              <a:rPr lang="en-US" sz="800" dirty="0" smtClean="0"/>
              <a:t> == n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6636" y="2320425"/>
            <a:ext cx="1255436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PartitionTableRequest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40012" y="5129709"/>
            <a:ext cx="1255436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FinishNotification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303964" y="2356711"/>
            <a:ext cx="1259711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Succeed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68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Master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99952"/>
              </p:ext>
            </p:extLst>
          </p:nvPr>
        </p:nvGraphicFramePr>
        <p:xfrm>
          <a:off x="838199" y="1825625"/>
          <a:ext cx="2180009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0009">
                  <a:extLst>
                    <a:ext uri="{9D8B030D-6E8A-4147-A177-3AD203B41FA5}">
                      <a16:colId xmlns:a16="http://schemas.microsoft.com/office/drawing/2014/main" val="28648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masterController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MasterController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main()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3769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4" idx="3"/>
            <a:endCxn id="12" idx="1"/>
          </p:cNvCxnSpPr>
          <p:nvPr/>
        </p:nvCxnSpPr>
        <p:spPr>
          <a:xfrm>
            <a:off x="3018208" y="2381885"/>
            <a:ext cx="909506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2717"/>
              </p:ext>
            </p:extLst>
          </p:nvPr>
        </p:nvGraphicFramePr>
        <p:xfrm>
          <a:off x="884147" y="4419733"/>
          <a:ext cx="208811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111">
                  <a:extLst>
                    <a:ext uri="{9D8B030D-6E8A-4147-A177-3AD203B41FA5}">
                      <a16:colId xmlns:a16="http://schemas.microsoft.com/office/drawing/2014/main" val="246520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MasterMessenger</a:t>
                      </a:r>
                      <a:endParaRPr 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6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masterController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MasterController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6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454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42" y="1472729"/>
            <a:ext cx="4920987" cy="90915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07330"/>
              </p:ext>
            </p:extLst>
          </p:nvPr>
        </p:nvGraphicFramePr>
        <p:xfrm>
          <a:off x="3927714" y="1825625"/>
          <a:ext cx="2180009" cy="129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0009">
                  <a:extLst>
                    <a:ext uri="{9D8B030D-6E8A-4147-A177-3AD203B41FA5}">
                      <a16:colId xmlns:a16="http://schemas.microsoft.com/office/drawing/2014/main" val="28648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MasterController</a:t>
                      </a:r>
                      <a:endParaRPr 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partitionTable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PartitionTable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state: </a:t>
                      </a:r>
                      <a:r>
                        <a:rPr lang="en-US" sz="1000" dirty="0" err="1" smtClean="0"/>
                        <a:t>MasterState.State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numOfSlaves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3769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12" idx="3"/>
            <a:endCxn id="11" idx="1"/>
          </p:cNvCxnSpPr>
          <p:nvPr/>
        </p:nvCxnSpPr>
        <p:spPr>
          <a:xfrm flipV="1">
            <a:off x="6107723" y="1927307"/>
            <a:ext cx="687719" cy="54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 flipV="1">
            <a:off x="2972258" y="2470785"/>
            <a:ext cx="955456" cy="250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54075"/>
              </p:ext>
            </p:extLst>
          </p:nvPr>
        </p:nvGraphicFramePr>
        <p:xfrm>
          <a:off x="6004730" y="4836146"/>
          <a:ext cx="2180009" cy="113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80009">
                  <a:extLst>
                    <a:ext uri="{9D8B030D-6E8A-4147-A177-3AD203B41FA5}">
                      <a16:colId xmlns:a16="http://schemas.microsoft.com/office/drawing/2014/main" val="28648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PartitionTable</a:t>
                      </a:r>
                      <a:endParaRPr 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1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allSlaveAddress</a:t>
                      </a:r>
                      <a:r>
                        <a:rPr lang="en-US" sz="1000" dirty="0" smtClean="0"/>
                        <a:t>: List[String]</a:t>
                      </a:r>
                    </a:p>
                    <a:p>
                      <a:r>
                        <a:rPr lang="en-US" sz="1000" dirty="0" err="1" smtClean="0"/>
                        <a:t>allSlaveInfo</a:t>
                      </a:r>
                      <a:r>
                        <a:rPr lang="en-US" sz="1000" dirty="0" smtClean="0"/>
                        <a:t>: List[</a:t>
                      </a:r>
                      <a:r>
                        <a:rPr lang="en-US" sz="1000" dirty="0" err="1" smtClean="0"/>
                        <a:t>SlaveInfo</a:t>
                      </a:r>
                      <a:r>
                        <a:rPr lang="en-US" sz="1000" dirty="0" smtClean="0"/>
                        <a:t>]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37693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868" y="4237075"/>
            <a:ext cx="2891760" cy="83282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8184739" y="4653489"/>
            <a:ext cx="734129" cy="75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2" idx="3"/>
            <a:endCxn id="20" idx="0"/>
          </p:cNvCxnSpPr>
          <p:nvPr/>
        </p:nvCxnSpPr>
        <p:spPr>
          <a:xfrm>
            <a:off x="6107723" y="2470785"/>
            <a:ext cx="987011" cy="23653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>
            <a:stCxn id="30" idx="6"/>
            <a:endCxn id="38" idx="3"/>
          </p:cNvCxnSpPr>
          <p:nvPr/>
        </p:nvCxnSpPr>
        <p:spPr>
          <a:xfrm flipV="1">
            <a:off x="4377158" y="1073797"/>
            <a:ext cx="3372986" cy="147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38" idx="2"/>
          </p:cNvCxnSpPr>
          <p:nvPr/>
        </p:nvCxnSpPr>
        <p:spPr>
          <a:xfrm flipV="1">
            <a:off x="2546430" y="959214"/>
            <a:ext cx="5022240" cy="44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69985" y="1244280"/>
            <a:ext cx="1076445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Initializing</a:t>
            </a:r>
            <a:endParaRPr lang="en-US" sz="11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/>
          <a:lstStyle/>
          <a:p>
            <a:r>
              <a:rPr lang="en-US" dirty="0" smtClean="0"/>
              <a:t>Slave State Machine	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30" idx="1"/>
          </p:cNvCxnSpPr>
          <p:nvPr/>
        </p:nvCxnSpPr>
        <p:spPr>
          <a:xfrm>
            <a:off x="2388788" y="1520908"/>
            <a:ext cx="1069567" cy="91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00713" y="2384868"/>
            <a:ext cx="1076445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Waiting</a:t>
            </a:r>
            <a:endParaRPr lang="en-US" sz="1100" dirty="0"/>
          </a:p>
        </p:txBody>
      </p:sp>
      <p:sp>
        <p:nvSpPr>
          <p:cNvPr id="33" name="Oval 32"/>
          <p:cNvSpPr/>
          <p:nvPr/>
        </p:nvSpPr>
        <p:spPr>
          <a:xfrm>
            <a:off x="5197034" y="3920515"/>
            <a:ext cx="1294434" cy="5183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Running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0" idx="5"/>
            <a:endCxn id="33" idx="1"/>
          </p:cNvCxnSpPr>
          <p:nvPr/>
        </p:nvCxnSpPr>
        <p:spPr>
          <a:xfrm>
            <a:off x="4219516" y="2661496"/>
            <a:ext cx="1167083" cy="133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04825" y="2933963"/>
            <a:ext cx="128617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/>
              <a:t>PartitionTableReturn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568670" y="797169"/>
            <a:ext cx="1239184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Failed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3" idx="6"/>
            <a:endCxn id="38" idx="4"/>
          </p:cNvCxnSpPr>
          <p:nvPr/>
        </p:nvCxnSpPr>
        <p:spPr>
          <a:xfrm flipV="1">
            <a:off x="6491468" y="1121259"/>
            <a:ext cx="1696794" cy="30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2749" y="1256381"/>
            <a:ext cx="587417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/>
              <a:t>timeOut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04825" y="1073797"/>
            <a:ext cx="970628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08371" y="1968862"/>
            <a:ext cx="970628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78337" y="1756636"/>
            <a:ext cx="970628" cy="2308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0852" y="704465"/>
            <a:ext cx="71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4" idx="2"/>
          </p:cNvCxnSpPr>
          <p:nvPr/>
        </p:nvCxnSpPr>
        <p:spPr>
          <a:xfrm>
            <a:off x="862811" y="1048143"/>
            <a:ext cx="607174" cy="35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95742" y="3959065"/>
            <a:ext cx="1239184" cy="324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Succeed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066153" y="1630371"/>
            <a:ext cx="95201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Confirmation</a:t>
            </a:r>
            <a:endParaRPr lang="en-US" dirty="0"/>
          </a:p>
        </p:txBody>
      </p:sp>
      <p:cxnSp>
        <p:nvCxnSpPr>
          <p:cNvPr id="3" name="Curved Connector 2"/>
          <p:cNvCxnSpPr>
            <a:stCxn id="30" idx="2"/>
            <a:endCxn id="30" idx="5"/>
          </p:cNvCxnSpPr>
          <p:nvPr/>
        </p:nvCxnSpPr>
        <p:spPr>
          <a:xfrm rot="10800000" flipH="1" flipV="1">
            <a:off x="3300712" y="2546912"/>
            <a:ext cx="918803" cy="114583"/>
          </a:xfrm>
          <a:prstGeom prst="curvedConnector4">
            <a:avLst>
              <a:gd name="adj1" fmla="val -76530"/>
              <a:gd name="adj2" fmla="val 53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74113" y="2669768"/>
            <a:ext cx="78901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RequestFail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744076" y="152401"/>
            <a:ext cx="2303543" cy="1591709"/>
            <a:chOff x="8956019" y="311689"/>
            <a:chExt cx="2675572" cy="2150615"/>
          </a:xfrm>
        </p:grpSpPr>
        <p:sp>
          <p:nvSpPr>
            <p:cNvPr id="43" name="TextBox 42"/>
            <p:cNvSpPr txBox="1"/>
            <p:nvPr/>
          </p:nvSpPr>
          <p:spPr>
            <a:xfrm>
              <a:off x="10729732" y="1195181"/>
              <a:ext cx="852668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29732" y="789891"/>
              <a:ext cx="852668" cy="2154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???</a:t>
              </a:r>
              <a:endParaRPr lang="en-US" sz="8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555146" y="311689"/>
              <a:ext cx="1076445" cy="3240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???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6870" y="358467"/>
              <a:ext cx="983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99629" y="774503"/>
              <a:ext cx="1387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Condition</a:t>
              </a:r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019" y="1194674"/>
              <a:ext cx="1530645" cy="33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Received Message</a:t>
              </a:r>
              <a:endParaRPr 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38785" y="2129626"/>
              <a:ext cx="1483932" cy="33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Error or Exception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729732" y="2137319"/>
              <a:ext cx="852667" cy="2308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smtClean="0"/>
                <a:t>???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93815" y="1835753"/>
            <a:ext cx="11068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isConfirmationArrived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243909" y="3150186"/>
            <a:ext cx="1142689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isPartitionTableArrived</a:t>
            </a:r>
            <a:endParaRPr 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7760" y="1534272"/>
            <a:ext cx="1067937" cy="675560"/>
            <a:chOff x="1257300" y="2225040"/>
            <a:chExt cx="1067937" cy="675560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1257300" y="2225040"/>
              <a:ext cx="936515" cy="67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373218" y="2360906"/>
              <a:ext cx="952019" cy="2308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/>
                <a:t>RegisterRequest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271160" y="1158714"/>
            <a:ext cx="734107" cy="170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744076" y="1158339"/>
            <a:ext cx="1317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Sent Message</a:t>
            </a:r>
            <a:endParaRPr lang="en-US" sz="1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051542" y="2708958"/>
            <a:ext cx="1787394" cy="1278537"/>
            <a:chOff x="1257301" y="1622063"/>
            <a:chExt cx="1787394" cy="1278537"/>
          </a:xfrm>
        </p:grpSpPr>
        <p:cxnSp>
          <p:nvCxnSpPr>
            <p:cNvPr id="69" name="Straight Arrow Connector 68"/>
            <p:cNvCxnSpPr>
              <a:stCxn id="30" idx="4"/>
            </p:cNvCxnSpPr>
            <p:nvPr/>
          </p:nvCxnSpPr>
          <p:spPr>
            <a:xfrm flipH="1">
              <a:off x="1257301" y="1622063"/>
              <a:ext cx="1787394" cy="127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373218" y="2360906"/>
              <a:ext cx="1432465" cy="2308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 smtClean="0"/>
                <a:t>PartitionTableRequest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04009" y="4336704"/>
            <a:ext cx="1485031" cy="1628535"/>
            <a:chOff x="1803772" y="1247601"/>
            <a:chExt cx="1485031" cy="1628535"/>
          </a:xfrm>
        </p:grpSpPr>
        <p:cxnSp>
          <p:nvCxnSpPr>
            <p:cNvPr id="73" name="Straight Arrow Connector 72"/>
            <p:cNvCxnSpPr>
              <a:stCxn id="33" idx="4"/>
            </p:cNvCxnSpPr>
            <p:nvPr/>
          </p:nvCxnSpPr>
          <p:spPr>
            <a:xfrm flipH="1">
              <a:off x="1844718" y="1247601"/>
              <a:ext cx="1444085" cy="1628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03772" y="2226866"/>
              <a:ext cx="1432465" cy="2308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 smtClean="0"/>
                <a:t>FinishNotification</a:t>
              </a:r>
              <a:endParaRPr lang="en-US" dirty="0"/>
            </a:p>
          </p:txBody>
        </p:sp>
      </p:grpSp>
      <p:cxnSp>
        <p:nvCxnSpPr>
          <p:cNvPr id="65" name="Straight Arrow Connector 64"/>
          <p:cNvCxnSpPr>
            <a:stCxn id="33" idx="6"/>
            <a:endCxn id="31" idx="2"/>
          </p:cNvCxnSpPr>
          <p:nvPr/>
        </p:nvCxnSpPr>
        <p:spPr>
          <a:xfrm flipV="1">
            <a:off x="6491468" y="4121110"/>
            <a:ext cx="2704274" cy="5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90355" y="4067711"/>
            <a:ext cx="1402959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isFinishConfirmationArrived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875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97182" y="468774"/>
            <a:ext cx="4346294" cy="4033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59620" y="1024360"/>
            <a:ext cx="1157470" cy="2864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SlaveController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459927" y="2846827"/>
            <a:ext cx="1281895" cy="30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SlaveMessenger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4278" y="526648"/>
            <a:ext cx="7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357" y="475525"/>
            <a:ext cx="4346294" cy="4033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9416" y="526648"/>
            <a:ext cx="9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78545" y="2297574"/>
            <a:ext cx="1373531" cy="34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MasterMessenger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00875" y="2644816"/>
            <a:ext cx="5864436" cy="859152"/>
            <a:chOff x="2100875" y="2644816"/>
            <a:chExt cx="5864436" cy="859152"/>
          </a:xfrm>
        </p:grpSpPr>
        <p:cxnSp>
          <p:nvCxnSpPr>
            <p:cNvPr id="25" name="Curved Connector 24"/>
            <p:cNvCxnSpPr>
              <a:stCxn id="22" idx="2"/>
              <a:endCxn id="8" idx="2"/>
            </p:cNvCxnSpPr>
            <p:nvPr/>
          </p:nvCxnSpPr>
          <p:spPr>
            <a:xfrm rot="5400000">
              <a:off x="4780529" y="-34838"/>
              <a:ext cx="505128" cy="5864436"/>
            </a:xfrm>
            <a:prstGeom prst="curvedConnector3">
              <a:avLst>
                <a:gd name="adj1" fmla="val 14525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23770" y="3273136"/>
              <a:ext cx="864245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/>
                <a:t>Confirmation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8028972" y="1026290"/>
            <a:ext cx="1352310" cy="2845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MasterController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22" idx="0"/>
            <a:endCxn id="28" idx="2"/>
          </p:cNvCxnSpPr>
          <p:nvPr/>
        </p:nvCxnSpPr>
        <p:spPr>
          <a:xfrm flipV="1">
            <a:off x="7965311" y="1310834"/>
            <a:ext cx="739816" cy="986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-44681"/>
            <a:ext cx="35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Initializing in Slave and Master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41822" y="2471195"/>
            <a:ext cx="4536723" cy="527191"/>
            <a:chOff x="2741822" y="2471195"/>
            <a:chExt cx="4536723" cy="527191"/>
          </a:xfrm>
        </p:grpSpPr>
        <p:cxnSp>
          <p:nvCxnSpPr>
            <p:cNvPr id="19" name="Straight Arrow Connector 18"/>
            <p:cNvCxnSpPr>
              <a:stCxn id="8" idx="3"/>
              <a:endCxn id="22" idx="1"/>
            </p:cNvCxnSpPr>
            <p:nvPr/>
          </p:nvCxnSpPr>
          <p:spPr>
            <a:xfrm flipV="1">
              <a:off x="2741822" y="2471195"/>
              <a:ext cx="4536723" cy="5271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84486" y="2670274"/>
              <a:ext cx="952019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RegisterRequest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52076" y="1168562"/>
            <a:ext cx="1604061" cy="1302633"/>
            <a:chOff x="4668527" y="1272468"/>
            <a:chExt cx="1604061" cy="1302633"/>
          </a:xfrm>
        </p:grpSpPr>
        <p:cxnSp>
          <p:nvCxnSpPr>
            <p:cNvPr id="32" name="Curved Connector 31"/>
            <p:cNvCxnSpPr>
              <a:stCxn id="28" idx="3"/>
              <a:endCxn id="22" idx="3"/>
            </p:cNvCxnSpPr>
            <p:nvPr/>
          </p:nvCxnSpPr>
          <p:spPr>
            <a:xfrm flipH="1">
              <a:off x="4668527" y="1272468"/>
              <a:ext cx="729206" cy="1302633"/>
            </a:xfrm>
            <a:prstGeom prst="curvedConnector3">
              <a:avLst>
                <a:gd name="adj1" fmla="val -313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08343" y="1657302"/>
              <a:ext cx="864245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/>
                <a:t>Confirmation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00875" y="1310834"/>
            <a:ext cx="1360439" cy="1535993"/>
            <a:chOff x="2100875" y="1310834"/>
            <a:chExt cx="1360439" cy="1535993"/>
          </a:xfrm>
        </p:grpSpPr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 flipH="1">
              <a:off x="2100875" y="1310834"/>
              <a:ext cx="937480" cy="15359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71363" y="2198517"/>
              <a:ext cx="952019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RegisterRequest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58195" y="2007867"/>
              <a:ext cx="1303119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sendMessagetoMaster</a:t>
              </a:r>
              <a:endParaRPr lang="en-US" sz="9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8475" y="1167597"/>
            <a:ext cx="1241147" cy="1830789"/>
            <a:chOff x="1218475" y="1167597"/>
            <a:chExt cx="1241147" cy="1830789"/>
          </a:xfrm>
        </p:grpSpPr>
        <p:cxnSp>
          <p:nvCxnSpPr>
            <p:cNvPr id="6" name="Curved Connector 5"/>
            <p:cNvCxnSpPr/>
            <p:nvPr/>
          </p:nvCxnSpPr>
          <p:spPr>
            <a:xfrm rot="5400000" flipH="1" flipV="1">
              <a:off x="1029246" y="1568011"/>
              <a:ext cx="1830789" cy="102996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81028" y="1707053"/>
              <a:ext cx="864245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/>
                <a:t>Confirmation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8475" y="1494220"/>
              <a:ext cx="1218237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handleResponse</a:t>
              </a:r>
              <a:endParaRPr lang="en-US" sz="9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9655819" y="3503968"/>
            <a:ext cx="1096975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PartitionTable</a:t>
            </a:r>
            <a:endParaRPr lang="en-US" sz="1200" dirty="0"/>
          </a:p>
        </p:txBody>
      </p:sp>
      <p:cxnSp>
        <p:nvCxnSpPr>
          <p:cNvPr id="15" name="Curved Connector 14"/>
          <p:cNvCxnSpPr>
            <a:endCxn id="36" idx="0"/>
          </p:cNvCxnSpPr>
          <p:nvPr/>
        </p:nvCxnSpPr>
        <p:spPr>
          <a:xfrm rot="16200000" flipH="1">
            <a:off x="8358149" y="1657810"/>
            <a:ext cx="2193134" cy="1499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29117" y="1895777"/>
            <a:ext cx="952019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 err="1" smtClean="0"/>
              <a:t>RegisterRequest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65310" y="1688788"/>
            <a:ext cx="96841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 err="1"/>
              <a:t>handleRequest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10131" y="2767553"/>
            <a:ext cx="96841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 err="1" smtClean="0"/>
              <a:t>registerSlave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44278" y="5053263"/>
            <a:ext cx="793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all Slaves has registered, </a:t>
            </a:r>
            <a:r>
              <a:rPr lang="en-US" dirty="0" err="1" smtClean="0"/>
              <a:t>MasterController</a:t>
            </a:r>
            <a:r>
              <a:rPr lang="en-US" dirty="0" smtClean="0"/>
              <a:t> call </a:t>
            </a:r>
            <a:r>
              <a:rPr lang="en-US" dirty="0" err="1" smtClean="0"/>
              <a:t>calculateKeyRange</a:t>
            </a:r>
            <a:r>
              <a:rPr lang="en-US" dirty="0" smtClean="0"/>
              <a:t> from </a:t>
            </a:r>
            <a:r>
              <a:rPr lang="en-US" dirty="0" err="1" smtClean="0"/>
              <a:t>PartitionTable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97182" y="468774"/>
            <a:ext cx="4346294" cy="4033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59620" y="1024360"/>
            <a:ext cx="1157470" cy="2864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SlaveController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459927" y="2846827"/>
            <a:ext cx="1281895" cy="303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SlaveMessenger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4278" y="526648"/>
            <a:ext cx="7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7883" y="468774"/>
            <a:ext cx="4346294" cy="4033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9416" y="526648"/>
            <a:ext cx="9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78545" y="2297574"/>
            <a:ext cx="1373531" cy="34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MasterMessenger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00875" y="2644816"/>
            <a:ext cx="5864436" cy="859152"/>
            <a:chOff x="2100875" y="2644816"/>
            <a:chExt cx="5864436" cy="859152"/>
          </a:xfrm>
        </p:grpSpPr>
        <p:cxnSp>
          <p:nvCxnSpPr>
            <p:cNvPr id="25" name="Curved Connector 24"/>
            <p:cNvCxnSpPr>
              <a:stCxn id="22" idx="2"/>
              <a:endCxn id="8" idx="2"/>
            </p:cNvCxnSpPr>
            <p:nvPr/>
          </p:nvCxnSpPr>
          <p:spPr>
            <a:xfrm rot="5400000">
              <a:off x="4780529" y="-34838"/>
              <a:ext cx="505128" cy="5864436"/>
            </a:xfrm>
            <a:prstGeom prst="curvedConnector3">
              <a:avLst>
                <a:gd name="adj1" fmla="val 14525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80114" y="3273136"/>
              <a:ext cx="1207901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PartitionTableReturn</a:t>
              </a:r>
              <a:endParaRPr lang="en-US" dirty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8028972" y="1026290"/>
            <a:ext cx="1352310" cy="2845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MasterController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-4468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in Master, Waiting in Slave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1822" y="2471195"/>
            <a:ext cx="4536723" cy="527191"/>
            <a:chOff x="2741822" y="2471195"/>
            <a:chExt cx="4536723" cy="527191"/>
          </a:xfrm>
        </p:grpSpPr>
        <p:cxnSp>
          <p:nvCxnSpPr>
            <p:cNvPr id="19" name="Straight Arrow Connector 18"/>
            <p:cNvCxnSpPr>
              <a:stCxn id="8" idx="3"/>
              <a:endCxn id="22" idx="1"/>
            </p:cNvCxnSpPr>
            <p:nvPr/>
          </p:nvCxnSpPr>
          <p:spPr>
            <a:xfrm flipV="1">
              <a:off x="2741822" y="2471195"/>
              <a:ext cx="4536723" cy="5271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01504" y="2691999"/>
              <a:ext cx="1280471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PartitionTableRequest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52076" y="1168562"/>
            <a:ext cx="1783695" cy="1302633"/>
            <a:chOff x="8652076" y="1168562"/>
            <a:chExt cx="1783695" cy="1302633"/>
          </a:xfrm>
        </p:grpSpPr>
        <p:cxnSp>
          <p:nvCxnSpPr>
            <p:cNvPr id="3" name="Curved Connector 2"/>
            <p:cNvCxnSpPr>
              <a:stCxn id="28" idx="3"/>
              <a:endCxn id="22" idx="3"/>
            </p:cNvCxnSpPr>
            <p:nvPr/>
          </p:nvCxnSpPr>
          <p:spPr>
            <a:xfrm flipH="1">
              <a:off x="8652076" y="1168562"/>
              <a:ext cx="729206" cy="1302633"/>
            </a:xfrm>
            <a:prstGeom prst="curvedConnector3">
              <a:avLst>
                <a:gd name="adj1" fmla="val -3134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264066" y="1653598"/>
              <a:ext cx="1171705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PartitionTable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8540" y="5517292"/>
            <a:ext cx="1027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</a:t>
            </a:r>
            <a:r>
              <a:rPr lang="en-US" dirty="0" err="1" smtClean="0"/>
              <a:t>PartitionTableRequest</a:t>
            </a:r>
            <a:r>
              <a:rPr lang="en-US" dirty="0" smtClean="0"/>
              <a:t> comes unexpectedly to Master(Initializing)? </a:t>
            </a:r>
            <a:r>
              <a:rPr lang="en-US" dirty="0" smtClean="0">
                <a:sym typeface="Wingdings" panose="05000000000000000000" pitchFamily="2" charset="2"/>
              </a:rPr>
              <a:t> Master will send back a message “</a:t>
            </a:r>
            <a:r>
              <a:rPr lang="en-US" dirty="0" err="1" smtClean="0">
                <a:sym typeface="Wingdings" panose="05000000000000000000" pitchFamily="2" charset="2"/>
              </a:rPr>
              <a:t>RequestFail</a:t>
            </a:r>
            <a:r>
              <a:rPr lang="en-US" dirty="0" smtClean="0">
                <a:sym typeface="Wingdings" panose="05000000000000000000" pitchFamily="2" charset="2"/>
              </a:rPr>
              <a:t>”  Slave need to send the same request again to Master until get the right one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278545" y="1310834"/>
            <a:ext cx="1426582" cy="986740"/>
            <a:chOff x="7278545" y="1310834"/>
            <a:chExt cx="1426582" cy="986740"/>
          </a:xfrm>
        </p:grpSpPr>
        <p:cxnSp>
          <p:nvCxnSpPr>
            <p:cNvPr id="44" name="Straight Arrow Connector 43"/>
            <p:cNvCxnSpPr>
              <a:stCxn id="22" idx="0"/>
              <a:endCxn id="28" idx="2"/>
            </p:cNvCxnSpPr>
            <p:nvPr/>
          </p:nvCxnSpPr>
          <p:spPr>
            <a:xfrm flipV="1">
              <a:off x="7965311" y="1310834"/>
              <a:ext cx="739816" cy="9867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25074" y="1852565"/>
              <a:ext cx="1280471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PartitionTableRequest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78545" y="1645712"/>
              <a:ext cx="943435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dirty="0" err="1" smtClean="0"/>
                <a:t>handleRequest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00875" y="1310834"/>
            <a:ext cx="1542740" cy="1535993"/>
            <a:chOff x="2100875" y="1310834"/>
            <a:chExt cx="1542740" cy="1535993"/>
          </a:xfrm>
        </p:grpSpPr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 flipH="1">
              <a:off x="2100875" y="1310834"/>
              <a:ext cx="937480" cy="15359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63144" y="2219971"/>
              <a:ext cx="1280471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PartitionTableRequest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58195" y="2007867"/>
              <a:ext cx="1458895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sendMessagetoMaster</a:t>
              </a:r>
              <a:endParaRPr lang="en-US" sz="9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8476" y="1167597"/>
            <a:ext cx="1241146" cy="1830789"/>
            <a:chOff x="1218476" y="1167597"/>
            <a:chExt cx="1241146" cy="1830789"/>
          </a:xfrm>
        </p:grpSpPr>
        <p:cxnSp>
          <p:nvCxnSpPr>
            <p:cNvPr id="6" name="Curved Connector 5"/>
            <p:cNvCxnSpPr/>
            <p:nvPr/>
          </p:nvCxnSpPr>
          <p:spPr>
            <a:xfrm rot="5400000" flipH="1" flipV="1">
              <a:off x="1029246" y="1568011"/>
              <a:ext cx="1830789" cy="102996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51719" y="1697278"/>
              <a:ext cx="1207901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/>
              </a:lvl1pPr>
            </a:lstStyle>
            <a:p>
              <a:r>
                <a:rPr lang="en-US" dirty="0" err="1" smtClean="0"/>
                <a:t>PartitionTableReturn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8476" y="1494220"/>
              <a:ext cx="1022836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handleResponse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173" y="110032"/>
            <a:ext cx="11910646" cy="168092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Components in Slave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3074829" y="1442130"/>
            <a:ext cx="1157470" cy="2864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SlaveController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969404" y="2934767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FileSplitter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792169" y="2922067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Partitioner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589713" y="2878701"/>
            <a:ext cx="1393301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PartitionManager</a:t>
            </a:r>
            <a:endParaRPr lang="en-US" sz="1200" dirty="0"/>
          </a:p>
        </p:txBody>
      </p:sp>
      <p:cxnSp>
        <p:nvCxnSpPr>
          <p:cNvPr id="35" name="Curved Connector 34"/>
          <p:cNvCxnSpPr>
            <a:stCxn id="27" idx="3"/>
            <a:endCxn id="28" idx="1"/>
          </p:cNvCxnSpPr>
          <p:nvPr/>
        </p:nvCxnSpPr>
        <p:spPr>
          <a:xfrm flipV="1">
            <a:off x="1898271" y="3059157"/>
            <a:ext cx="893898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8" idx="3"/>
            <a:endCxn id="29" idx="1"/>
          </p:cNvCxnSpPr>
          <p:nvPr/>
        </p:nvCxnSpPr>
        <p:spPr>
          <a:xfrm flipV="1">
            <a:off x="3721036" y="3015791"/>
            <a:ext cx="868677" cy="4336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9" idx="3"/>
            <a:endCxn id="73" idx="0"/>
          </p:cNvCxnSpPr>
          <p:nvPr/>
        </p:nvCxnSpPr>
        <p:spPr>
          <a:xfrm>
            <a:off x="5983014" y="3015791"/>
            <a:ext cx="348379" cy="170068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983015" y="4716478"/>
            <a:ext cx="696756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Sorter</a:t>
            </a:r>
            <a:endParaRPr lang="en-US" sz="1200" dirty="0"/>
          </a:p>
        </p:txBody>
      </p:sp>
      <p:sp>
        <p:nvSpPr>
          <p:cNvPr id="84" name="Rounded Rectangle 83"/>
          <p:cNvSpPr/>
          <p:nvPr/>
        </p:nvSpPr>
        <p:spPr>
          <a:xfrm>
            <a:off x="7567966" y="1988520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Shuffler</a:t>
            </a:r>
            <a:endParaRPr lang="en-US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7567967" y="2922067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Merger</a:t>
            </a:r>
            <a:endParaRPr lang="en-US" sz="1200" dirty="0"/>
          </a:p>
        </p:txBody>
      </p:sp>
      <p:cxnSp>
        <p:nvCxnSpPr>
          <p:cNvPr id="87" name="Curved Connector 86"/>
          <p:cNvCxnSpPr>
            <a:stCxn id="29" idx="3"/>
            <a:endCxn id="85" idx="1"/>
          </p:cNvCxnSpPr>
          <p:nvPr/>
        </p:nvCxnSpPr>
        <p:spPr>
          <a:xfrm>
            <a:off x="5983014" y="3015791"/>
            <a:ext cx="1584953" cy="4336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9" idx="0"/>
            <a:endCxn id="84" idx="1"/>
          </p:cNvCxnSpPr>
          <p:nvPr/>
        </p:nvCxnSpPr>
        <p:spPr>
          <a:xfrm rot="5400000" flipH="1" flipV="1">
            <a:off x="6050620" y="1361355"/>
            <a:ext cx="753091" cy="22816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flipV="1">
            <a:off x="190346" y="5832177"/>
            <a:ext cx="1089706" cy="9372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80052" y="5634975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Message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9219701" y="2205601"/>
            <a:ext cx="1259739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PartitionSender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2792169" y="4782904"/>
            <a:ext cx="1292414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PartitionReceiver</a:t>
            </a:r>
            <a:endParaRPr lang="en-US" sz="1200" dirty="0"/>
          </a:p>
        </p:txBody>
      </p:sp>
      <p:cxnSp>
        <p:nvCxnSpPr>
          <p:cNvPr id="102" name="Curved Connector 101"/>
          <p:cNvCxnSpPr>
            <a:stCxn id="101" idx="0"/>
            <a:endCxn id="29" idx="2"/>
          </p:cNvCxnSpPr>
          <p:nvPr/>
        </p:nvCxnSpPr>
        <p:spPr>
          <a:xfrm rot="5400000" flipH="1" flipV="1">
            <a:off x="3547359" y="3043899"/>
            <a:ext cx="1630023" cy="18479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3408533" y="425047"/>
            <a:ext cx="625006" cy="281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cxnSp>
        <p:nvCxnSpPr>
          <p:cNvPr id="107" name="Curved Connector 106"/>
          <p:cNvCxnSpPr>
            <a:stCxn id="25" idx="1"/>
            <a:endCxn id="27" idx="0"/>
          </p:cNvCxnSpPr>
          <p:nvPr/>
        </p:nvCxnSpPr>
        <p:spPr>
          <a:xfrm rot="10800000" flipV="1">
            <a:off x="1433839" y="1585367"/>
            <a:ext cx="1640991" cy="1349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flipV="1">
            <a:off x="214668" y="6371899"/>
            <a:ext cx="1065384" cy="99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280052" y="6187233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</a:t>
            </a:r>
            <a:endParaRPr lang="en-US" dirty="0"/>
          </a:p>
        </p:txBody>
      </p:sp>
      <p:cxnSp>
        <p:nvCxnSpPr>
          <p:cNvPr id="116" name="Curved Connector 115"/>
          <p:cNvCxnSpPr>
            <a:stCxn id="106" idx="1"/>
            <a:endCxn id="25" idx="1"/>
          </p:cNvCxnSpPr>
          <p:nvPr/>
        </p:nvCxnSpPr>
        <p:spPr>
          <a:xfrm rot="10800000" flipV="1">
            <a:off x="3074829" y="565913"/>
            <a:ext cx="333704" cy="1019453"/>
          </a:xfrm>
          <a:prstGeom prst="curvedConnector3">
            <a:avLst>
              <a:gd name="adj1" fmla="val 168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84" idx="3"/>
            <a:endCxn id="100" idx="1"/>
          </p:cNvCxnSpPr>
          <p:nvPr/>
        </p:nvCxnSpPr>
        <p:spPr>
          <a:xfrm>
            <a:off x="8496833" y="2125610"/>
            <a:ext cx="722868" cy="2170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85" idx="3"/>
          </p:cNvCxnSpPr>
          <p:nvPr/>
        </p:nvCxnSpPr>
        <p:spPr>
          <a:xfrm>
            <a:off x="8496834" y="3059157"/>
            <a:ext cx="1584951" cy="775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89713" y="5557997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FileWriter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0081787" y="3673098"/>
            <a:ext cx="898762" cy="51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73" idx="2"/>
            <a:endCxn id="38" idx="3"/>
          </p:cNvCxnSpPr>
          <p:nvPr/>
        </p:nvCxnSpPr>
        <p:spPr>
          <a:xfrm rot="5400000">
            <a:off x="5572773" y="4936466"/>
            <a:ext cx="704429" cy="8128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MessageHandler</a:t>
            </a:r>
            <a:r>
              <a:rPr lang="en-US" dirty="0" smtClean="0"/>
              <a:t> for Components in Slave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75855" y="2187102"/>
            <a:ext cx="1801299" cy="35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MessageHandler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98399" y="4182406"/>
            <a:ext cx="2328133" cy="35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AsyncMessageHandler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2573" y="4182406"/>
            <a:ext cx="2230735" cy="35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SyncMessageHandler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5587941" y="2544612"/>
            <a:ext cx="1688564" cy="16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7276505" y="2544612"/>
            <a:ext cx="1885961" cy="16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29451" y="2187102"/>
            <a:ext cx="1481911" cy="35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1"/>
            <a:endCxn id="17" idx="3"/>
          </p:cNvCxnSpPr>
          <p:nvPr/>
        </p:nvCxnSpPr>
        <p:spPr>
          <a:xfrm flipH="1">
            <a:off x="4111362" y="2365857"/>
            <a:ext cx="2264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84360</TotalTime>
  <Words>548</Words>
  <Application>Microsoft Office PowerPoint</Application>
  <PresentationFormat>Widescreen</PresentationFormat>
  <Paragraphs>248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Gulim</vt:lpstr>
      <vt:lpstr>Malgun Gothic</vt:lpstr>
      <vt:lpstr>Arial</vt:lpstr>
      <vt:lpstr>Calibri</vt:lpstr>
      <vt:lpstr>Calibri Light</vt:lpstr>
      <vt:lpstr>Wingdings</vt:lpstr>
      <vt:lpstr>Office Theme</vt:lpstr>
      <vt:lpstr>1_Office Theme</vt:lpstr>
      <vt:lpstr>Project Design</vt:lpstr>
      <vt:lpstr>Messages from Slaves to Master</vt:lpstr>
      <vt:lpstr>Master State Machine </vt:lpstr>
      <vt:lpstr>Components in Master</vt:lpstr>
      <vt:lpstr>Slave State Machine </vt:lpstr>
      <vt:lpstr>PowerPoint Presentation</vt:lpstr>
      <vt:lpstr>PowerPoint Presentation</vt:lpstr>
      <vt:lpstr>Components in Slave</vt:lpstr>
      <vt:lpstr>MessageHandler for Components in Slave</vt:lpstr>
      <vt:lpstr>PowerPoint Presentation</vt:lpstr>
      <vt:lpstr>PowerPoint Presentation</vt:lpstr>
      <vt:lpstr>What happen in PartitionManager in all Phase?</vt:lpstr>
      <vt:lpstr>Merging Stage: Using External Sorting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Diary  2016.4.4 - </dc:title>
  <dc:creator>gla</dc:creator>
  <cp:lastModifiedBy>hminle</cp:lastModifiedBy>
  <cp:revision>694</cp:revision>
  <dcterms:created xsi:type="dcterms:W3CDTF">2016-04-05T03:43:27Z</dcterms:created>
  <dcterms:modified xsi:type="dcterms:W3CDTF">2016-12-12T14:17:46Z</dcterms:modified>
</cp:coreProperties>
</file>