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6D3-0EBA-49EB-8045-140DA41A9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020A1-DBC9-4CCC-A505-558C671C7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786C-6CB3-499F-953A-B4ED76F0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BA44-A5F7-458D-9068-56784B0F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F7FE-8C09-4C57-B309-5BCD675F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7E99-B4D8-4571-B666-94F39920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07000-2935-4100-88AD-2360E2C2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AFE6-5079-4B4F-8373-1476B7C1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056C-A38C-4793-8E6A-E561836E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5D9A-CDD5-4B0A-AB09-18BBC87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4C70A-563F-416E-9AFF-1CAB9A1C6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FFA71-73F2-4DC8-AC61-ED3C5D83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F3C8-7AAF-42D9-AF77-60281DE3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9162-128E-45DA-BBCD-DBFE2A65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9F40-2B83-4444-9B36-6680F46C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D596-A92F-4546-AB39-D6A2AB7D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CABB-AA0D-45D3-9EF2-252D260F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B098-E9B7-49B5-A0F0-441A4A0D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AEBB-61F1-40B1-A063-459AE410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822B-67B2-4422-9178-9E43C083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2C44-7142-4358-8330-6086E0CA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4E23-FB83-400C-85FA-AFEF3AB9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AB4E-EF0F-40E7-AAC8-C440595D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607E-D7C5-4C7A-99C5-B3015D57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BD3B-05AB-4ED9-904F-206314EB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EE4B-2B8C-4C73-B97F-14B72D3E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730F-14DA-4358-AFFE-4E6C0541F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7D0F0-621D-4F8A-A943-EAE7DAAF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10615-59EF-423F-8042-0FBCEC65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6500A-0FEB-4B16-B7D0-48D34F36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F02A4-01CA-4FB2-B1F7-27D508E6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A197-715F-4C33-A701-6087B268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58D1D-3E8A-49A3-B169-74F9F43B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87E2C-17C6-4B46-A78A-D6880850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B8163-6D68-4EFC-B928-F4E114434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18378-BC1E-46B5-BDC1-CCA87295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6A19F-05D5-464F-AB91-2DB5AC13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9024F-8A9C-42FB-894B-7018A3A5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16C21-B544-4EA8-B4FF-B4112687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2A49-1767-48BA-AB41-D60197E0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072D9-3DF2-4C78-87D3-CE4D7F20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B529-F57E-4C21-AE20-636ED42E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56CE-F6DF-47AC-B02F-D603E19A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558F4-BA27-4907-99F5-6D0BF51D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9725C-61EC-4FC0-A081-6C489B9C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948B-70C1-4A49-9D0D-9F0A6DB6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9743-4D71-43D0-84D1-8F469F8E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8A7B-B54B-4032-9894-69DFCFB7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7E87-8B56-42BC-BFFE-E6D388D2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EB206-1397-4CE3-BC22-130852F2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7393D-DBAE-48C8-95AB-C4EEF71B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EFF1-3265-47D9-A632-F3CDCF67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F78D-5708-4F10-BF30-3068F67A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D39D8-4AC9-47BD-A48A-ABD43997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F5890-5FF9-47A5-B379-6E60E924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327E-AE22-4B4E-B520-B4AD5197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AC2C-8B4E-44C2-8CE3-C1F72C9A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9F7E5-3781-4E2E-9902-644AC625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E2270-BA2C-4391-9959-CEB4F51F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B329-5134-4885-BAE5-FFBD798A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1075-5CED-4282-B687-1238724FF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2893-D12B-4583-A4F4-2633E4A738EA}" type="datetimeFigureOut">
              <a:rPr lang="en-US" smtClean="0"/>
              <a:t>24-Oct-20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10E9-F0CB-407A-B151-1EFEE144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64E6-B03C-4E09-86AA-E84643A9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56D7-2086-40B1-9086-8835716D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1C5A2C-DFF6-46DE-9A98-5ED4D066A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1FAC5F-7F9D-4525-BCA4-A0788292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A00CC6-102C-4C16-AEE9-7DF1020DE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46BB85-9F41-4063-A1DB-433DB7A38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5DE1D0-EBC6-4D18-B5EF-E788A671F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Aslam</dc:creator>
  <cp:lastModifiedBy>Hamza Aslam</cp:lastModifiedBy>
  <cp:revision>1</cp:revision>
  <dcterms:created xsi:type="dcterms:W3CDTF">2020-10-24T10:56:42Z</dcterms:created>
  <dcterms:modified xsi:type="dcterms:W3CDTF">2020-10-24T10:58:37Z</dcterms:modified>
</cp:coreProperties>
</file>