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441520" y="211140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6805080" y="2111400"/>
            <a:ext cx="166572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4623120" y="211140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2880" y="45720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338400" y="3474720"/>
            <a:ext cx="1307160" cy="5968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1463040" y="731520"/>
            <a:ext cx="1631520" cy="137916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 flipH="1" rot="10800000">
            <a:off x="1645920" y="2709720"/>
            <a:ext cx="3630960" cy="113076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3749400" y="2410200"/>
            <a:ext cx="87336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9"/>
          <p:cNvSpPr/>
          <p:nvPr/>
        </p:nvSpPr>
        <p:spPr>
          <a:xfrm>
            <a:off x="5931360" y="2410200"/>
            <a:ext cx="873360" cy="360"/>
          </a:xfrm>
          <a:prstGeom prst="bentConnector3">
            <a:avLst>
              <a:gd name="adj1" fmla="val 50001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0"/>
          <p:cNvSpPr/>
          <p:nvPr/>
        </p:nvSpPr>
        <p:spPr>
          <a:xfrm>
            <a:off x="2286000" y="3474720"/>
            <a:ext cx="17370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Infrastructure as code 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compliance scanning.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1920240" y="457200"/>
            <a:ext cx="17370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AMI or container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image scanning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6858360" y="3383280"/>
            <a:ext cx="17370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Post-deployment 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compliance scanning.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 rot="5336400">
            <a:off x="7357320" y="3037680"/>
            <a:ext cx="665280" cy="5760"/>
          </a:xfrm>
          <a:prstGeom prst="bentConnector3">
            <a:avLst>
              <a:gd name="adj1" fmla="val 52406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2020-08-03T15:35:20Z</dcterms:modified>
  <cp:revision>2</cp:revision>
  <dc:subject/>
  <dc:title/>
</cp:coreProperties>
</file>