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41520" y="211140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6805080" y="2111400"/>
            <a:ext cx="166536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623120" y="211140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82880" y="45720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338400" y="3474720"/>
            <a:ext cx="1306800" cy="59652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1463040" y="731520"/>
            <a:ext cx="1631160" cy="137880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 flipH="1" rot="10800000">
            <a:off x="1645560" y="2710080"/>
            <a:ext cx="3630600" cy="113040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3749400" y="2410200"/>
            <a:ext cx="8730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5931360" y="2410200"/>
            <a:ext cx="873000" cy="360"/>
          </a:xfrm>
          <a:prstGeom prst="bentConnector3">
            <a:avLst>
              <a:gd name="adj1" fmla="val 50001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286000" y="3474720"/>
            <a:ext cx="173664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Infrastructure as code 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compliance scanning - 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Checkov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920240" y="457200"/>
            <a:ext cx="173664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AMI or container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image scanning -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Anchore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6858360" y="3383280"/>
            <a:ext cx="173664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Post-deployment 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compliance scanning -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AWS Config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 rot="5336400">
            <a:off x="7357680" y="3037320"/>
            <a:ext cx="664920" cy="5400"/>
          </a:xfrm>
          <a:prstGeom prst="bentConnector3">
            <a:avLst>
              <a:gd name="adj1" fmla="val 52406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2020-08-05T14:42:15Z</dcterms:modified>
  <cp:revision>4</cp:revision>
  <dc:subject/>
  <dc:title/>
</cp:coreProperties>
</file>