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E663-49A7-4296-8E39-10AB40E9C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2498F-EB8C-42EB-BFFF-B92326BC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7C31-86B0-4536-BEA2-E09BD9A3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DD0E-6512-4049-9E60-9A44D215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0674-AC3A-4A58-A063-271462F0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81F9-1AB8-46C2-87C5-3287A5FA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35D83-C2EC-4E49-B9B3-AAB9EB6B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F7B9-E8CE-4F7B-A16B-47A3DAF7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0AD5-6D5E-4733-A9FF-AB3B313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5AE4-A7E5-420D-814C-9535EB38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AA2C2-6FA0-418F-9570-99755DD2C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BD05C-FB0F-4E37-898C-4926E772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9AEF-FB7B-4177-BD01-7006C6FD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1773D-BB47-4458-B1B1-2B5C862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0915-91A4-423B-8867-C6D76273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3A9-8EE4-4833-9F41-3629E70D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681D-33B0-4CC4-BDEA-130EF541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309D-85D9-49AB-B9E5-1244BE9E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F97F-A90E-4624-91B6-EB352BB9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181F-C240-495A-BDF9-E315B353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D801-F7E8-4A4D-9DBA-F3883D1E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8B8B-E844-4434-80CB-59094737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63D33-73B8-4521-8D5C-3288DBF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CFE0B-F332-4CEE-9D00-57D8D074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AD11-3110-488F-9CB7-0748B3A4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E869-9396-44CA-AAEB-942D5E17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ADC6-F03A-4E3B-B87B-25EC3370E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5718C-D155-4659-ABA3-7205B7BB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50757-8FB5-4017-B3AE-00618452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42EF5-FEE3-40A5-AF85-7DB91DBA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8DB9D-C597-44A7-82D6-AF6ED667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EDE-F312-4EFE-B69C-D701DF8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CF68C-2A8B-4746-AB0E-081280F6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43BB-2F95-4052-BDF7-C85C81DB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C446D-86B7-4571-B55F-018BA6E64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ED50C-CDD7-4C53-9B9B-0A8BBB5FB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67BCC-D7BC-4391-A026-99DD51B6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31469-2DB9-4F1A-A361-DA112915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53628-6C7D-4A24-A461-4E05AE68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A70D-157A-4F2F-BF00-1E8E6BDF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2B1F0-D425-4284-940F-0A43AE15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E58B-AA19-4C01-AF7E-687BE0D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FC903-EF41-412D-BFFD-25FB0517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0D4E1-E3BA-41A7-B533-10FA4688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3B5F9-BA8F-4A7C-9CBF-0BFC22D0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B27BC-7164-4ADF-BCE0-474D243F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665-41CC-4A52-A216-2878E2F5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559E-8E18-47BF-A43A-F5DF580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606A-E347-434D-9112-585BE3DF5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044A0-2BE1-446C-A294-B6FA44CC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410B6-E9A0-4D32-AAAA-4BA43CCF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2A13A-C907-4228-9131-FD79F0F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DA96-8942-474F-98BC-5EEC1552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BD3CF-612A-49BF-8106-A16509F6D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C441E-8A1A-4EC0-B5BE-F1BC1971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0ECB-EBB4-4FF1-B14C-165A1741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DA1D-4448-4EB5-A64E-0CC4BDF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2DECD-A761-4B23-9996-04EDAB5D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40721-399D-4903-9E43-D940A4D8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FE0DD-3804-402A-84A9-3DD34BDD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20F1-9787-4970-979B-8BE368F58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DFB6-B380-45E9-AE70-393FBCB265F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93C63-6B8C-439E-B95A-3DDA2E33C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F4F6-74CE-4166-B7B8-BB98D0C92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22B7-64E3-4ED3-A213-930C8220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4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27C4-F112-4C8C-8078-3B8660B4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ADC_data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2E8E7-7B6F-4C9B-98BA-C2184F513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950"/>
            <a:ext cx="12192000" cy="25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1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E75C-3ABA-4C54-AA1E-602E29BD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top_level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A225D-8D3E-4866-9569-8471ED11E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663"/>
            <a:ext cx="12192000" cy="2527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8B92DC-7C4D-4235-9ADD-FF92E18960D8}"/>
              </a:ext>
            </a:extLst>
          </p:cNvPr>
          <p:cNvSpPr txBox="1"/>
          <p:nvPr/>
        </p:nvSpPr>
        <p:spPr>
          <a:xfrm>
            <a:off x="1746421" y="4316627"/>
            <a:ext cx="460495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H1 =&gt; F9</a:t>
            </a:r>
          </a:p>
          <a:p>
            <a:r>
              <a:rPr lang="pt-BR" sz="1100" dirty="0"/>
              <a:t>H2 =&gt; A4</a:t>
            </a:r>
          </a:p>
          <a:p>
            <a:r>
              <a:rPr lang="pt-BR" sz="1100" dirty="0"/>
              <a:t>H3 =&gt; B0</a:t>
            </a:r>
          </a:p>
          <a:p>
            <a:r>
              <a:rPr lang="pt-BR" sz="1100" dirty="0"/>
              <a:t>H4 =&gt; 99</a:t>
            </a:r>
          </a:p>
          <a:p>
            <a:r>
              <a:rPr lang="pt-BR" sz="1100" dirty="0"/>
              <a:t>H7 =&gt; F8</a:t>
            </a:r>
          </a:p>
          <a:p>
            <a:r>
              <a:rPr lang="pt-BR" sz="1100" dirty="0"/>
              <a:t>H8 =&gt; 80</a:t>
            </a:r>
          </a:p>
          <a:p>
            <a:r>
              <a:rPr lang="pt-BR" sz="1100" dirty="0"/>
              <a:t>H9 =&gt; 98</a:t>
            </a:r>
          </a:p>
          <a:p>
            <a:r>
              <a:rPr lang="pt-BR" sz="1100" dirty="0"/>
              <a:t>Hc =&gt; C6</a:t>
            </a:r>
          </a:p>
          <a:p>
            <a:r>
              <a:rPr lang="pt-BR" sz="1100" dirty="0"/>
              <a:t>----</a:t>
            </a:r>
          </a:p>
          <a:p>
            <a:r>
              <a:rPr lang="pt-BR" sz="1100" dirty="0"/>
              <a:t>BLANK =&gt; FF</a:t>
            </a:r>
          </a:p>
          <a:p>
            <a:r>
              <a:rPr lang="pt-BR" sz="1100" dirty="0"/>
              <a:t>----</a:t>
            </a:r>
          </a:p>
          <a:p>
            <a:r>
              <a:rPr lang="pt-BR" sz="1100" dirty="0"/>
              <a:t>DP =&gt; NUM * 8F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628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6F8A-B6AA-464D-A680-CAA19385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DPunit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7581B-665E-4C88-AC25-E1CC38D5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3463"/>
            <a:ext cx="12192000" cy="23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1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13BB-E57C-4295-8788-547382A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D155F-868A-44F8-AD54-CC68F826E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688"/>
            <a:ext cx="12192000" cy="24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0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57C3-A615-4D75-8EE6-B7C6EE65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averager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DB0BA-02E1-4A90-AFAA-5D242AC4C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083"/>
            <a:ext cx="12192000" cy="25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ADC_data</vt:lpstr>
      <vt:lpstr>top_level</vt:lpstr>
      <vt:lpstr>DPunit</vt:lpstr>
      <vt:lpstr>Blanker</vt:lpstr>
      <vt:lpstr>averager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ayy</dc:creator>
  <cp:lastModifiedBy>ayy</cp:lastModifiedBy>
  <cp:revision>5</cp:revision>
  <dcterms:created xsi:type="dcterms:W3CDTF">2020-11-16T20:39:10Z</dcterms:created>
  <dcterms:modified xsi:type="dcterms:W3CDTF">2020-11-16T21:47:08Z</dcterms:modified>
</cp:coreProperties>
</file>