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8" r:id="rId3"/>
    <p:sldMasterId id="2147483663" r:id="rId4"/>
    <p:sldMasterId id="2147483664" r:id="rId5"/>
    <p:sldMasterId id="2147483669" r:id="rId6"/>
    <p:sldMasterId id="2147483670" r:id="rId7"/>
    <p:sldMasterId id="2147483671" r:id="rId8"/>
  </p:sldMasterIdLst>
  <p:sldIdLst>
    <p:sldId id="282" r:id="rId9"/>
    <p:sldId id="308" r:id="rId10"/>
    <p:sldId id="311" r:id="rId11"/>
    <p:sldId id="303" r:id="rId12"/>
    <p:sldId id="319" r:id="rId13"/>
    <p:sldId id="313" r:id="rId14"/>
    <p:sldId id="314" r:id="rId15"/>
    <p:sldId id="315" r:id="rId16"/>
    <p:sldId id="320" r:id="rId17"/>
    <p:sldId id="316" r:id="rId18"/>
    <p:sldId id="317" r:id="rId19"/>
    <p:sldId id="318" r:id="rId20"/>
    <p:sldId id="294" r:id="rId21"/>
    <p:sldId id="281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F7532-131A-47DD-982A-D8709497CFC2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D85CB-5327-4C98-A237-93A659D39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E7D8E-C655-4464-BA8D-4EB28AF343D6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E136F-FF1A-43E9-9386-213168BA5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4D16-4B33-4BD5-87F2-166ED441841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53840-AF1A-4E14-A74D-645D82E0E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960E9-B0AB-4164-BCDE-08F938789236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83C2E-0364-445A-BF4A-63635BCFD3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441C-E586-4763-9655-632C10574AE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AB2F-844F-40FD-B4FA-4587B7B2A8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4F91-D58A-445F-BB8A-B428F04DA1F7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6914F-E518-4B42-BD1D-D911A8220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E99E8-70C9-44CE-AD77-149E6B2557D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11B0F-A2B7-445C-9379-04DFFAF7D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8873-0615-44A4-AB92-D6FCBEEA52D0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71AEE-DD88-4512-8BE8-7CCAD928F0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F774-6FC7-4613-A35B-5AD513E649F4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278AB-C7E8-41C9-8564-E9E97E4135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9A525-F30E-4223-BB9D-FC319D2390A7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DE64-A405-4758-885F-13EBC5CD2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F2840-AF15-4425-AF7A-2CA8293FBA1C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2DE8-21C3-491E-B1CE-AE88324FF3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81494-E440-40ED-B597-68E308382CDD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B062-171B-4C86-9533-18BB60425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5E8FD-5236-432F-AB82-99E40278F2BC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8ACFA-E561-4DE6-9461-725DA9E31F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0B13-0021-4875-8307-41C89D2EE1C4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4EDE4-AD4F-4616-ACA8-E133293D2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0A6B-12D7-49EF-A22E-905C70648153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7B322-48B3-424B-A4D8-E924BF1E4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F50A-C68F-4663-A591-F4C85CCDB11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A477F-D69B-4BD9-95CC-CB76EF546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6CC94-EB25-46DF-A381-1B40A710BC7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4B55-2AE9-4CE6-BFF3-1B734E7AB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96F8-3EB6-4900-990F-5F6062183E5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D941C-5B98-416C-A8E4-B578A00E1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E1DB4-30E9-404E-A780-D85AC89EC8A2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EC32E-484F-478B-893D-D73696FE8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DAEBB-429A-4818-B17F-A90190E68F6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D3A05-5127-4A1E-9673-45CF9C546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EAE31-DDB8-4735-B2A4-1E9B4B713875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E299-F5C2-4544-AB46-DDB5B5AC4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6D0AE-02B3-4999-BA72-4CFD234AB221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E23E7-788A-459C-AE3B-0E92107CA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7D137-13BD-4EE3-AFA2-70A90628DA0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B5DD2-A4CD-492D-94C4-84215A8C2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CBFF6-1ADA-44C5-A7A6-4DC93648523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4539-1466-4917-AC1A-A8A091EDA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B63A-21EF-4E37-8AD9-4F9AC81C19C7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8B58-87CF-47AD-9D9C-A1AA9A0B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F936-C79D-4D79-A245-FF849830C7D2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D301-F9F2-406F-8109-B54B91D2BB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A811C-6B6E-4379-AB34-6A8F85E17EA2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96FAB-705F-4124-B9AA-8DCA89F13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FD75-3746-48A3-8C38-C3EC1B0325A1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F8C4-E8E8-40FE-9375-C15697155C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B8C8-CF8F-4C42-A4B7-015835354988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8FE96-A1FA-4BAD-8B50-AD905F6DA0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1503-EE4E-45E5-9601-ECA9B2514034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DC98-1740-4D9B-BFFB-9F569E7BF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4DF7A-048A-42C3-B210-85DA85F87359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8E5D-ABB0-43CD-A847-6CEFE527F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8E455-3150-426E-8EA6-FCAC31A3E300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2AA4-8366-461E-A00D-DF47D1C04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DE75A-0DD4-47A3-A490-7F50CCD9862D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C087E-9555-4DC5-8B74-04FD289BE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BEE9F-56C7-4067-A24A-3F554AC9317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93E1-BA51-45BA-A86C-F97CC808B9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A14DE-A420-401B-B986-83F259F86595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62EEE-3A03-4080-BCBE-30D51FF59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C1503-9BD0-492B-BAE9-822A6A0E8D7C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85DE5-7457-4DBA-B73E-3BB22E57B1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CDD39-5C8C-4FFF-95B5-F85FB7F5F65C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C468-0B59-438E-ABC0-E90F7B26A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9A2E-3D82-4C3E-B420-356DE4AD3237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84F4-BD26-414A-91BF-ECDC710BC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68D20-25E4-4D60-B968-CB6B3182DA61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3E6F0-A8D5-4BDA-89A8-4503E9D8C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60CC-950B-4629-9E39-7117E374A92E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61DB-E5D0-44A3-B114-10F2CF37D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3853-BA69-4F90-A51A-C6505E6267DC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EF3C4-307F-47EF-B252-84FC73A79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F07BE-6A22-4353-857C-DF46552FB477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7DF5-6893-41D6-BB71-DD0CDE9DDC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9200F-4C77-4E82-8646-6ED1D57E7D8D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BB42-54F6-47FD-B718-95251878A1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8D8C2-2924-4B18-88F9-294977493110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66C9-EA78-438F-BBBD-6D7090199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625BF-AC93-4CC0-9B54-1FF1EDEEAA41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97C1-E745-4AEB-9AE6-83574AB53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270A1-7D51-4BF0-AEF2-E51A306EE6B0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14F19-6446-4457-B9CE-3E0772276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97E80-94F2-466D-AC40-E8F10481C56E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58916-BE72-47D4-AFA2-25A1A27C1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89DA0-0B5D-46FF-A657-1BACEC948D95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19EB1-F3D8-4FDA-BE98-1626526CF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483C2-7BED-4052-BCEE-3C0B69B91582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C8AD8-5559-4C83-921A-C7D0991F5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629AA-3C13-48A0-A0F3-2966FB671B1E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DCDB9-4020-45CA-9517-A1A4C1B8A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77F66-DB09-4D01-8CB7-EB82C8B4933E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C397-AC82-465C-BE88-B728DEF73C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070293-E60D-4D94-A065-4A59BD194F7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3FED1E-630D-4E4E-BD47-1D61D28914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22BC25-6438-4D63-83EA-9C49ECA4FEFF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2849F8-71A9-4E08-88C4-36D5DDB8C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4" r:id="rId2"/>
    <p:sldLayoutId id="2147483713" r:id="rId3"/>
    <p:sldLayoutId id="2147483712" r:id="rId4"/>
    <p:sldLayoutId id="2147483711" r:id="rId5"/>
    <p:sldLayoutId id="2147483710" r:id="rId6"/>
    <p:sldLayoutId id="2147483709" r:id="rId7"/>
    <p:sldLayoutId id="2147483708" r:id="rId8"/>
    <p:sldLayoutId id="2147483707" r:id="rId9"/>
    <p:sldLayoutId id="2147483706" r:id="rId10"/>
    <p:sldLayoutId id="21474837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FA50C7-F071-4BCA-9ED0-1EC4F498602B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547EDD-3313-4719-9330-8824856DBE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24" r:id="rId3"/>
    <p:sldLayoutId id="2147483723" r:id="rId4"/>
    <p:sldLayoutId id="2147483722" r:id="rId5"/>
    <p:sldLayoutId id="2147483721" r:id="rId6"/>
    <p:sldLayoutId id="2147483720" r:id="rId7"/>
    <p:sldLayoutId id="2147483719" r:id="rId8"/>
    <p:sldLayoutId id="2147483718" r:id="rId9"/>
    <p:sldLayoutId id="2147483717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24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C21611-931F-471B-AE0C-24182C1CF280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221E4-7FF1-4618-8D09-74B357BDD7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5" r:id="rId3"/>
    <p:sldLayoutId id="2147483734" r:id="rId4"/>
    <p:sldLayoutId id="2147483733" r:id="rId5"/>
    <p:sldLayoutId id="2147483732" r:id="rId6"/>
    <p:sldLayoutId id="2147483731" r:id="rId7"/>
    <p:sldLayoutId id="2147483730" r:id="rId8"/>
    <p:sldLayoutId id="2147483729" r:id="rId9"/>
    <p:sldLayoutId id="2147483728" r:id="rId10"/>
    <p:sldLayoutId id="21474837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475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70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6FC8B4-7559-4628-895E-E25FF84A39E8}" type="datetimeFigureOut">
              <a:rPr lang="zh-CN" altLang="en-US"/>
              <a:pPr>
                <a:defRPr/>
              </a:pPr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B7547B-29DF-4404-9EB9-AAF3EC3B0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57" r:id="rId3"/>
    <p:sldLayoutId id="2147483756" r:id="rId4"/>
    <p:sldLayoutId id="2147483755" r:id="rId5"/>
    <p:sldLayoutId id="2147483754" r:id="rId6"/>
    <p:sldLayoutId id="2147483753" r:id="rId7"/>
    <p:sldLayoutId id="2147483752" r:id="rId8"/>
    <p:sldLayoutId id="2147483751" r:id="rId9"/>
    <p:sldLayoutId id="2147483750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5659438"/>
            <a:ext cx="4240212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557338" y="2260600"/>
            <a:ext cx="8755062" cy="3525838"/>
            <a:chOff x="680" y="1407"/>
            <a:chExt cx="6346" cy="2221"/>
          </a:xfrm>
        </p:grpSpPr>
        <p:sp>
          <p:nvSpPr>
            <p:cNvPr id="99336" name="文本框 62"/>
            <p:cNvSpPr txBox="1">
              <a:spLocks noChangeArrowheads="1"/>
            </p:cNvSpPr>
            <p:nvPr/>
          </p:nvSpPr>
          <p:spPr bwMode="auto">
            <a:xfrm>
              <a:off x="2109" y="1727"/>
              <a:ext cx="13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smtClean="0">
                  <a:solidFill>
                    <a:srgbClr val="4B649F"/>
                  </a:solidFill>
                  <a:ea typeface="微软雅黑" pitchFamily="34" charset="-122"/>
                </a:rPr>
                <a:t>FIT</a:t>
              </a:r>
              <a:r>
                <a:rPr lang="zh-CN" altLang="en-US" sz="3600" b="1" smtClean="0">
                  <a:solidFill>
                    <a:srgbClr val="4B649F"/>
                  </a:solidFill>
                  <a:ea typeface="微软雅黑" pitchFamily="34" charset="-122"/>
                </a:rPr>
                <a:t>小组</a:t>
              </a:r>
              <a:endParaRPr lang="zh-CN" altLang="en-US" sz="3600" b="1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grpSp>
          <p:nvGrpSpPr>
            <p:cNvPr id="99337" name="组合 1026"/>
            <p:cNvGrpSpPr>
              <a:grpSpLocks/>
            </p:cNvGrpSpPr>
            <p:nvPr/>
          </p:nvGrpSpPr>
          <p:grpSpPr bwMode="auto">
            <a:xfrm>
              <a:off x="1832" y="2510"/>
              <a:ext cx="254" cy="237"/>
              <a:chOff x="2724480" y="3856218"/>
              <a:chExt cx="317004" cy="317004"/>
            </a:xfrm>
          </p:grpSpPr>
          <p:sp>
            <p:nvSpPr>
              <p:cNvPr id="1024" name="椭圆 1023"/>
              <p:cNvSpPr/>
              <p:nvPr/>
            </p:nvSpPr>
            <p:spPr>
              <a:xfrm>
                <a:off x="2724268" y="3856218"/>
                <a:ext cx="317379" cy="317003"/>
              </a:xfrm>
              <a:prstGeom prst="ellipse">
                <a:avLst/>
              </a:prstGeom>
              <a:solidFill>
                <a:srgbClr val="4B64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KSO_Shape"/>
              <p:cNvSpPr/>
              <p:nvPr/>
            </p:nvSpPr>
            <p:spPr bwMode="auto">
              <a:xfrm>
                <a:off x="2798946" y="3908383"/>
                <a:ext cx="168025" cy="212674"/>
              </a:xfrm>
              <a:custGeom>
                <a:avLst/>
                <a:gdLst>
                  <a:gd name="T0" fmla="*/ 646796 w 5367"/>
                  <a:gd name="T1" fmla="*/ 843536 h 6897"/>
                  <a:gd name="T2" fmla="*/ 520861 w 5367"/>
                  <a:gd name="T3" fmla="*/ 880824 h 6897"/>
                  <a:gd name="T4" fmla="*/ 403764 w 5367"/>
                  <a:gd name="T5" fmla="*/ 946285 h 6897"/>
                  <a:gd name="T6" fmla="*/ 297714 w 5367"/>
                  <a:gd name="T7" fmla="*/ 1036605 h 6897"/>
                  <a:gd name="T8" fmla="*/ 204644 w 5367"/>
                  <a:gd name="T9" fmla="*/ 1149850 h 6897"/>
                  <a:gd name="T10" fmla="*/ 126487 w 5367"/>
                  <a:gd name="T11" fmla="*/ 1282429 h 6897"/>
                  <a:gd name="T12" fmla="*/ 65729 w 5367"/>
                  <a:gd name="T13" fmla="*/ 1432134 h 6897"/>
                  <a:gd name="T14" fmla="*/ 23475 w 5367"/>
                  <a:gd name="T15" fmla="*/ 1595648 h 6897"/>
                  <a:gd name="T16" fmla="*/ 2209 w 5367"/>
                  <a:gd name="T17" fmla="*/ 1771316 h 6897"/>
                  <a:gd name="T18" fmla="*/ 1481389 w 5367"/>
                  <a:gd name="T19" fmla="*/ 1905000 h 6897"/>
                  <a:gd name="T20" fmla="*/ 1480009 w 5367"/>
                  <a:gd name="T21" fmla="*/ 1771316 h 6897"/>
                  <a:gd name="T22" fmla="*/ 1459020 w 5367"/>
                  <a:gd name="T23" fmla="*/ 1595648 h 6897"/>
                  <a:gd name="T24" fmla="*/ 1417041 w 5367"/>
                  <a:gd name="T25" fmla="*/ 1432134 h 6897"/>
                  <a:gd name="T26" fmla="*/ 1355731 w 5367"/>
                  <a:gd name="T27" fmla="*/ 1282429 h 6897"/>
                  <a:gd name="T28" fmla="*/ 1277850 w 5367"/>
                  <a:gd name="T29" fmla="*/ 1149850 h 6897"/>
                  <a:gd name="T30" fmla="*/ 1184780 w 5367"/>
                  <a:gd name="T31" fmla="*/ 1036605 h 6897"/>
                  <a:gd name="T32" fmla="*/ 1078730 w 5367"/>
                  <a:gd name="T33" fmla="*/ 946285 h 6897"/>
                  <a:gd name="T34" fmla="*/ 961633 w 5367"/>
                  <a:gd name="T35" fmla="*/ 880824 h 6897"/>
                  <a:gd name="T36" fmla="*/ 835422 w 5367"/>
                  <a:gd name="T37" fmla="*/ 843536 h 6897"/>
                  <a:gd name="T38" fmla="*/ 747875 w 5367"/>
                  <a:gd name="T39" fmla="*/ 731120 h 6897"/>
                  <a:gd name="T40" fmla="*/ 805043 w 5367"/>
                  <a:gd name="T41" fmla="*/ 726701 h 6897"/>
                  <a:gd name="T42" fmla="*/ 868286 w 5367"/>
                  <a:gd name="T43" fmla="*/ 711786 h 6897"/>
                  <a:gd name="T44" fmla="*/ 926559 w 5367"/>
                  <a:gd name="T45" fmla="*/ 686927 h 6897"/>
                  <a:gd name="T46" fmla="*/ 979032 w 5367"/>
                  <a:gd name="T47" fmla="*/ 653230 h 6897"/>
                  <a:gd name="T48" fmla="*/ 1024876 w 5367"/>
                  <a:gd name="T49" fmla="*/ 611246 h 6897"/>
                  <a:gd name="T50" fmla="*/ 1063264 w 5367"/>
                  <a:gd name="T51" fmla="*/ 562358 h 6897"/>
                  <a:gd name="T52" fmla="*/ 1092815 w 5367"/>
                  <a:gd name="T53" fmla="*/ 507945 h 6897"/>
                  <a:gd name="T54" fmla="*/ 1112699 w 5367"/>
                  <a:gd name="T55" fmla="*/ 448008 h 6897"/>
                  <a:gd name="T56" fmla="*/ 1121813 w 5367"/>
                  <a:gd name="T57" fmla="*/ 384204 h 6897"/>
                  <a:gd name="T58" fmla="*/ 1120432 w 5367"/>
                  <a:gd name="T59" fmla="*/ 328134 h 6897"/>
                  <a:gd name="T60" fmla="*/ 1108004 w 5367"/>
                  <a:gd name="T61" fmla="*/ 265711 h 6897"/>
                  <a:gd name="T62" fmla="*/ 1085358 w 5367"/>
                  <a:gd name="T63" fmla="*/ 207155 h 6897"/>
                  <a:gd name="T64" fmla="*/ 1053322 w 5367"/>
                  <a:gd name="T65" fmla="*/ 153847 h 6897"/>
                  <a:gd name="T66" fmla="*/ 1012725 w 5367"/>
                  <a:gd name="T67" fmla="*/ 107168 h 6897"/>
                  <a:gd name="T68" fmla="*/ 964671 w 5367"/>
                  <a:gd name="T69" fmla="*/ 67395 h 6897"/>
                  <a:gd name="T70" fmla="*/ 910541 w 5367"/>
                  <a:gd name="T71" fmla="*/ 36183 h 6897"/>
                  <a:gd name="T72" fmla="*/ 850335 w 5367"/>
                  <a:gd name="T73" fmla="*/ 14087 h 6897"/>
                  <a:gd name="T74" fmla="*/ 786263 w 5367"/>
                  <a:gd name="T75" fmla="*/ 1933 h 6897"/>
                  <a:gd name="T76" fmla="*/ 728819 w 5367"/>
                  <a:gd name="T77" fmla="*/ 276 h 6897"/>
                  <a:gd name="T78" fmla="*/ 663366 w 5367"/>
                  <a:gd name="T79" fmla="*/ 9391 h 6897"/>
                  <a:gd name="T80" fmla="*/ 602332 w 5367"/>
                  <a:gd name="T81" fmla="*/ 28726 h 6897"/>
                  <a:gd name="T82" fmla="*/ 546545 w 5367"/>
                  <a:gd name="T83" fmla="*/ 57451 h 6897"/>
                  <a:gd name="T84" fmla="*/ 496282 w 5367"/>
                  <a:gd name="T85" fmla="*/ 95015 h 6897"/>
                  <a:gd name="T86" fmla="*/ 453751 w 5367"/>
                  <a:gd name="T87" fmla="*/ 139761 h 6897"/>
                  <a:gd name="T88" fmla="*/ 418954 w 5367"/>
                  <a:gd name="T89" fmla="*/ 191411 h 6897"/>
                  <a:gd name="T90" fmla="*/ 393546 w 5367"/>
                  <a:gd name="T91" fmla="*/ 248310 h 6897"/>
                  <a:gd name="T92" fmla="*/ 378356 w 5367"/>
                  <a:gd name="T93" fmla="*/ 309628 h 6897"/>
                  <a:gd name="T94" fmla="*/ 373938 w 5367"/>
                  <a:gd name="T95" fmla="*/ 365698 h 6897"/>
                  <a:gd name="T96" fmla="*/ 380013 w 5367"/>
                  <a:gd name="T97" fmla="*/ 430054 h 6897"/>
                  <a:gd name="T98" fmla="*/ 396584 w 5367"/>
                  <a:gd name="T99" fmla="*/ 491096 h 6897"/>
                  <a:gd name="T100" fmla="*/ 423372 w 5367"/>
                  <a:gd name="T101" fmla="*/ 547719 h 6897"/>
                  <a:gd name="T102" fmla="*/ 459551 w 5367"/>
                  <a:gd name="T103" fmla="*/ 597988 h 6897"/>
                  <a:gd name="T104" fmla="*/ 503186 w 5367"/>
                  <a:gd name="T105" fmla="*/ 641905 h 6897"/>
                  <a:gd name="T106" fmla="*/ 554278 w 5367"/>
                  <a:gd name="T107" fmla="*/ 678088 h 6897"/>
                  <a:gd name="T108" fmla="*/ 610894 w 5367"/>
                  <a:gd name="T109" fmla="*/ 705709 h 6897"/>
                  <a:gd name="T110" fmla="*/ 672756 w 5367"/>
                  <a:gd name="T111" fmla="*/ 723662 h 6897"/>
                  <a:gd name="T112" fmla="*/ 738209 w 5367"/>
                  <a:gd name="T113" fmla="*/ 730844 h 689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5367" h="6897">
                    <a:moveTo>
                      <a:pt x="2684" y="3025"/>
                    </a:moveTo>
                    <a:lnTo>
                      <a:pt x="2684" y="3025"/>
                    </a:lnTo>
                    <a:lnTo>
                      <a:pt x="2615" y="3026"/>
                    </a:lnTo>
                    <a:lnTo>
                      <a:pt x="2545" y="3029"/>
                    </a:lnTo>
                    <a:lnTo>
                      <a:pt x="2478" y="3035"/>
                    </a:lnTo>
                    <a:lnTo>
                      <a:pt x="2409" y="3043"/>
                    </a:lnTo>
                    <a:lnTo>
                      <a:pt x="2342" y="3054"/>
                    </a:lnTo>
                    <a:lnTo>
                      <a:pt x="2275" y="3066"/>
                    </a:lnTo>
                    <a:lnTo>
                      <a:pt x="2209" y="3081"/>
                    </a:lnTo>
                    <a:lnTo>
                      <a:pt x="2143" y="3099"/>
                    </a:lnTo>
                    <a:lnTo>
                      <a:pt x="2077" y="3118"/>
                    </a:lnTo>
                    <a:lnTo>
                      <a:pt x="2013" y="3140"/>
                    </a:lnTo>
                    <a:lnTo>
                      <a:pt x="1949" y="3163"/>
                    </a:lnTo>
                    <a:lnTo>
                      <a:pt x="1886" y="3189"/>
                    </a:lnTo>
                    <a:lnTo>
                      <a:pt x="1823" y="3217"/>
                    </a:lnTo>
                    <a:lnTo>
                      <a:pt x="1761" y="3247"/>
                    </a:lnTo>
                    <a:lnTo>
                      <a:pt x="1700" y="3279"/>
                    </a:lnTo>
                    <a:lnTo>
                      <a:pt x="1639" y="3313"/>
                    </a:lnTo>
                    <a:lnTo>
                      <a:pt x="1579" y="3349"/>
                    </a:lnTo>
                    <a:lnTo>
                      <a:pt x="1521" y="3386"/>
                    </a:lnTo>
                    <a:lnTo>
                      <a:pt x="1462" y="3426"/>
                    </a:lnTo>
                    <a:lnTo>
                      <a:pt x="1405" y="3468"/>
                    </a:lnTo>
                    <a:lnTo>
                      <a:pt x="1348" y="3511"/>
                    </a:lnTo>
                    <a:lnTo>
                      <a:pt x="1293" y="3556"/>
                    </a:lnTo>
                    <a:lnTo>
                      <a:pt x="1237" y="3603"/>
                    </a:lnTo>
                    <a:lnTo>
                      <a:pt x="1183" y="3651"/>
                    </a:lnTo>
                    <a:lnTo>
                      <a:pt x="1131" y="3702"/>
                    </a:lnTo>
                    <a:lnTo>
                      <a:pt x="1078" y="3753"/>
                    </a:lnTo>
                    <a:lnTo>
                      <a:pt x="1027" y="3807"/>
                    </a:lnTo>
                    <a:lnTo>
                      <a:pt x="976" y="3863"/>
                    </a:lnTo>
                    <a:lnTo>
                      <a:pt x="927" y="3920"/>
                    </a:lnTo>
                    <a:lnTo>
                      <a:pt x="880" y="3978"/>
                    </a:lnTo>
                    <a:lnTo>
                      <a:pt x="833" y="4038"/>
                    </a:lnTo>
                    <a:lnTo>
                      <a:pt x="786" y="4100"/>
                    </a:lnTo>
                    <a:lnTo>
                      <a:pt x="741" y="4163"/>
                    </a:lnTo>
                    <a:lnTo>
                      <a:pt x="698" y="4227"/>
                    </a:lnTo>
                    <a:lnTo>
                      <a:pt x="655" y="4293"/>
                    </a:lnTo>
                    <a:lnTo>
                      <a:pt x="613" y="4361"/>
                    </a:lnTo>
                    <a:lnTo>
                      <a:pt x="573" y="4429"/>
                    </a:lnTo>
                    <a:lnTo>
                      <a:pt x="533" y="4499"/>
                    </a:lnTo>
                    <a:lnTo>
                      <a:pt x="495" y="4570"/>
                    </a:lnTo>
                    <a:lnTo>
                      <a:pt x="458" y="4643"/>
                    </a:lnTo>
                    <a:lnTo>
                      <a:pt x="423" y="4717"/>
                    </a:lnTo>
                    <a:lnTo>
                      <a:pt x="388" y="4791"/>
                    </a:lnTo>
                    <a:lnTo>
                      <a:pt x="356" y="4868"/>
                    </a:lnTo>
                    <a:lnTo>
                      <a:pt x="324" y="4945"/>
                    </a:lnTo>
                    <a:lnTo>
                      <a:pt x="294" y="5024"/>
                    </a:lnTo>
                    <a:lnTo>
                      <a:pt x="265" y="5104"/>
                    </a:lnTo>
                    <a:lnTo>
                      <a:pt x="238" y="5185"/>
                    </a:lnTo>
                    <a:lnTo>
                      <a:pt x="211" y="5266"/>
                    </a:lnTo>
                    <a:lnTo>
                      <a:pt x="186" y="5349"/>
                    </a:lnTo>
                    <a:lnTo>
                      <a:pt x="163" y="5433"/>
                    </a:lnTo>
                    <a:lnTo>
                      <a:pt x="141" y="5518"/>
                    </a:lnTo>
                    <a:lnTo>
                      <a:pt x="121" y="5603"/>
                    </a:lnTo>
                    <a:lnTo>
                      <a:pt x="102" y="5690"/>
                    </a:lnTo>
                    <a:lnTo>
                      <a:pt x="85" y="5777"/>
                    </a:lnTo>
                    <a:lnTo>
                      <a:pt x="69" y="5866"/>
                    </a:lnTo>
                    <a:lnTo>
                      <a:pt x="54" y="5955"/>
                    </a:lnTo>
                    <a:lnTo>
                      <a:pt x="42" y="6045"/>
                    </a:lnTo>
                    <a:lnTo>
                      <a:pt x="31" y="6136"/>
                    </a:lnTo>
                    <a:lnTo>
                      <a:pt x="22" y="6227"/>
                    </a:lnTo>
                    <a:lnTo>
                      <a:pt x="14" y="6319"/>
                    </a:lnTo>
                    <a:lnTo>
                      <a:pt x="8" y="6413"/>
                    </a:lnTo>
                    <a:lnTo>
                      <a:pt x="4" y="6506"/>
                    </a:lnTo>
                    <a:lnTo>
                      <a:pt x="1" y="6600"/>
                    </a:lnTo>
                    <a:lnTo>
                      <a:pt x="0" y="6695"/>
                    </a:lnTo>
                    <a:lnTo>
                      <a:pt x="1" y="6796"/>
                    </a:lnTo>
                    <a:lnTo>
                      <a:pt x="5" y="6897"/>
                    </a:lnTo>
                    <a:lnTo>
                      <a:pt x="5364" y="6897"/>
                    </a:lnTo>
                    <a:lnTo>
                      <a:pt x="5366" y="6796"/>
                    </a:lnTo>
                    <a:lnTo>
                      <a:pt x="5367" y="6695"/>
                    </a:lnTo>
                    <a:lnTo>
                      <a:pt x="5367" y="6600"/>
                    </a:lnTo>
                    <a:lnTo>
                      <a:pt x="5364" y="6506"/>
                    </a:lnTo>
                    <a:lnTo>
                      <a:pt x="5359" y="6413"/>
                    </a:lnTo>
                    <a:lnTo>
                      <a:pt x="5353" y="6319"/>
                    </a:lnTo>
                    <a:lnTo>
                      <a:pt x="5346" y="6227"/>
                    </a:lnTo>
                    <a:lnTo>
                      <a:pt x="5337" y="6136"/>
                    </a:lnTo>
                    <a:lnTo>
                      <a:pt x="5325" y="6045"/>
                    </a:lnTo>
                    <a:lnTo>
                      <a:pt x="5313" y="5955"/>
                    </a:lnTo>
                    <a:lnTo>
                      <a:pt x="5298" y="5866"/>
                    </a:lnTo>
                    <a:lnTo>
                      <a:pt x="5283" y="5777"/>
                    </a:lnTo>
                    <a:lnTo>
                      <a:pt x="5266" y="5690"/>
                    </a:lnTo>
                    <a:lnTo>
                      <a:pt x="5247" y="5603"/>
                    </a:lnTo>
                    <a:lnTo>
                      <a:pt x="5226" y="5518"/>
                    </a:lnTo>
                    <a:lnTo>
                      <a:pt x="5205" y="5433"/>
                    </a:lnTo>
                    <a:lnTo>
                      <a:pt x="5181" y="5349"/>
                    </a:lnTo>
                    <a:lnTo>
                      <a:pt x="5157" y="5266"/>
                    </a:lnTo>
                    <a:lnTo>
                      <a:pt x="5131" y="5185"/>
                    </a:lnTo>
                    <a:lnTo>
                      <a:pt x="5103" y="5104"/>
                    </a:lnTo>
                    <a:lnTo>
                      <a:pt x="5073" y="5024"/>
                    </a:lnTo>
                    <a:lnTo>
                      <a:pt x="5043" y="4945"/>
                    </a:lnTo>
                    <a:lnTo>
                      <a:pt x="5012" y="4868"/>
                    </a:lnTo>
                    <a:lnTo>
                      <a:pt x="4979" y="4791"/>
                    </a:lnTo>
                    <a:lnTo>
                      <a:pt x="4945" y="4717"/>
                    </a:lnTo>
                    <a:lnTo>
                      <a:pt x="4909" y="4643"/>
                    </a:lnTo>
                    <a:lnTo>
                      <a:pt x="4872" y="4570"/>
                    </a:lnTo>
                    <a:lnTo>
                      <a:pt x="4834" y="4499"/>
                    </a:lnTo>
                    <a:lnTo>
                      <a:pt x="4796" y="4429"/>
                    </a:lnTo>
                    <a:lnTo>
                      <a:pt x="4755" y="4361"/>
                    </a:lnTo>
                    <a:lnTo>
                      <a:pt x="4713" y="4293"/>
                    </a:lnTo>
                    <a:lnTo>
                      <a:pt x="4671" y="4227"/>
                    </a:lnTo>
                    <a:lnTo>
                      <a:pt x="4627" y="4163"/>
                    </a:lnTo>
                    <a:lnTo>
                      <a:pt x="4582" y="4100"/>
                    </a:lnTo>
                    <a:lnTo>
                      <a:pt x="4536" y="4038"/>
                    </a:lnTo>
                    <a:lnTo>
                      <a:pt x="4489" y="3978"/>
                    </a:lnTo>
                    <a:lnTo>
                      <a:pt x="4440" y="3920"/>
                    </a:lnTo>
                    <a:lnTo>
                      <a:pt x="4391" y="3863"/>
                    </a:lnTo>
                    <a:lnTo>
                      <a:pt x="4340" y="3807"/>
                    </a:lnTo>
                    <a:lnTo>
                      <a:pt x="4290" y="3753"/>
                    </a:lnTo>
                    <a:lnTo>
                      <a:pt x="4238" y="3702"/>
                    </a:lnTo>
                    <a:lnTo>
                      <a:pt x="4184" y="3651"/>
                    </a:lnTo>
                    <a:lnTo>
                      <a:pt x="4130" y="3603"/>
                    </a:lnTo>
                    <a:lnTo>
                      <a:pt x="4076" y="3556"/>
                    </a:lnTo>
                    <a:lnTo>
                      <a:pt x="4020" y="3511"/>
                    </a:lnTo>
                    <a:lnTo>
                      <a:pt x="3963" y="3468"/>
                    </a:lnTo>
                    <a:lnTo>
                      <a:pt x="3906" y="3426"/>
                    </a:lnTo>
                    <a:lnTo>
                      <a:pt x="3848" y="3386"/>
                    </a:lnTo>
                    <a:lnTo>
                      <a:pt x="3788" y="3349"/>
                    </a:lnTo>
                    <a:lnTo>
                      <a:pt x="3728" y="3313"/>
                    </a:lnTo>
                    <a:lnTo>
                      <a:pt x="3668" y="3279"/>
                    </a:lnTo>
                    <a:lnTo>
                      <a:pt x="3607" y="3247"/>
                    </a:lnTo>
                    <a:lnTo>
                      <a:pt x="3545" y="3217"/>
                    </a:lnTo>
                    <a:lnTo>
                      <a:pt x="3482" y="3189"/>
                    </a:lnTo>
                    <a:lnTo>
                      <a:pt x="3419" y="3163"/>
                    </a:lnTo>
                    <a:lnTo>
                      <a:pt x="3355" y="3140"/>
                    </a:lnTo>
                    <a:lnTo>
                      <a:pt x="3290" y="3118"/>
                    </a:lnTo>
                    <a:lnTo>
                      <a:pt x="3225" y="3099"/>
                    </a:lnTo>
                    <a:lnTo>
                      <a:pt x="3159" y="3081"/>
                    </a:lnTo>
                    <a:lnTo>
                      <a:pt x="3093" y="3066"/>
                    </a:lnTo>
                    <a:lnTo>
                      <a:pt x="3025" y="3054"/>
                    </a:lnTo>
                    <a:lnTo>
                      <a:pt x="2958" y="3043"/>
                    </a:lnTo>
                    <a:lnTo>
                      <a:pt x="2891" y="3035"/>
                    </a:lnTo>
                    <a:lnTo>
                      <a:pt x="2822" y="3029"/>
                    </a:lnTo>
                    <a:lnTo>
                      <a:pt x="2753" y="3026"/>
                    </a:lnTo>
                    <a:lnTo>
                      <a:pt x="2684" y="3025"/>
                    </a:lnTo>
                    <a:close/>
                    <a:moveTo>
                      <a:pt x="2708" y="2647"/>
                    </a:moveTo>
                    <a:lnTo>
                      <a:pt x="2708" y="2647"/>
                    </a:lnTo>
                    <a:lnTo>
                      <a:pt x="2743" y="2646"/>
                    </a:lnTo>
                    <a:lnTo>
                      <a:pt x="2778" y="2645"/>
                    </a:lnTo>
                    <a:lnTo>
                      <a:pt x="2813" y="2643"/>
                    </a:lnTo>
                    <a:lnTo>
                      <a:pt x="2847" y="2640"/>
                    </a:lnTo>
                    <a:lnTo>
                      <a:pt x="2882" y="2636"/>
                    </a:lnTo>
                    <a:lnTo>
                      <a:pt x="2915" y="2631"/>
                    </a:lnTo>
                    <a:lnTo>
                      <a:pt x="2949" y="2626"/>
                    </a:lnTo>
                    <a:lnTo>
                      <a:pt x="2982" y="2620"/>
                    </a:lnTo>
                    <a:lnTo>
                      <a:pt x="3014" y="2613"/>
                    </a:lnTo>
                    <a:lnTo>
                      <a:pt x="3047" y="2605"/>
                    </a:lnTo>
                    <a:lnTo>
                      <a:pt x="3079" y="2596"/>
                    </a:lnTo>
                    <a:lnTo>
                      <a:pt x="3112" y="2587"/>
                    </a:lnTo>
                    <a:lnTo>
                      <a:pt x="3144" y="2577"/>
                    </a:lnTo>
                    <a:lnTo>
                      <a:pt x="3175" y="2566"/>
                    </a:lnTo>
                    <a:lnTo>
                      <a:pt x="3205" y="2555"/>
                    </a:lnTo>
                    <a:lnTo>
                      <a:pt x="3236" y="2542"/>
                    </a:lnTo>
                    <a:lnTo>
                      <a:pt x="3266" y="2530"/>
                    </a:lnTo>
                    <a:lnTo>
                      <a:pt x="3297" y="2517"/>
                    </a:lnTo>
                    <a:lnTo>
                      <a:pt x="3326" y="2502"/>
                    </a:lnTo>
                    <a:lnTo>
                      <a:pt x="3355" y="2487"/>
                    </a:lnTo>
                    <a:lnTo>
                      <a:pt x="3383" y="2472"/>
                    </a:lnTo>
                    <a:lnTo>
                      <a:pt x="3411" y="2455"/>
                    </a:lnTo>
                    <a:lnTo>
                      <a:pt x="3439" y="2438"/>
                    </a:lnTo>
                    <a:lnTo>
                      <a:pt x="3466" y="2421"/>
                    </a:lnTo>
                    <a:lnTo>
                      <a:pt x="3493" y="2403"/>
                    </a:lnTo>
                    <a:lnTo>
                      <a:pt x="3519" y="2384"/>
                    </a:lnTo>
                    <a:lnTo>
                      <a:pt x="3545" y="2365"/>
                    </a:lnTo>
                    <a:lnTo>
                      <a:pt x="3571" y="2345"/>
                    </a:lnTo>
                    <a:lnTo>
                      <a:pt x="3596" y="2324"/>
                    </a:lnTo>
                    <a:lnTo>
                      <a:pt x="3619" y="2303"/>
                    </a:lnTo>
                    <a:lnTo>
                      <a:pt x="3643" y="2282"/>
                    </a:lnTo>
                    <a:lnTo>
                      <a:pt x="3667" y="2259"/>
                    </a:lnTo>
                    <a:lnTo>
                      <a:pt x="3689" y="2237"/>
                    </a:lnTo>
                    <a:lnTo>
                      <a:pt x="3711" y="2213"/>
                    </a:lnTo>
                    <a:lnTo>
                      <a:pt x="3733" y="2189"/>
                    </a:lnTo>
                    <a:lnTo>
                      <a:pt x="3754" y="2165"/>
                    </a:lnTo>
                    <a:lnTo>
                      <a:pt x="3774" y="2140"/>
                    </a:lnTo>
                    <a:lnTo>
                      <a:pt x="3795" y="2115"/>
                    </a:lnTo>
                    <a:lnTo>
                      <a:pt x="3814" y="2089"/>
                    </a:lnTo>
                    <a:lnTo>
                      <a:pt x="3832" y="2063"/>
                    </a:lnTo>
                    <a:lnTo>
                      <a:pt x="3850" y="2036"/>
                    </a:lnTo>
                    <a:lnTo>
                      <a:pt x="3868" y="2010"/>
                    </a:lnTo>
                    <a:lnTo>
                      <a:pt x="3884" y="1983"/>
                    </a:lnTo>
                    <a:lnTo>
                      <a:pt x="3900" y="1954"/>
                    </a:lnTo>
                    <a:lnTo>
                      <a:pt x="3915" y="1925"/>
                    </a:lnTo>
                    <a:lnTo>
                      <a:pt x="3930" y="1897"/>
                    </a:lnTo>
                    <a:lnTo>
                      <a:pt x="3944" y="1868"/>
                    </a:lnTo>
                    <a:lnTo>
                      <a:pt x="3957" y="1839"/>
                    </a:lnTo>
                    <a:lnTo>
                      <a:pt x="3970" y="1808"/>
                    </a:lnTo>
                    <a:lnTo>
                      <a:pt x="3981" y="1778"/>
                    </a:lnTo>
                    <a:lnTo>
                      <a:pt x="3993" y="1748"/>
                    </a:lnTo>
                    <a:lnTo>
                      <a:pt x="4003" y="1717"/>
                    </a:lnTo>
                    <a:lnTo>
                      <a:pt x="4012" y="1686"/>
                    </a:lnTo>
                    <a:lnTo>
                      <a:pt x="4021" y="1654"/>
                    </a:lnTo>
                    <a:lnTo>
                      <a:pt x="4029" y="1622"/>
                    </a:lnTo>
                    <a:lnTo>
                      <a:pt x="4036" y="1590"/>
                    </a:lnTo>
                    <a:lnTo>
                      <a:pt x="4042" y="1557"/>
                    </a:lnTo>
                    <a:lnTo>
                      <a:pt x="4048" y="1525"/>
                    </a:lnTo>
                    <a:lnTo>
                      <a:pt x="4052" y="1492"/>
                    </a:lnTo>
                    <a:lnTo>
                      <a:pt x="4057" y="1459"/>
                    </a:lnTo>
                    <a:lnTo>
                      <a:pt x="4060" y="1425"/>
                    </a:lnTo>
                    <a:lnTo>
                      <a:pt x="4062" y="1391"/>
                    </a:lnTo>
                    <a:lnTo>
                      <a:pt x="4063" y="1357"/>
                    </a:lnTo>
                    <a:lnTo>
                      <a:pt x="4063" y="1324"/>
                    </a:lnTo>
                    <a:lnTo>
                      <a:pt x="4063" y="1289"/>
                    </a:lnTo>
                    <a:lnTo>
                      <a:pt x="4062" y="1255"/>
                    </a:lnTo>
                    <a:lnTo>
                      <a:pt x="4060" y="1221"/>
                    </a:lnTo>
                    <a:lnTo>
                      <a:pt x="4057" y="1188"/>
                    </a:lnTo>
                    <a:lnTo>
                      <a:pt x="4052" y="1155"/>
                    </a:lnTo>
                    <a:lnTo>
                      <a:pt x="4048" y="1121"/>
                    </a:lnTo>
                    <a:lnTo>
                      <a:pt x="4042" y="1089"/>
                    </a:lnTo>
                    <a:lnTo>
                      <a:pt x="4036" y="1057"/>
                    </a:lnTo>
                    <a:lnTo>
                      <a:pt x="4029" y="1025"/>
                    </a:lnTo>
                    <a:lnTo>
                      <a:pt x="4021" y="993"/>
                    </a:lnTo>
                    <a:lnTo>
                      <a:pt x="4012" y="962"/>
                    </a:lnTo>
                    <a:lnTo>
                      <a:pt x="4003" y="930"/>
                    </a:lnTo>
                    <a:lnTo>
                      <a:pt x="3993" y="899"/>
                    </a:lnTo>
                    <a:lnTo>
                      <a:pt x="3981" y="868"/>
                    </a:lnTo>
                    <a:lnTo>
                      <a:pt x="3970" y="838"/>
                    </a:lnTo>
                    <a:lnTo>
                      <a:pt x="3957" y="809"/>
                    </a:lnTo>
                    <a:lnTo>
                      <a:pt x="3944" y="778"/>
                    </a:lnTo>
                    <a:lnTo>
                      <a:pt x="3930" y="750"/>
                    </a:lnTo>
                    <a:lnTo>
                      <a:pt x="3915" y="721"/>
                    </a:lnTo>
                    <a:lnTo>
                      <a:pt x="3900" y="693"/>
                    </a:lnTo>
                    <a:lnTo>
                      <a:pt x="3884" y="665"/>
                    </a:lnTo>
                    <a:lnTo>
                      <a:pt x="3868" y="638"/>
                    </a:lnTo>
                    <a:lnTo>
                      <a:pt x="3850" y="610"/>
                    </a:lnTo>
                    <a:lnTo>
                      <a:pt x="3832" y="584"/>
                    </a:lnTo>
                    <a:lnTo>
                      <a:pt x="3814" y="557"/>
                    </a:lnTo>
                    <a:lnTo>
                      <a:pt x="3795" y="532"/>
                    </a:lnTo>
                    <a:lnTo>
                      <a:pt x="3774" y="506"/>
                    </a:lnTo>
                    <a:lnTo>
                      <a:pt x="3754" y="481"/>
                    </a:lnTo>
                    <a:lnTo>
                      <a:pt x="3733" y="458"/>
                    </a:lnTo>
                    <a:lnTo>
                      <a:pt x="3711" y="433"/>
                    </a:lnTo>
                    <a:lnTo>
                      <a:pt x="3689" y="411"/>
                    </a:lnTo>
                    <a:lnTo>
                      <a:pt x="3667" y="388"/>
                    </a:lnTo>
                    <a:lnTo>
                      <a:pt x="3643" y="366"/>
                    </a:lnTo>
                    <a:lnTo>
                      <a:pt x="3619" y="344"/>
                    </a:lnTo>
                    <a:lnTo>
                      <a:pt x="3596" y="323"/>
                    </a:lnTo>
                    <a:lnTo>
                      <a:pt x="3571" y="303"/>
                    </a:lnTo>
                    <a:lnTo>
                      <a:pt x="3545" y="282"/>
                    </a:lnTo>
                    <a:lnTo>
                      <a:pt x="3519" y="263"/>
                    </a:lnTo>
                    <a:lnTo>
                      <a:pt x="3493" y="244"/>
                    </a:lnTo>
                    <a:lnTo>
                      <a:pt x="3466" y="226"/>
                    </a:lnTo>
                    <a:lnTo>
                      <a:pt x="3439" y="208"/>
                    </a:lnTo>
                    <a:lnTo>
                      <a:pt x="3411" y="191"/>
                    </a:lnTo>
                    <a:lnTo>
                      <a:pt x="3383" y="176"/>
                    </a:lnTo>
                    <a:lnTo>
                      <a:pt x="3355" y="160"/>
                    </a:lnTo>
                    <a:lnTo>
                      <a:pt x="3326" y="145"/>
                    </a:lnTo>
                    <a:lnTo>
                      <a:pt x="3297" y="131"/>
                    </a:lnTo>
                    <a:lnTo>
                      <a:pt x="3266" y="117"/>
                    </a:lnTo>
                    <a:lnTo>
                      <a:pt x="3236" y="104"/>
                    </a:lnTo>
                    <a:lnTo>
                      <a:pt x="3205" y="92"/>
                    </a:lnTo>
                    <a:lnTo>
                      <a:pt x="3175" y="80"/>
                    </a:lnTo>
                    <a:lnTo>
                      <a:pt x="3144" y="70"/>
                    </a:lnTo>
                    <a:lnTo>
                      <a:pt x="3112" y="60"/>
                    </a:lnTo>
                    <a:lnTo>
                      <a:pt x="3079" y="51"/>
                    </a:lnTo>
                    <a:lnTo>
                      <a:pt x="3047" y="42"/>
                    </a:lnTo>
                    <a:lnTo>
                      <a:pt x="3014" y="34"/>
                    </a:lnTo>
                    <a:lnTo>
                      <a:pt x="2982" y="27"/>
                    </a:lnTo>
                    <a:lnTo>
                      <a:pt x="2949" y="20"/>
                    </a:lnTo>
                    <a:lnTo>
                      <a:pt x="2915" y="15"/>
                    </a:lnTo>
                    <a:lnTo>
                      <a:pt x="2882" y="10"/>
                    </a:lnTo>
                    <a:lnTo>
                      <a:pt x="2847" y="7"/>
                    </a:lnTo>
                    <a:lnTo>
                      <a:pt x="2813" y="4"/>
                    </a:lnTo>
                    <a:lnTo>
                      <a:pt x="2778" y="1"/>
                    </a:lnTo>
                    <a:lnTo>
                      <a:pt x="2743" y="0"/>
                    </a:lnTo>
                    <a:lnTo>
                      <a:pt x="2708" y="0"/>
                    </a:lnTo>
                    <a:lnTo>
                      <a:pt x="2673" y="0"/>
                    </a:lnTo>
                    <a:lnTo>
                      <a:pt x="2639" y="1"/>
                    </a:lnTo>
                    <a:lnTo>
                      <a:pt x="2605" y="4"/>
                    </a:lnTo>
                    <a:lnTo>
                      <a:pt x="2570" y="7"/>
                    </a:lnTo>
                    <a:lnTo>
                      <a:pt x="2536" y="10"/>
                    </a:lnTo>
                    <a:lnTo>
                      <a:pt x="2503" y="15"/>
                    </a:lnTo>
                    <a:lnTo>
                      <a:pt x="2469" y="20"/>
                    </a:lnTo>
                    <a:lnTo>
                      <a:pt x="2436" y="27"/>
                    </a:lnTo>
                    <a:lnTo>
                      <a:pt x="2402" y="34"/>
                    </a:lnTo>
                    <a:lnTo>
                      <a:pt x="2370" y="42"/>
                    </a:lnTo>
                    <a:lnTo>
                      <a:pt x="2338" y="51"/>
                    </a:lnTo>
                    <a:lnTo>
                      <a:pt x="2306" y="60"/>
                    </a:lnTo>
                    <a:lnTo>
                      <a:pt x="2274" y="70"/>
                    </a:lnTo>
                    <a:lnTo>
                      <a:pt x="2243" y="80"/>
                    </a:lnTo>
                    <a:lnTo>
                      <a:pt x="2212" y="92"/>
                    </a:lnTo>
                    <a:lnTo>
                      <a:pt x="2181" y="104"/>
                    </a:lnTo>
                    <a:lnTo>
                      <a:pt x="2152" y="117"/>
                    </a:lnTo>
                    <a:lnTo>
                      <a:pt x="2121" y="131"/>
                    </a:lnTo>
                    <a:lnTo>
                      <a:pt x="2092" y="145"/>
                    </a:lnTo>
                    <a:lnTo>
                      <a:pt x="2063" y="160"/>
                    </a:lnTo>
                    <a:lnTo>
                      <a:pt x="2035" y="176"/>
                    </a:lnTo>
                    <a:lnTo>
                      <a:pt x="2007" y="191"/>
                    </a:lnTo>
                    <a:lnTo>
                      <a:pt x="1979" y="208"/>
                    </a:lnTo>
                    <a:lnTo>
                      <a:pt x="1952" y="226"/>
                    </a:lnTo>
                    <a:lnTo>
                      <a:pt x="1925" y="244"/>
                    </a:lnTo>
                    <a:lnTo>
                      <a:pt x="1899" y="263"/>
                    </a:lnTo>
                    <a:lnTo>
                      <a:pt x="1873" y="282"/>
                    </a:lnTo>
                    <a:lnTo>
                      <a:pt x="1847" y="303"/>
                    </a:lnTo>
                    <a:lnTo>
                      <a:pt x="1822" y="323"/>
                    </a:lnTo>
                    <a:lnTo>
                      <a:pt x="1797" y="344"/>
                    </a:lnTo>
                    <a:lnTo>
                      <a:pt x="1774" y="366"/>
                    </a:lnTo>
                    <a:lnTo>
                      <a:pt x="1751" y="388"/>
                    </a:lnTo>
                    <a:lnTo>
                      <a:pt x="1728" y="411"/>
                    </a:lnTo>
                    <a:lnTo>
                      <a:pt x="1706" y="433"/>
                    </a:lnTo>
                    <a:lnTo>
                      <a:pt x="1685" y="458"/>
                    </a:lnTo>
                    <a:lnTo>
                      <a:pt x="1664" y="481"/>
                    </a:lnTo>
                    <a:lnTo>
                      <a:pt x="1643" y="506"/>
                    </a:lnTo>
                    <a:lnTo>
                      <a:pt x="1623" y="532"/>
                    </a:lnTo>
                    <a:lnTo>
                      <a:pt x="1604" y="557"/>
                    </a:lnTo>
                    <a:lnTo>
                      <a:pt x="1586" y="584"/>
                    </a:lnTo>
                    <a:lnTo>
                      <a:pt x="1568" y="610"/>
                    </a:lnTo>
                    <a:lnTo>
                      <a:pt x="1550" y="638"/>
                    </a:lnTo>
                    <a:lnTo>
                      <a:pt x="1533" y="665"/>
                    </a:lnTo>
                    <a:lnTo>
                      <a:pt x="1517" y="693"/>
                    </a:lnTo>
                    <a:lnTo>
                      <a:pt x="1503" y="721"/>
                    </a:lnTo>
                    <a:lnTo>
                      <a:pt x="1488" y="750"/>
                    </a:lnTo>
                    <a:lnTo>
                      <a:pt x="1474" y="778"/>
                    </a:lnTo>
                    <a:lnTo>
                      <a:pt x="1461" y="809"/>
                    </a:lnTo>
                    <a:lnTo>
                      <a:pt x="1448" y="838"/>
                    </a:lnTo>
                    <a:lnTo>
                      <a:pt x="1436" y="868"/>
                    </a:lnTo>
                    <a:lnTo>
                      <a:pt x="1425" y="899"/>
                    </a:lnTo>
                    <a:lnTo>
                      <a:pt x="1415" y="930"/>
                    </a:lnTo>
                    <a:lnTo>
                      <a:pt x="1406" y="962"/>
                    </a:lnTo>
                    <a:lnTo>
                      <a:pt x="1397" y="993"/>
                    </a:lnTo>
                    <a:lnTo>
                      <a:pt x="1389" y="1025"/>
                    </a:lnTo>
                    <a:lnTo>
                      <a:pt x="1381" y="1057"/>
                    </a:lnTo>
                    <a:lnTo>
                      <a:pt x="1376" y="1089"/>
                    </a:lnTo>
                    <a:lnTo>
                      <a:pt x="1370" y="1121"/>
                    </a:lnTo>
                    <a:lnTo>
                      <a:pt x="1366" y="1155"/>
                    </a:lnTo>
                    <a:lnTo>
                      <a:pt x="1361" y="1188"/>
                    </a:lnTo>
                    <a:lnTo>
                      <a:pt x="1358" y="1221"/>
                    </a:lnTo>
                    <a:lnTo>
                      <a:pt x="1355" y="1255"/>
                    </a:lnTo>
                    <a:lnTo>
                      <a:pt x="1354" y="1289"/>
                    </a:lnTo>
                    <a:lnTo>
                      <a:pt x="1354" y="1324"/>
                    </a:lnTo>
                    <a:lnTo>
                      <a:pt x="1354" y="1357"/>
                    </a:lnTo>
                    <a:lnTo>
                      <a:pt x="1355" y="1391"/>
                    </a:lnTo>
                    <a:lnTo>
                      <a:pt x="1358" y="1425"/>
                    </a:lnTo>
                    <a:lnTo>
                      <a:pt x="1361" y="1459"/>
                    </a:lnTo>
                    <a:lnTo>
                      <a:pt x="1366" y="1492"/>
                    </a:lnTo>
                    <a:lnTo>
                      <a:pt x="1370" y="1525"/>
                    </a:lnTo>
                    <a:lnTo>
                      <a:pt x="1376" y="1557"/>
                    </a:lnTo>
                    <a:lnTo>
                      <a:pt x="1381" y="1590"/>
                    </a:lnTo>
                    <a:lnTo>
                      <a:pt x="1389" y="1622"/>
                    </a:lnTo>
                    <a:lnTo>
                      <a:pt x="1397" y="1654"/>
                    </a:lnTo>
                    <a:lnTo>
                      <a:pt x="1406" y="1686"/>
                    </a:lnTo>
                    <a:lnTo>
                      <a:pt x="1415" y="1717"/>
                    </a:lnTo>
                    <a:lnTo>
                      <a:pt x="1425" y="1748"/>
                    </a:lnTo>
                    <a:lnTo>
                      <a:pt x="1436" y="1778"/>
                    </a:lnTo>
                    <a:lnTo>
                      <a:pt x="1448" y="1808"/>
                    </a:lnTo>
                    <a:lnTo>
                      <a:pt x="1461" y="1839"/>
                    </a:lnTo>
                    <a:lnTo>
                      <a:pt x="1474" y="1868"/>
                    </a:lnTo>
                    <a:lnTo>
                      <a:pt x="1488" y="1897"/>
                    </a:lnTo>
                    <a:lnTo>
                      <a:pt x="1503" y="1925"/>
                    </a:lnTo>
                    <a:lnTo>
                      <a:pt x="1517" y="1954"/>
                    </a:lnTo>
                    <a:lnTo>
                      <a:pt x="1533" y="1983"/>
                    </a:lnTo>
                    <a:lnTo>
                      <a:pt x="1550" y="2010"/>
                    </a:lnTo>
                    <a:lnTo>
                      <a:pt x="1568" y="2036"/>
                    </a:lnTo>
                    <a:lnTo>
                      <a:pt x="1586" y="2063"/>
                    </a:lnTo>
                    <a:lnTo>
                      <a:pt x="1604" y="2089"/>
                    </a:lnTo>
                    <a:lnTo>
                      <a:pt x="1623" y="2115"/>
                    </a:lnTo>
                    <a:lnTo>
                      <a:pt x="1643" y="2140"/>
                    </a:lnTo>
                    <a:lnTo>
                      <a:pt x="1664" y="2165"/>
                    </a:lnTo>
                    <a:lnTo>
                      <a:pt x="1685" y="2189"/>
                    </a:lnTo>
                    <a:lnTo>
                      <a:pt x="1706" y="2213"/>
                    </a:lnTo>
                    <a:lnTo>
                      <a:pt x="1728" y="2237"/>
                    </a:lnTo>
                    <a:lnTo>
                      <a:pt x="1751" y="2259"/>
                    </a:lnTo>
                    <a:lnTo>
                      <a:pt x="1774" y="2282"/>
                    </a:lnTo>
                    <a:lnTo>
                      <a:pt x="1797" y="2303"/>
                    </a:lnTo>
                    <a:lnTo>
                      <a:pt x="1822" y="2324"/>
                    </a:lnTo>
                    <a:lnTo>
                      <a:pt x="1847" y="2345"/>
                    </a:lnTo>
                    <a:lnTo>
                      <a:pt x="1873" y="2365"/>
                    </a:lnTo>
                    <a:lnTo>
                      <a:pt x="1899" y="2384"/>
                    </a:lnTo>
                    <a:lnTo>
                      <a:pt x="1925" y="2403"/>
                    </a:lnTo>
                    <a:lnTo>
                      <a:pt x="1952" y="2421"/>
                    </a:lnTo>
                    <a:lnTo>
                      <a:pt x="1979" y="2438"/>
                    </a:lnTo>
                    <a:lnTo>
                      <a:pt x="2007" y="2455"/>
                    </a:lnTo>
                    <a:lnTo>
                      <a:pt x="2035" y="2472"/>
                    </a:lnTo>
                    <a:lnTo>
                      <a:pt x="2063" y="2487"/>
                    </a:lnTo>
                    <a:lnTo>
                      <a:pt x="2092" y="2502"/>
                    </a:lnTo>
                    <a:lnTo>
                      <a:pt x="2121" y="2517"/>
                    </a:lnTo>
                    <a:lnTo>
                      <a:pt x="2152" y="2530"/>
                    </a:lnTo>
                    <a:lnTo>
                      <a:pt x="2181" y="2542"/>
                    </a:lnTo>
                    <a:lnTo>
                      <a:pt x="2212" y="2555"/>
                    </a:lnTo>
                    <a:lnTo>
                      <a:pt x="2243" y="2566"/>
                    </a:lnTo>
                    <a:lnTo>
                      <a:pt x="2274" y="2577"/>
                    </a:lnTo>
                    <a:lnTo>
                      <a:pt x="2306" y="2587"/>
                    </a:lnTo>
                    <a:lnTo>
                      <a:pt x="2338" y="2596"/>
                    </a:lnTo>
                    <a:lnTo>
                      <a:pt x="2370" y="2605"/>
                    </a:lnTo>
                    <a:lnTo>
                      <a:pt x="2402" y="2613"/>
                    </a:lnTo>
                    <a:lnTo>
                      <a:pt x="2436" y="2620"/>
                    </a:lnTo>
                    <a:lnTo>
                      <a:pt x="2469" y="2626"/>
                    </a:lnTo>
                    <a:lnTo>
                      <a:pt x="2503" y="2631"/>
                    </a:lnTo>
                    <a:lnTo>
                      <a:pt x="2536" y="2636"/>
                    </a:lnTo>
                    <a:lnTo>
                      <a:pt x="2570" y="2640"/>
                    </a:lnTo>
                    <a:lnTo>
                      <a:pt x="2605" y="2643"/>
                    </a:lnTo>
                    <a:lnTo>
                      <a:pt x="2639" y="2645"/>
                    </a:lnTo>
                    <a:lnTo>
                      <a:pt x="2673" y="2646"/>
                    </a:lnTo>
                    <a:lnTo>
                      <a:pt x="2708" y="26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9338" name="组合 1025"/>
            <p:cNvGrpSpPr>
              <a:grpSpLocks/>
            </p:cNvGrpSpPr>
            <p:nvPr/>
          </p:nvGrpSpPr>
          <p:grpSpPr bwMode="auto">
            <a:xfrm>
              <a:off x="1841" y="3032"/>
              <a:ext cx="245" cy="255"/>
              <a:chOff x="5253802" y="3856218"/>
              <a:chExt cx="317004" cy="317004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5253848" y="3856218"/>
                <a:ext cx="317127" cy="317003"/>
              </a:xfrm>
              <a:prstGeom prst="ellipse">
                <a:avLst/>
              </a:prstGeom>
              <a:solidFill>
                <a:srgbClr val="4B64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6" name="KSO_Shape"/>
              <p:cNvSpPr/>
              <p:nvPr/>
            </p:nvSpPr>
            <p:spPr bwMode="auto">
              <a:xfrm>
                <a:off x="5310424" y="3908430"/>
                <a:ext cx="203974" cy="192688"/>
              </a:xfrm>
              <a:custGeom>
                <a:avLst/>
                <a:gdLst/>
                <a:ahLst/>
                <a:cxnLst/>
                <a:rect l="0" t="0" r="r" b="b"/>
                <a:pathLst>
                  <a:path w="1917701" h="1819275">
                    <a:moveTo>
                      <a:pt x="711992" y="795933"/>
                    </a:moveTo>
                    <a:lnTo>
                      <a:pt x="722042" y="796197"/>
                    </a:lnTo>
                    <a:lnTo>
                      <a:pt x="731828" y="796462"/>
                    </a:lnTo>
                    <a:lnTo>
                      <a:pt x="742143" y="796991"/>
                    </a:lnTo>
                    <a:lnTo>
                      <a:pt x="751929" y="797784"/>
                    </a:lnTo>
                    <a:lnTo>
                      <a:pt x="761979" y="798577"/>
                    </a:lnTo>
                    <a:lnTo>
                      <a:pt x="771765" y="799635"/>
                    </a:lnTo>
                    <a:lnTo>
                      <a:pt x="781551" y="800957"/>
                    </a:lnTo>
                    <a:lnTo>
                      <a:pt x="791337" y="802544"/>
                    </a:lnTo>
                    <a:lnTo>
                      <a:pt x="800858" y="804130"/>
                    </a:lnTo>
                    <a:lnTo>
                      <a:pt x="810644" y="805981"/>
                    </a:lnTo>
                    <a:lnTo>
                      <a:pt x="820166" y="807832"/>
                    </a:lnTo>
                    <a:lnTo>
                      <a:pt x="829687" y="810212"/>
                    </a:lnTo>
                    <a:lnTo>
                      <a:pt x="839473" y="812592"/>
                    </a:lnTo>
                    <a:lnTo>
                      <a:pt x="848994" y="814972"/>
                    </a:lnTo>
                    <a:lnTo>
                      <a:pt x="858252" y="817616"/>
                    </a:lnTo>
                    <a:lnTo>
                      <a:pt x="867773" y="820525"/>
                    </a:lnTo>
                    <a:lnTo>
                      <a:pt x="886551" y="826871"/>
                    </a:lnTo>
                    <a:lnTo>
                      <a:pt x="905065" y="833746"/>
                    </a:lnTo>
                    <a:lnTo>
                      <a:pt x="923315" y="841415"/>
                    </a:lnTo>
                    <a:lnTo>
                      <a:pt x="941300" y="849612"/>
                    </a:lnTo>
                    <a:lnTo>
                      <a:pt x="959284" y="858603"/>
                    </a:lnTo>
                    <a:lnTo>
                      <a:pt x="976740" y="868122"/>
                    </a:lnTo>
                    <a:lnTo>
                      <a:pt x="993932" y="878170"/>
                    </a:lnTo>
                    <a:lnTo>
                      <a:pt x="1011123" y="889012"/>
                    </a:lnTo>
                    <a:lnTo>
                      <a:pt x="1003189" y="891392"/>
                    </a:lnTo>
                    <a:lnTo>
                      <a:pt x="995254" y="893772"/>
                    </a:lnTo>
                    <a:lnTo>
                      <a:pt x="987055" y="896416"/>
                    </a:lnTo>
                    <a:lnTo>
                      <a:pt x="979121" y="899325"/>
                    </a:lnTo>
                    <a:lnTo>
                      <a:pt x="971186" y="902762"/>
                    </a:lnTo>
                    <a:lnTo>
                      <a:pt x="962987" y="905936"/>
                    </a:lnTo>
                    <a:lnTo>
                      <a:pt x="955053" y="909638"/>
                    </a:lnTo>
                    <a:lnTo>
                      <a:pt x="947383" y="913604"/>
                    </a:lnTo>
                    <a:lnTo>
                      <a:pt x="939448" y="917835"/>
                    </a:lnTo>
                    <a:lnTo>
                      <a:pt x="932043" y="922066"/>
                    </a:lnTo>
                    <a:lnTo>
                      <a:pt x="924637" y="926826"/>
                    </a:lnTo>
                    <a:lnTo>
                      <a:pt x="917231" y="931850"/>
                    </a:lnTo>
                    <a:lnTo>
                      <a:pt x="910090" y="936874"/>
                    </a:lnTo>
                    <a:lnTo>
                      <a:pt x="902949" y="942427"/>
                    </a:lnTo>
                    <a:lnTo>
                      <a:pt x="896073" y="948509"/>
                    </a:lnTo>
                    <a:lnTo>
                      <a:pt x="889461" y="954326"/>
                    </a:lnTo>
                    <a:lnTo>
                      <a:pt x="883113" y="960937"/>
                    </a:lnTo>
                    <a:lnTo>
                      <a:pt x="877030" y="967812"/>
                    </a:lnTo>
                    <a:lnTo>
                      <a:pt x="871211" y="974952"/>
                    </a:lnTo>
                    <a:lnTo>
                      <a:pt x="865393" y="982356"/>
                    </a:lnTo>
                    <a:lnTo>
                      <a:pt x="859838" y="990024"/>
                    </a:lnTo>
                    <a:lnTo>
                      <a:pt x="854813" y="998486"/>
                    </a:lnTo>
                    <a:lnTo>
                      <a:pt x="850052" y="1006683"/>
                    </a:lnTo>
                    <a:lnTo>
                      <a:pt x="845556" y="1015674"/>
                    </a:lnTo>
                    <a:lnTo>
                      <a:pt x="841324" y="1025193"/>
                    </a:lnTo>
                    <a:lnTo>
                      <a:pt x="837886" y="1034713"/>
                    </a:lnTo>
                    <a:lnTo>
                      <a:pt x="834183" y="1044761"/>
                    </a:lnTo>
                    <a:lnTo>
                      <a:pt x="831274" y="1055074"/>
                    </a:lnTo>
                    <a:lnTo>
                      <a:pt x="828629" y="1066180"/>
                    </a:lnTo>
                    <a:lnTo>
                      <a:pt x="826249" y="1077550"/>
                    </a:lnTo>
                    <a:lnTo>
                      <a:pt x="824398" y="1089185"/>
                    </a:lnTo>
                    <a:lnTo>
                      <a:pt x="823340" y="1101349"/>
                    </a:lnTo>
                    <a:lnTo>
                      <a:pt x="822017" y="1115893"/>
                    </a:lnTo>
                    <a:lnTo>
                      <a:pt x="821488" y="1129907"/>
                    </a:lnTo>
                    <a:lnTo>
                      <a:pt x="821488" y="1143129"/>
                    </a:lnTo>
                    <a:lnTo>
                      <a:pt x="821753" y="1156086"/>
                    </a:lnTo>
                    <a:lnTo>
                      <a:pt x="822546" y="1168514"/>
                    </a:lnTo>
                    <a:lnTo>
                      <a:pt x="824133" y="1180413"/>
                    </a:lnTo>
                    <a:lnTo>
                      <a:pt x="825984" y="1192048"/>
                    </a:lnTo>
                    <a:lnTo>
                      <a:pt x="828100" y="1203154"/>
                    </a:lnTo>
                    <a:lnTo>
                      <a:pt x="830745" y="1213731"/>
                    </a:lnTo>
                    <a:lnTo>
                      <a:pt x="833654" y="1224044"/>
                    </a:lnTo>
                    <a:lnTo>
                      <a:pt x="836828" y="1233828"/>
                    </a:lnTo>
                    <a:lnTo>
                      <a:pt x="840531" y="1243348"/>
                    </a:lnTo>
                    <a:lnTo>
                      <a:pt x="844763" y="1252338"/>
                    </a:lnTo>
                    <a:lnTo>
                      <a:pt x="848994" y="1260800"/>
                    </a:lnTo>
                    <a:lnTo>
                      <a:pt x="853491" y="1269262"/>
                    </a:lnTo>
                    <a:lnTo>
                      <a:pt x="858516" y="1276930"/>
                    </a:lnTo>
                    <a:lnTo>
                      <a:pt x="863806" y="1284334"/>
                    </a:lnTo>
                    <a:lnTo>
                      <a:pt x="869360" y="1291474"/>
                    </a:lnTo>
                    <a:lnTo>
                      <a:pt x="874914" y="1298349"/>
                    </a:lnTo>
                    <a:lnTo>
                      <a:pt x="880997" y="1304960"/>
                    </a:lnTo>
                    <a:lnTo>
                      <a:pt x="887080" y="1311042"/>
                    </a:lnTo>
                    <a:lnTo>
                      <a:pt x="893428" y="1316859"/>
                    </a:lnTo>
                    <a:lnTo>
                      <a:pt x="900040" y="1322412"/>
                    </a:lnTo>
                    <a:lnTo>
                      <a:pt x="906652" y="1327436"/>
                    </a:lnTo>
                    <a:lnTo>
                      <a:pt x="913264" y="1332196"/>
                    </a:lnTo>
                    <a:lnTo>
                      <a:pt x="920405" y="1336956"/>
                    </a:lnTo>
                    <a:lnTo>
                      <a:pt x="927546" y="1341187"/>
                    </a:lnTo>
                    <a:lnTo>
                      <a:pt x="934687" y="1345417"/>
                    </a:lnTo>
                    <a:lnTo>
                      <a:pt x="941828" y="1349119"/>
                    </a:lnTo>
                    <a:lnTo>
                      <a:pt x="949234" y="1352821"/>
                    </a:lnTo>
                    <a:lnTo>
                      <a:pt x="956904" y="1355995"/>
                    </a:lnTo>
                    <a:lnTo>
                      <a:pt x="964310" y="1358903"/>
                    </a:lnTo>
                    <a:lnTo>
                      <a:pt x="971715" y="1361812"/>
                    </a:lnTo>
                    <a:lnTo>
                      <a:pt x="979121" y="1364456"/>
                    </a:lnTo>
                    <a:lnTo>
                      <a:pt x="986526" y="1366836"/>
                    </a:lnTo>
                    <a:lnTo>
                      <a:pt x="993932" y="1368952"/>
                    </a:lnTo>
                    <a:lnTo>
                      <a:pt x="1008479" y="1372654"/>
                    </a:lnTo>
                    <a:lnTo>
                      <a:pt x="1023025" y="1375562"/>
                    </a:lnTo>
                    <a:lnTo>
                      <a:pt x="1037043" y="1378471"/>
                    </a:lnTo>
                    <a:lnTo>
                      <a:pt x="1050532" y="1380058"/>
                    </a:lnTo>
                    <a:lnTo>
                      <a:pt x="1063227" y="1381380"/>
                    </a:lnTo>
                    <a:lnTo>
                      <a:pt x="1075129" y="1382438"/>
                    </a:lnTo>
                    <a:lnTo>
                      <a:pt x="1086237" y="1382702"/>
                    </a:lnTo>
                    <a:lnTo>
                      <a:pt x="1096287" y="1383231"/>
                    </a:lnTo>
                    <a:lnTo>
                      <a:pt x="1105015" y="1383495"/>
                    </a:lnTo>
                    <a:lnTo>
                      <a:pt x="1112421" y="1383231"/>
                    </a:lnTo>
                    <a:lnTo>
                      <a:pt x="1122736" y="1382702"/>
                    </a:lnTo>
                    <a:lnTo>
                      <a:pt x="1126703" y="1382438"/>
                    </a:lnTo>
                    <a:lnTo>
                      <a:pt x="1126703" y="1394337"/>
                    </a:lnTo>
                    <a:lnTo>
                      <a:pt x="1126968" y="1406236"/>
                    </a:lnTo>
                    <a:lnTo>
                      <a:pt x="1127232" y="1417607"/>
                    </a:lnTo>
                    <a:lnTo>
                      <a:pt x="1128025" y="1428977"/>
                    </a:lnTo>
                    <a:lnTo>
                      <a:pt x="1129083" y="1439554"/>
                    </a:lnTo>
                    <a:lnTo>
                      <a:pt x="1130141" y="1450131"/>
                    </a:lnTo>
                    <a:lnTo>
                      <a:pt x="1131728" y="1460444"/>
                    </a:lnTo>
                    <a:lnTo>
                      <a:pt x="1133580" y="1470228"/>
                    </a:lnTo>
                    <a:lnTo>
                      <a:pt x="1135431" y="1480012"/>
                    </a:lnTo>
                    <a:lnTo>
                      <a:pt x="1137547" y="1489267"/>
                    </a:lnTo>
                    <a:lnTo>
                      <a:pt x="1139927" y="1498522"/>
                    </a:lnTo>
                    <a:lnTo>
                      <a:pt x="1142572" y="1507513"/>
                    </a:lnTo>
                    <a:lnTo>
                      <a:pt x="1145481" y="1515710"/>
                    </a:lnTo>
                    <a:lnTo>
                      <a:pt x="1148391" y="1524172"/>
                    </a:lnTo>
                    <a:lnTo>
                      <a:pt x="1151564" y="1532105"/>
                    </a:lnTo>
                    <a:lnTo>
                      <a:pt x="1155003" y="1539773"/>
                    </a:lnTo>
                    <a:lnTo>
                      <a:pt x="1158441" y="1547442"/>
                    </a:lnTo>
                    <a:lnTo>
                      <a:pt x="1162408" y="1554581"/>
                    </a:lnTo>
                    <a:lnTo>
                      <a:pt x="1166111" y="1561721"/>
                    </a:lnTo>
                    <a:lnTo>
                      <a:pt x="1170078" y="1568596"/>
                    </a:lnTo>
                    <a:lnTo>
                      <a:pt x="1174575" y="1575207"/>
                    </a:lnTo>
                    <a:lnTo>
                      <a:pt x="1178806" y="1581553"/>
                    </a:lnTo>
                    <a:lnTo>
                      <a:pt x="1183038" y="1587370"/>
                    </a:lnTo>
                    <a:lnTo>
                      <a:pt x="1187799" y="1593452"/>
                    </a:lnTo>
                    <a:lnTo>
                      <a:pt x="1192560" y="1599005"/>
                    </a:lnTo>
                    <a:lnTo>
                      <a:pt x="1197320" y="1604558"/>
                    </a:lnTo>
                    <a:lnTo>
                      <a:pt x="1202346" y="1609582"/>
                    </a:lnTo>
                    <a:lnTo>
                      <a:pt x="1207635" y="1614607"/>
                    </a:lnTo>
                    <a:lnTo>
                      <a:pt x="1212660" y="1619366"/>
                    </a:lnTo>
                    <a:lnTo>
                      <a:pt x="1217950" y="1624126"/>
                    </a:lnTo>
                    <a:lnTo>
                      <a:pt x="1223240" y="1628357"/>
                    </a:lnTo>
                    <a:lnTo>
                      <a:pt x="1229058" y="1632852"/>
                    </a:lnTo>
                    <a:lnTo>
                      <a:pt x="1234348" y="1636819"/>
                    </a:lnTo>
                    <a:lnTo>
                      <a:pt x="1239902" y="1640521"/>
                    </a:lnTo>
                    <a:lnTo>
                      <a:pt x="1245721" y="1644487"/>
                    </a:lnTo>
                    <a:lnTo>
                      <a:pt x="1251540" y="1647660"/>
                    </a:lnTo>
                    <a:lnTo>
                      <a:pt x="1263177" y="1654271"/>
                    </a:lnTo>
                    <a:lnTo>
                      <a:pt x="1274814" y="1660353"/>
                    </a:lnTo>
                    <a:lnTo>
                      <a:pt x="1286716" y="1665377"/>
                    </a:lnTo>
                    <a:lnTo>
                      <a:pt x="1298882" y="1670137"/>
                    </a:lnTo>
                    <a:lnTo>
                      <a:pt x="1310784" y="1673839"/>
                    </a:lnTo>
                    <a:lnTo>
                      <a:pt x="1322686" y="1677541"/>
                    </a:lnTo>
                    <a:lnTo>
                      <a:pt x="1334588" y="1680714"/>
                    </a:lnTo>
                    <a:lnTo>
                      <a:pt x="1346225" y="1683094"/>
                    </a:lnTo>
                    <a:lnTo>
                      <a:pt x="1357862" y="1685474"/>
                    </a:lnTo>
                    <a:lnTo>
                      <a:pt x="1368971" y="1687325"/>
                    </a:lnTo>
                    <a:lnTo>
                      <a:pt x="1380079" y="1688382"/>
                    </a:lnTo>
                    <a:lnTo>
                      <a:pt x="1390658" y="1689705"/>
                    </a:lnTo>
                    <a:lnTo>
                      <a:pt x="1401238" y="1690498"/>
                    </a:lnTo>
                    <a:lnTo>
                      <a:pt x="1411024" y="1690762"/>
                    </a:lnTo>
                    <a:lnTo>
                      <a:pt x="1411817" y="1709537"/>
                    </a:lnTo>
                    <a:lnTo>
                      <a:pt x="1412346" y="1728311"/>
                    </a:lnTo>
                    <a:lnTo>
                      <a:pt x="1412875" y="1747086"/>
                    </a:lnTo>
                    <a:lnTo>
                      <a:pt x="1412875" y="1766125"/>
                    </a:lnTo>
                    <a:lnTo>
                      <a:pt x="1412346" y="1792832"/>
                    </a:lnTo>
                    <a:lnTo>
                      <a:pt x="1411553" y="1819275"/>
                    </a:lnTo>
                    <a:lnTo>
                      <a:pt x="793" y="1811078"/>
                    </a:lnTo>
                    <a:lnTo>
                      <a:pt x="264" y="1784635"/>
                    </a:lnTo>
                    <a:lnTo>
                      <a:pt x="0" y="1757928"/>
                    </a:lnTo>
                    <a:lnTo>
                      <a:pt x="529" y="1733071"/>
                    </a:lnTo>
                    <a:lnTo>
                      <a:pt x="1058" y="1708215"/>
                    </a:lnTo>
                    <a:lnTo>
                      <a:pt x="2645" y="1683623"/>
                    </a:lnTo>
                    <a:lnTo>
                      <a:pt x="4232" y="1659031"/>
                    </a:lnTo>
                    <a:lnTo>
                      <a:pt x="6612" y="1634968"/>
                    </a:lnTo>
                    <a:lnTo>
                      <a:pt x="8992" y="1610905"/>
                    </a:lnTo>
                    <a:lnTo>
                      <a:pt x="12166" y="1587106"/>
                    </a:lnTo>
                    <a:lnTo>
                      <a:pt x="15340" y="1563307"/>
                    </a:lnTo>
                    <a:lnTo>
                      <a:pt x="19307" y="1539773"/>
                    </a:lnTo>
                    <a:lnTo>
                      <a:pt x="23804" y="1516503"/>
                    </a:lnTo>
                    <a:lnTo>
                      <a:pt x="28300" y="1493762"/>
                    </a:lnTo>
                    <a:lnTo>
                      <a:pt x="33590" y="1470757"/>
                    </a:lnTo>
                    <a:lnTo>
                      <a:pt x="38879" y="1448280"/>
                    </a:lnTo>
                    <a:lnTo>
                      <a:pt x="44962" y="1425804"/>
                    </a:lnTo>
                    <a:lnTo>
                      <a:pt x="51045" y="1403856"/>
                    </a:lnTo>
                    <a:lnTo>
                      <a:pt x="57658" y="1382173"/>
                    </a:lnTo>
                    <a:lnTo>
                      <a:pt x="64799" y="1360754"/>
                    </a:lnTo>
                    <a:lnTo>
                      <a:pt x="72204" y="1339336"/>
                    </a:lnTo>
                    <a:lnTo>
                      <a:pt x="79874" y="1318710"/>
                    </a:lnTo>
                    <a:lnTo>
                      <a:pt x="88073" y="1298085"/>
                    </a:lnTo>
                    <a:lnTo>
                      <a:pt x="96272" y="1277459"/>
                    </a:lnTo>
                    <a:lnTo>
                      <a:pt x="105265" y="1257627"/>
                    </a:lnTo>
                    <a:lnTo>
                      <a:pt x="114522" y="1238059"/>
                    </a:lnTo>
                    <a:lnTo>
                      <a:pt x="123779" y="1218491"/>
                    </a:lnTo>
                    <a:lnTo>
                      <a:pt x="133565" y="1199452"/>
                    </a:lnTo>
                    <a:lnTo>
                      <a:pt x="143615" y="1180678"/>
                    </a:lnTo>
                    <a:lnTo>
                      <a:pt x="153930" y="1162432"/>
                    </a:lnTo>
                    <a:lnTo>
                      <a:pt x="165038" y="1144451"/>
                    </a:lnTo>
                    <a:lnTo>
                      <a:pt x="176147" y="1126734"/>
                    </a:lnTo>
                    <a:lnTo>
                      <a:pt x="187255" y="1109546"/>
                    </a:lnTo>
                    <a:lnTo>
                      <a:pt x="198892" y="1092623"/>
                    </a:lnTo>
                    <a:lnTo>
                      <a:pt x="210794" y="1075964"/>
                    </a:lnTo>
                    <a:lnTo>
                      <a:pt x="222960" y="1059834"/>
                    </a:lnTo>
                    <a:lnTo>
                      <a:pt x="235391" y="1044232"/>
                    </a:lnTo>
                    <a:lnTo>
                      <a:pt x="248351" y="1028895"/>
                    </a:lnTo>
                    <a:lnTo>
                      <a:pt x="261310" y="1013823"/>
                    </a:lnTo>
                    <a:lnTo>
                      <a:pt x="274799" y="999544"/>
                    </a:lnTo>
                    <a:lnTo>
                      <a:pt x="288288" y="985529"/>
                    </a:lnTo>
                    <a:lnTo>
                      <a:pt x="302041" y="971779"/>
                    </a:lnTo>
                    <a:lnTo>
                      <a:pt x="316059" y="958557"/>
                    </a:lnTo>
                    <a:lnTo>
                      <a:pt x="330341" y="946129"/>
                    </a:lnTo>
                    <a:lnTo>
                      <a:pt x="344888" y="933965"/>
                    </a:lnTo>
                    <a:lnTo>
                      <a:pt x="359963" y="922066"/>
                    </a:lnTo>
                    <a:lnTo>
                      <a:pt x="374774" y="910695"/>
                    </a:lnTo>
                    <a:lnTo>
                      <a:pt x="389850" y="899589"/>
                    </a:lnTo>
                    <a:lnTo>
                      <a:pt x="405454" y="889541"/>
                    </a:lnTo>
                    <a:lnTo>
                      <a:pt x="420794" y="879757"/>
                    </a:lnTo>
                    <a:lnTo>
                      <a:pt x="436664" y="870238"/>
                    </a:lnTo>
                    <a:lnTo>
                      <a:pt x="452533" y="861511"/>
                    </a:lnTo>
                    <a:lnTo>
                      <a:pt x="468666" y="853314"/>
                    </a:lnTo>
                    <a:lnTo>
                      <a:pt x="485064" y="845646"/>
                    </a:lnTo>
                    <a:lnTo>
                      <a:pt x="501727" y="838242"/>
                    </a:lnTo>
                    <a:lnTo>
                      <a:pt x="518389" y="831631"/>
                    </a:lnTo>
                    <a:lnTo>
                      <a:pt x="535316" y="825285"/>
                    </a:lnTo>
                    <a:lnTo>
                      <a:pt x="552243" y="819732"/>
                    </a:lnTo>
                    <a:lnTo>
                      <a:pt x="569435" y="814972"/>
                    </a:lnTo>
                    <a:lnTo>
                      <a:pt x="586891" y="810477"/>
                    </a:lnTo>
                    <a:lnTo>
                      <a:pt x="604347" y="806510"/>
                    </a:lnTo>
                    <a:lnTo>
                      <a:pt x="622067" y="803337"/>
                    </a:lnTo>
                    <a:lnTo>
                      <a:pt x="639787" y="800693"/>
                    </a:lnTo>
                    <a:lnTo>
                      <a:pt x="657508" y="798577"/>
                    </a:lnTo>
                    <a:lnTo>
                      <a:pt x="675757" y="796991"/>
                    </a:lnTo>
                    <a:lnTo>
                      <a:pt x="693742" y="796197"/>
                    </a:lnTo>
                    <a:lnTo>
                      <a:pt x="711992" y="795933"/>
                    </a:lnTo>
                    <a:close/>
                    <a:moveTo>
                      <a:pt x="1463280" y="660400"/>
                    </a:moveTo>
                    <a:lnTo>
                      <a:pt x="1469893" y="660400"/>
                    </a:lnTo>
                    <a:lnTo>
                      <a:pt x="1477034" y="660665"/>
                    </a:lnTo>
                    <a:lnTo>
                      <a:pt x="1483912" y="660929"/>
                    </a:lnTo>
                    <a:lnTo>
                      <a:pt x="1490789" y="661988"/>
                    </a:lnTo>
                    <a:lnTo>
                      <a:pt x="1497666" y="663046"/>
                    </a:lnTo>
                    <a:lnTo>
                      <a:pt x="1504279" y="664898"/>
                    </a:lnTo>
                    <a:lnTo>
                      <a:pt x="1510891" y="666750"/>
                    </a:lnTo>
                    <a:lnTo>
                      <a:pt x="1516975" y="668867"/>
                    </a:lnTo>
                    <a:lnTo>
                      <a:pt x="1523323" y="671248"/>
                    </a:lnTo>
                    <a:lnTo>
                      <a:pt x="1529142" y="673894"/>
                    </a:lnTo>
                    <a:lnTo>
                      <a:pt x="1535226" y="676804"/>
                    </a:lnTo>
                    <a:lnTo>
                      <a:pt x="1540780" y="679979"/>
                    </a:lnTo>
                    <a:lnTo>
                      <a:pt x="1546599" y="683683"/>
                    </a:lnTo>
                    <a:lnTo>
                      <a:pt x="1551625" y="687123"/>
                    </a:lnTo>
                    <a:lnTo>
                      <a:pt x="1556915" y="691356"/>
                    </a:lnTo>
                    <a:lnTo>
                      <a:pt x="1561676" y="695590"/>
                    </a:lnTo>
                    <a:lnTo>
                      <a:pt x="1566437" y="700088"/>
                    </a:lnTo>
                    <a:lnTo>
                      <a:pt x="1570934" y="704850"/>
                    </a:lnTo>
                    <a:lnTo>
                      <a:pt x="1575431" y="709613"/>
                    </a:lnTo>
                    <a:lnTo>
                      <a:pt x="1579134" y="714640"/>
                    </a:lnTo>
                    <a:lnTo>
                      <a:pt x="1583101" y="719931"/>
                    </a:lnTo>
                    <a:lnTo>
                      <a:pt x="1586540" y="725223"/>
                    </a:lnTo>
                    <a:lnTo>
                      <a:pt x="1589978" y="731044"/>
                    </a:lnTo>
                    <a:lnTo>
                      <a:pt x="1592888" y="736600"/>
                    </a:lnTo>
                    <a:lnTo>
                      <a:pt x="1595533" y="742685"/>
                    </a:lnTo>
                    <a:lnTo>
                      <a:pt x="1597914" y="748771"/>
                    </a:lnTo>
                    <a:lnTo>
                      <a:pt x="1600030" y="754856"/>
                    </a:lnTo>
                    <a:lnTo>
                      <a:pt x="1601881" y="761206"/>
                    </a:lnTo>
                    <a:lnTo>
                      <a:pt x="1603204" y="767556"/>
                    </a:lnTo>
                    <a:lnTo>
                      <a:pt x="1604526" y="774435"/>
                    </a:lnTo>
                    <a:lnTo>
                      <a:pt x="1605320" y="781050"/>
                    </a:lnTo>
                    <a:lnTo>
                      <a:pt x="1605584" y="787665"/>
                    </a:lnTo>
                    <a:lnTo>
                      <a:pt x="1605849" y="794544"/>
                    </a:lnTo>
                    <a:lnTo>
                      <a:pt x="1604791" y="967581"/>
                    </a:lnTo>
                    <a:lnTo>
                      <a:pt x="1781745" y="968375"/>
                    </a:lnTo>
                    <a:lnTo>
                      <a:pt x="1788887" y="968640"/>
                    </a:lnTo>
                    <a:lnTo>
                      <a:pt x="1795764" y="969169"/>
                    </a:lnTo>
                    <a:lnTo>
                      <a:pt x="1802641" y="970227"/>
                    </a:lnTo>
                    <a:lnTo>
                      <a:pt x="1809518" y="971285"/>
                    </a:lnTo>
                    <a:lnTo>
                      <a:pt x="1815866" y="972873"/>
                    </a:lnTo>
                    <a:lnTo>
                      <a:pt x="1822479" y="974725"/>
                    </a:lnTo>
                    <a:lnTo>
                      <a:pt x="1828827" y="977106"/>
                    </a:lnTo>
                    <a:lnTo>
                      <a:pt x="1834911" y="979488"/>
                    </a:lnTo>
                    <a:lnTo>
                      <a:pt x="1840994" y="982133"/>
                    </a:lnTo>
                    <a:lnTo>
                      <a:pt x="1846813" y="985044"/>
                    </a:lnTo>
                    <a:lnTo>
                      <a:pt x="1852633" y="988219"/>
                    </a:lnTo>
                    <a:lnTo>
                      <a:pt x="1857923" y="991923"/>
                    </a:lnTo>
                    <a:lnTo>
                      <a:pt x="1863213" y="995363"/>
                    </a:lnTo>
                    <a:lnTo>
                      <a:pt x="1868503" y="999596"/>
                    </a:lnTo>
                    <a:lnTo>
                      <a:pt x="1873264" y="1003829"/>
                    </a:lnTo>
                    <a:lnTo>
                      <a:pt x="1878025" y="1008327"/>
                    </a:lnTo>
                    <a:lnTo>
                      <a:pt x="1882522" y="1012825"/>
                    </a:lnTo>
                    <a:lnTo>
                      <a:pt x="1886754" y="1017852"/>
                    </a:lnTo>
                    <a:lnTo>
                      <a:pt x="1890986" y="1022879"/>
                    </a:lnTo>
                    <a:lnTo>
                      <a:pt x="1894689" y="1027906"/>
                    </a:lnTo>
                    <a:lnTo>
                      <a:pt x="1898128" y="1033463"/>
                    </a:lnTo>
                    <a:lnTo>
                      <a:pt x="1901302" y="1039283"/>
                    </a:lnTo>
                    <a:lnTo>
                      <a:pt x="1904211" y="1044840"/>
                    </a:lnTo>
                    <a:lnTo>
                      <a:pt x="1907385" y="1050660"/>
                    </a:lnTo>
                    <a:lnTo>
                      <a:pt x="1909766" y="1056746"/>
                    </a:lnTo>
                    <a:lnTo>
                      <a:pt x="1911882" y="1063096"/>
                    </a:lnTo>
                    <a:lnTo>
                      <a:pt x="1913469" y="1069181"/>
                    </a:lnTo>
                    <a:lnTo>
                      <a:pt x="1915056" y="1075796"/>
                    </a:lnTo>
                    <a:lnTo>
                      <a:pt x="1916114" y="1082410"/>
                    </a:lnTo>
                    <a:lnTo>
                      <a:pt x="1916908" y="1089290"/>
                    </a:lnTo>
                    <a:lnTo>
                      <a:pt x="1917436" y="1095640"/>
                    </a:lnTo>
                    <a:lnTo>
                      <a:pt x="1917701" y="1102783"/>
                    </a:lnTo>
                    <a:lnTo>
                      <a:pt x="1917436" y="1109663"/>
                    </a:lnTo>
                    <a:lnTo>
                      <a:pt x="1916908" y="1116277"/>
                    </a:lnTo>
                    <a:lnTo>
                      <a:pt x="1915849" y="1123156"/>
                    </a:lnTo>
                    <a:lnTo>
                      <a:pt x="1914791" y="1129506"/>
                    </a:lnTo>
                    <a:lnTo>
                      <a:pt x="1913204" y="1136121"/>
                    </a:lnTo>
                    <a:lnTo>
                      <a:pt x="1911088" y="1142471"/>
                    </a:lnTo>
                    <a:lnTo>
                      <a:pt x="1908972" y="1148556"/>
                    </a:lnTo>
                    <a:lnTo>
                      <a:pt x="1906592" y="1154642"/>
                    </a:lnTo>
                    <a:lnTo>
                      <a:pt x="1903682" y="1160463"/>
                    </a:lnTo>
                    <a:lnTo>
                      <a:pt x="1900773" y="1166283"/>
                    </a:lnTo>
                    <a:lnTo>
                      <a:pt x="1897599" y="1171840"/>
                    </a:lnTo>
                    <a:lnTo>
                      <a:pt x="1893896" y="1177131"/>
                    </a:lnTo>
                    <a:lnTo>
                      <a:pt x="1889928" y="1182158"/>
                    </a:lnTo>
                    <a:lnTo>
                      <a:pt x="1885960" y="1187450"/>
                    </a:lnTo>
                    <a:lnTo>
                      <a:pt x="1881728" y="1192213"/>
                    </a:lnTo>
                    <a:lnTo>
                      <a:pt x="1876967" y="1196975"/>
                    </a:lnTo>
                    <a:lnTo>
                      <a:pt x="1872206" y="1201208"/>
                    </a:lnTo>
                    <a:lnTo>
                      <a:pt x="1867445" y="1205442"/>
                    </a:lnTo>
                    <a:lnTo>
                      <a:pt x="1862155" y="1209411"/>
                    </a:lnTo>
                    <a:lnTo>
                      <a:pt x="1856600" y="1212850"/>
                    </a:lnTo>
                    <a:lnTo>
                      <a:pt x="1851046" y="1216554"/>
                    </a:lnTo>
                    <a:lnTo>
                      <a:pt x="1845491" y="1219465"/>
                    </a:lnTo>
                    <a:lnTo>
                      <a:pt x="1839407" y="1222375"/>
                    </a:lnTo>
                    <a:lnTo>
                      <a:pt x="1833588" y="1225021"/>
                    </a:lnTo>
                    <a:lnTo>
                      <a:pt x="1827240" y="1227402"/>
                    </a:lnTo>
                    <a:lnTo>
                      <a:pt x="1821156" y="1229519"/>
                    </a:lnTo>
                    <a:lnTo>
                      <a:pt x="1814544" y="1231371"/>
                    </a:lnTo>
                    <a:lnTo>
                      <a:pt x="1807931" y="1232958"/>
                    </a:lnTo>
                    <a:lnTo>
                      <a:pt x="1801054" y="1234017"/>
                    </a:lnTo>
                    <a:lnTo>
                      <a:pt x="1794177" y="1234546"/>
                    </a:lnTo>
                    <a:lnTo>
                      <a:pt x="1787300" y="1235340"/>
                    </a:lnTo>
                    <a:lnTo>
                      <a:pt x="1780158" y="1235340"/>
                    </a:lnTo>
                    <a:lnTo>
                      <a:pt x="1603204" y="1234281"/>
                    </a:lnTo>
                    <a:lnTo>
                      <a:pt x="1602410" y="1407319"/>
                    </a:lnTo>
                    <a:lnTo>
                      <a:pt x="1602146" y="1413933"/>
                    </a:lnTo>
                    <a:lnTo>
                      <a:pt x="1601617" y="1420813"/>
                    </a:lnTo>
                    <a:lnTo>
                      <a:pt x="1600559" y="1427692"/>
                    </a:lnTo>
                    <a:lnTo>
                      <a:pt x="1599501" y="1434306"/>
                    </a:lnTo>
                    <a:lnTo>
                      <a:pt x="1597914" y="1440392"/>
                    </a:lnTo>
                    <a:lnTo>
                      <a:pt x="1595798" y="1446742"/>
                    </a:lnTo>
                    <a:lnTo>
                      <a:pt x="1593682" y="1453092"/>
                    </a:lnTo>
                    <a:lnTo>
                      <a:pt x="1591301" y="1459177"/>
                    </a:lnTo>
                    <a:lnTo>
                      <a:pt x="1588656" y="1464998"/>
                    </a:lnTo>
                    <a:lnTo>
                      <a:pt x="1585482" y="1470819"/>
                    </a:lnTo>
                    <a:lnTo>
                      <a:pt x="1582043" y="1476111"/>
                    </a:lnTo>
                    <a:lnTo>
                      <a:pt x="1578605" y="1481931"/>
                    </a:lnTo>
                    <a:lnTo>
                      <a:pt x="1574637" y="1486958"/>
                    </a:lnTo>
                    <a:lnTo>
                      <a:pt x="1570670" y="1491986"/>
                    </a:lnTo>
                    <a:lnTo>
                      <a:pt x="1566437" y="1496748"/>
                    </a:lnTo>
                    <a:lnTo>
                      <a:pt x="1561941" y="1501511"/>
                    </a:lnTo>
                    <a:lnTo>
                      <a:pt x="1557180" y="1505744"/>
                    </a:lnTo>
                    <a:lnTo>
                      <a:pt x="1552154" y="1509713"/>
                    </a:lnTo>
                    <a:lnTo>
                      <a:pt x="1546864" y="1513946"/>
                    </a:lnTo>
                    <a:lnTo>
                      <a:pt x="1541309" y="1517650"/>
                    </a:lnTo>
                    <a:lnTo>
                      <a:pt x="1536019" y="1521090"/>
                    </a:lnTo>
                    <a:lnTo>
                      <a:pt x="1530200" y="1524000"/>
                    </a:lnTo>
                    <a:lnTo>
                      <a:pt x="1524381" y="1527175"/>
                    </a:lnTo>
                    <a:lnTo>
                      <a:pt x="1518297" y="1529821"/>
                    </a:lnTo>
                    <a:lnTo>
                      <a:pt x="1511949" y="1532202"/>
                    </a:lnTo>
                    <a:lnTo>
                      <a:pt x="1505601" y="1534319"/>
                    </a:lnTo>
                    <a:lnTo>
                      <a:pt x="1499253" y="1535906"/>
                    </a:lnTo>
                    <a:lnTo>
                      <a:pt x="1492640" y="1537494"/>
                    </a:lnTo>
                    <a:lnTo>
                      <a:pt x="1485763" y="1538288"/>
                    </a:lnTo>
                    <a:lnTo>
                      <a:pt x="1478886" y="1539346"/>
                    </a:lnTo>
                    <a:lnTo>
                      <a:pt x="1472009" y="1539875"/>
                    </a:lnTo>
                    <a:lnTo>
                      <a:pt x="1464867" y="1539875"/>
                    </a:lnTo>
                    <a:lnTo>
                      <a:pt x="1458255" y="1539611"/>
                    </a:lnTo>
                    <a:lnTo>
                      <a:pt x="1451113" y="1539346"/>
                    </a:lnTo>
                    <a:lnTo>
                      <a:pt x="1444236" y="1538288"/>
                    </a:lnTo>
                    <a:lnTo>
                      <a:pt x="1437623" y="1536965"/>
                    </a:lnTo>
                    <a:lnTo>
                      <a:pt x="1431010" y="1535377"/>
                    </a:lnTo>
                    <a:lnTo>
                      <a:pt x="1424398" y="1533525"/>
                    </a:lnTo>
                    <a:lnTo>
                      <a:pt x="1418314" y="1531673"/>
                    </a:lnTo>
                    <a:lnTo>
                      <a:pt x="1411966" y="1529292"/>
                    </a:lnTo>
                    <a:lnTo>
                      <a:pt x="1406147" y="1526381"/>
                    </a:lnTo>
                    <a:lnTo>
                      <a:pt x="1400063" y="1523471"/>
                    </a:lnTo>
                    <a:lnTo>
                      <a:pt x="1394509" y="1520296"/>
                    </a:lnTo>
                    <a:lnTo>
                      <a:pt x="1388690" y="1516592"/>
                    </a:lnTo>
                    <a:lnTo>
                      <a:pt x="1383399" y="1512888"/>
                    </a:lnTo>
                    <a:lnTo>
                      <a:pt x="1378374" y="1508919"/>
                    </a:lnTo>
                    <a:lnTo>
                      <a:pt x="1373348" y="1504686"/>
                    </a:lnTo>
                    <a:lnTo>
                      <a:pt x="1368852" y="1500188"/>
                    </a:lnTo>
                    <a:lnTo>
                      <a:pt x="1364355" y="1495425"/>
                    </a:lnTo>
                    <a:lnTo>
                      <a:pt x="1359858" y="1490663"/>
                    </a:lnTo>
                    <a:lnTo>
                      <a:pt x="1356155" y="1485636"/>
                    </a:lnTo>
                    <a:lnTo>
                      <a:pt x="1352188" y="1480344"/>
                    </a:lnTo>
                    <a:lnTo>
                      <a:pt x="1348749" y="1475052"/>
                    </a:lnTo>
                    <a:lnTo>
                      <a:pt x="1345311" y="1469496"/>
                    </a:lnTo>
                    <a:lnTo>
                      <a:pt x="1342401" y="1463675"/>
                    </a:lnTo>
                    <a:lnTo>
                      <a:pt x="1339756" y="1457854"/>
                    </a:lnTo>
                    <a:lnTo>
                      <a:pt x="1337375" y="1451504"/>
                    </a:lnTo>
                    <a:lnTo>
                      <a:pt x="1335259" y="1445154"/>
                    </a:lnTo>
                    <a:lnTo>
                      <a:pt x="1333408" y="1439069"/>
                    </a:lnTo>
                    <a:lnTo>
                      <a:pt x="1332085" y="1432454"/>
                    </a:lnTo>
                    <a:lnTo>
                      <a:pt x="1330763" y="1425840"/>
                    </a:lnTo>
                    <a:lnTo>
                      <a:pt x="1329969" y="1419490"/>
                    </a:lnTo>
                    <a:lnTo>
                      <a:pt x="1329440" y="1412611"/>
                    </a:lnTo>
                    <a:lnTo>
                      <a:pt x="1329440" y="1405731"/>
                    </a:lnTo>
                    <a:lnTo>
                      <a:pt x="1330234" y="1232958"/>
                    </a:lnTo>
                    <a:lnTo>
                      <a:pt x="1153279" y="1231636"/>
                    </a:lnTo>
                    <a:lnTo>
                      <a:pt x="1146402" y="1231371"/>
                    </a:lnTo>
                    <a:lnTo>
                      <a:pt x="1139525" y="1231106"/>
                    </a:lnTo>
                    <a:lnTo>
                      <a:pt x="1132648" y="1230048"/>
                    </a:lnTo>
                    <a:lnTo>
                      <a:pt x="1125771" y="1228990"/>
                    </a:lnTo>
                    <a:lnTo>
                      <a:pt x="1119423" y="1227138"/>
                    </a:lnTo>
                    <a:lnTo>
                      <a:pt x="1112810" y="1225286"/>
                    </a:lnTo>
                    <a:lnTo>
                      <a:pt x="1106462" y="1223433"/>
                    </a:lnTo>
                    <a:lnTo>
                      <a:pt x="1100378" y="1221052"/>
                    </a:lnTo>
                    <a:lnTo>
                      <a:pt x="1094295" y="1218406"/>
                    </a:lnTo>
                    <a:lnTo>
                      <a:pt x="1088476" y="1215231"/>
                    </a:lnTo>
                    <a:lnTo>
                      <a:pt x="1082656" y="1212056"/>
                    </a:lnTo>
                    <a:lnTo>
                      <a:pt x="1077102" y="1208352"/>
                    </a:lnTo>
                    <a:lnTo>
                      <a:pt x="1071812" y="1204648"/>
                    </a:lnTo>
                    <a:lnTo>
                      <a:pt x="1066786" y="1200679"/>
                    </a:lnTo>
                    <a:lnTo>
                      <a:pt x="1062025" y="1196446"/>
                    </a:lnTo>
                    <a:lnTo>
                      <a:pt x="1057264" y="1192213"/>
                    </a:lnTo>
                    <a:lnTo>
                      <a:pt x="1052767" y="1187450"/>
                    </a:lnTo>
                    <a:lnTo>
                      <a:pt x="1048271" y="1182688"/>
                    </a:lnTo>
                    <a:lnTo>
                      <a:pt x="1044303" y="1177396"/>
                    </a:lnTo>
                    <a:lnTo>
                      <a:pt x="1040600" y="1172104"/>
                    </a:lnTo>
                    <a:lnTo>
                      <a:pt x="1036897" y="1166813"/>
                    </a:lnTo>
                    <a:lnTo>
                      <a:pt x="1033723" y="1161256"/>
                    </a:lnTo>
                    <a:lnTo>
                      <a:pt x="1030549" y="1155435"/>
                    </a:lnTo>
                    <a:lnTo>
                      <a:pt x="1027904" y="1149615"/>
                    </a:lnTo>
                    <a:lnTo>
                      <a:pt x="1025523" y="1143265"/>
                    </a:lnTo>
                    <a:lnTo>
                      <a:pt x="1023407" y="1137444"/>
                    </a:lnTo>
                    <a:lnTo>
                      <a:pt x="1021820" y="1130829"/>
                    </a:lnTo>
                    <a:lnTo>
                      <a:pt x="1020233" y="1124215"/>
                    </a:lnTo>
                    <a:lnTo>
                      <a:pt x="1019175" y="1117600"/>
                    </a:lnTo>
                    <a:lnTo>
                      <a:pt x="1018117" y="1111250"/>
                    </a:lnTo>
                    <a:lnTo>
                      <a:pt x="1017853" y="1104371"/>
                    </a:lnTo>
                    <a:lnTo>
                      <a:pt x="1017588" y="1097492"/>
                    </a:lnTo>
                    <a:lnTo>
                      <a:pt x="1017853" y="1090613"/>
                    </a:lnTo>
                    <a:lnTo>
                      <a:pt x="1018382" y="1083733"/>
                    </a:lnTo>
                    <a:lnTo>
                      <a:pt x="1019440" y="1077383"/>
                    </a:lnTo>
                    <a:lnTo>
                      <a:pt x="1020498" y="1070769"/>
                    </a:lnTo>
                    <a:lnTo>
                      <a:pt x="1022085" y="1064154"/>
                    </a:lnTo>
                    <a:lnTo>
                      <a:pt x="1024201" y="1057804"/>
                    </a:lnTo>
                    <a:lnTo>
                      <a:pt x="1026317" y="1051719"/>
                    </a:lnTo>
                    <a:lnTo>
                      <a:pt x="1028697" y="1045633"/>
                    </a:lnTo>
                    <a:lnTo>
                      <a:pt x="1031607" y="1039813"/>
                    </a:lnTo>
                    <a:lnTo>
                      <a:pt x="1034516" y="1033992"/>
                    </a:lnTo>
                    <a:lnTo>
                      <a:pt x="1037690" y="1028435"/>
                    </a:lnTo>
                    <a:lnTo>
                      <a:pt x="1041394" y="1023144"/>
                    </a:lnTo>
                    <a:lnTo>
                      <a:pt x="1045361" y="1017852"/>
                    </a:lnTo>
                    <a:lnTo>
                      <a:pt x="1049329" y="1012825"/>
                    </a:lnTo>
                    <a:lnTo>
                      <a:pt x="1053561" y="1008063"/>
                    </a:lnTo>
                    <a:lnTo>
                      <a:pt x="1058057" y="1003565"/>
                    </a:lnTo>
                    <a:lnTo>
                      <a:pt x="1062818" y="999067"/>
                    </a:lnTo>
                    <a:lnTo>
                      <a:pt x="1067844" y="994833"/>
                    </a:lnTo>
                    <a:lnTo>
                      <a:pt x="1073134" y="990865"/>
                    </a:lnTo>
                    <a:lnTo>
                      <a:pt x="1078689" y="987160"/>
                    </a:lnTo>
                    <a:lnTo>
                      <a:pt x="1083979" y="983721"/>
                    </a:lnTo>
                    <a:lnTo>
                      <a:pt x="1089798" y="980546"/>
                    </a:lnTo>
                    <a:lnTo>
                      <a:pt x="1095617" y="977635"/>
                    </a:lnTo>
                    <a:lnTo>
                      <a:pt x="1101701" y="975254"/>
                    </a:lnTo>
                    <a:lnTo>
                      <a:pt x="1108049" y="972873"/>
                    </a:lnTo>
                    <a:lnTo>
                      <a:pt x="1114133" y="970756"/>
                    </a:lnTo>
                    <a:lnTo>
                      <a:pt x="1120745" y="968904"/>
                    </a:lnTo>
                    <a:lnTo>
                      <a:pt x="1127358" y="967581"/>
                    </a:lnTo>
                    <a:lnTo>
                      <a:pt x="1134235" y="966258"/>
                    </a:lnTo>
                    <a:lnTo>
                      <a:pt x="1141112" y="965465"/>
                    </a:lnTo>
                    <a:lnTo>
                      <a:pt x="1147989" y="965200"/>
                    </a:lnTo>
                    <a:lnTo>
                      <a:pt x="1155131" y="964935"/>
                    </a:lnTo>
                    <a:lnTo>
                      <a:pt x="1332085" y="965994"/>
                    </a:lnTo>
                    <a:lnTo>
                      <a:pt x="1332879" y="793221"/>
                    </a:lnTo>
                    <a:lnTo>
                      <a:pt x="1333143" y="786342"/>
                    </a:lnTo>
                    <a:lnTo>
                      <a:pt x="1333672" y="779463"/>
                    </a:lnTo>
                    <a:lnTo>
                      <a:pt x="1334730" y="772583"/>
                    </a:lnTo>
                    <a:lnTo>
                      <a:pt x="1335788" y="765969"/>
                    </a:lnTo>
                    <a:lnTo>
                      <a:pt x="1337375" y="759883"/>
                    </a:lnTo>
                    <a:lnTo>
                      <a:pt x="1339227" y="753269"/>
                    </a:lnTo>
                    <a:lnTo>
                      <a:pt x="1341608" y="747448"/>
                    </a:lnTo>
                    <a:lnTo>
                      <a:pt x="1343988" y="741098"/>
                    </a:lnTo>
                    <a:lnTo>
                      <a:pt x="1346633" y="735013"/>
                    </a:lnTo>
                    <a:lnTo>
                      <a:pt x="1349807" y="729456"/>
                    </a:lnTo>
                    <a:lnTo>
                      <a:pt x="1353246" y="723900"/>
                    </a:lnTo>
                    <a:lnTo>
                      <a:pt x="1356684" y="718344"/>
                    </a:lnTo>
                    <a:lnTo>
                      <a:pt x="1360652" y="713317"/>
                    </a:lnTo>
                    <a:lnTo>
                      <a:pt x="1364355" y="708290"/>
                    </a:lnTo>
                    <a:lnTo>
                      <a:pt x="1368852" y="703527"/>
                    </a:lnTo>
                    <a:lnTo>
                      <a:pt x="1373348" y="698765"/>
                    </a:lnTo>
                    <a:lnTo>
                      <a:pt x="1378109" y="694267"/>
                    </a:lnTo>
                    <a:lnTo>
                      <a:pt x="1383135" y="690298"/>
                    </a:lnTo>
                    <a:lnTo>
                      <a:pt x="1388161" y="686329"/>
                    </a:lnTo>
                    <a:lnTo>
                      <a:pt x="1393451" y="682890"/>
                    </a:lnTo>
                    <a:lnTo>
                      <a:pt x="1399270" y="679186"/>
                    </a:lnTo>
                    <a:lnTo>
                      <a:pt x="1404824" y="676275"/>
                    </a:lnTo>
                    <a:lnTo>
                      <a:pt x="1410908" y="673365"/>
                    </a:lnTo>
                    <a:lnTo>
                      <a:pt x="1416992" y="670454"/>
                    </a:lnTo>
                    <a:lnTo>
                      <a:pt x="1423075" y="668073"/>
                    </a:lnTo>
                    <a:lnTo>
                      <a:pt x="1429688" y="666221"/>
                    </a:lnTo>
                    <a:lnTo>
                      <a:pt x="1436036" y="664369"/>
                    </a:lnTo>
                    <a:lnTo>
                      <a:pt x="1442649" y="662781"/>
                    </a:lnTo>
                    <a:lnTo>
                      <a:pt x="1449261" y="661988"/>
                    </a:lnTo>
                    <a:lnTo>
                      <a:pt x="1456138" y="660929"/>
                    </a:lnTo>
                    <a:lnTo>
                      <a:pt x="1463280" y="660400"/>
                    </a:lnTo>
                    <a:close/>
                    <a:moveTo>
                      <a:pt x="714108" y="0"/>
                    </a:moveTo>
                    <a:lnTo>
                      <a:pt x="723364" y="0"/>
                    </a:lnTo>
                    <a:lnTo>
                      <a:pt x="732621" y="264"/>
                    </a:lnTo>
                    <a:lnTo>
                      <a:pt x="741349" y="529"/>
                    </a:lnTo>
                    <a:lnTo>
                      <a:pt x="750606" y="1058"/>
                    </a:lnTo>
                    <a:lnTo>
                      <a:pt x="759599" y="2115"/>
                    </a:lnTo>
                    <a:lnTo>
                      <a:pt x="768591" y="3173"/>
                    </a:lnTo>
                    <a:lnTo>
                      <a:pt x="777319" y="4495"/>
                    </a:lnTo>
                    <a:lnTo>
                      <a:pt x="786312" y="5817"/>
                    </a:lnTo>
                    <a:lnTo>
                      <a:pt x="795040" y="7404"/>
                    </a:lnTo>
                    <a:lnTo>
                      <a:pt x="803503" y="9520"/>
                    </a:lnTo>
                    <a:lnTo>
                      <a:pt x="812231" y="11635"/>
                    </a:lnTo>
                    <a:lnTo>
                      <a:pt x="820959" y="14015"/>
                    </a:lnTo>
                    <a:lnTo>
                      <a:pt x="829158" y="16395"/>
                    </a:lnTo>
                    <a:lnTo>
                      <a:pt x="837622" y="19039"/>
                    </a:lnTo>
                    <a:lnTo>
                      <a:pt x="845821" y="21948"/>
                    </a:lnTo>
                    <a:lnTo>
                      <a:pt x="853755" y="24856"/>
                    </a:lnTo>
                    <a:lnTo>
                      <a:pt x="861954" y="28294"/>
                    </a:lnTo>
                    <a:lnTo>
                      <a:pt x="869889" y="31732"/>
                    </a:lnTo>
                    <a:lnTo>
                      <a:pt x="877559" y="35434"/>
                    </a:lnTo>
                    <a:lnTo>
                      <a:pt x="885493" y="39136"/>
                    </a:lnTo>
                    <a:lnTo>
                      <a:pt x="892899" y="43102"/>
                    </a:lnTo>
                    <a:lnTo>
                      <a:pt x="900569" y="47333"/>
                    </a:lnTo>
                    <a:lnTo>
                      <a:pt x="907710" y="51299"/>
                    </a:lnTo>
                    <a:lnTo>
                      <a:pt x="915116" y="56059"/>
                    </a:lnTo>
                    <a:lnTo>
                      <a:pt x="922257" y="60554"/>
                    </a:lnTo>
                    <a:lnTo>
                      <a:pt x="929398" y="65314"/>
                    </a:lnTo>
                    <a:lnTo>
                      <a:pt x="936274" y="70338"/>
                    </a:lnTo>
                    <a:lnTo>
                      <a:pt x="943151" y="75362"/>
                    </a:lnTo>
                    <a:lnTo>
                      <a:pt x="949763" y="80915"/>
                    </a:lnTo>
                    <a:lnTo>
                      <a:pt x="956111" y="86204"/>
                    </a:lnTo>
                    <a:lnTo>
                      <a:pt x="962458" y="91757"/>
                    </a:lnTo>
                    <a:lnTo>
                      <a:pt x="968806" y="97575"/>
                    </a:lnTo>
                    <a:lnTo>
                      <a:pt x="974889" y="103392"/>
                    </a:lnTo>
                    <a:lnTo>
                      <a:pt x="980972" y="109474"/>
                    </a:lnTo>
                    <a:lnTo>
                      <a:pt x="986526" y="115556"/>
                    </a:lnTo>
                    <a:lnTo>
                      <a:pt x="992080" y="121902"/>
                    </a:lnTo>
                    <a:lnTo>
                      <a:pt x="997635" y="128513"/>
                    </a:lnTo>
                    <a:lnTo>
                      <a:pt x="1002924" y="134859"/>
                    </a:lnTo>
                    <a:lnTo>
                      <a:pt x="1008214" y="141470"/>
                    </a:lnTo>
                    <a:lnTo>
                      <a:pt x="1013239" y="148345"/>
                    </a:lnTo>
                    <a:lnTo>
                      <a:pt x="1018000" y="155220"/>
                    </a:lnTo>
                    <a:lnTo>
                      <a:pt x="1022761" y="162360"/>
                    </a:lnTo>
                    <a:lnTo>
                      <a:pt x="1027257" y="169499"/>
                    </a:lnTo>
                    <a:lnTo>
                      <a:pt x="1031489" y="176903"/>
                    </a:lnTo>
                    <a:lnTo>
                      <a:pt x="1035720" y="184043"/>
                    </a:lnTo>
                    <a:lnTo>
                      <a:pt x="1039688" y="191711"/>
                    </a:lnTo>
                    <a:lnTo>
                      <a:pt x="1043655" y="199115"/>
                    </a:lnTo>
                    <a:lnTo>
                      <a:pt x="1047093" y="206784"/>
                    </a:lnTo>
                    <a:lnTo>
                      <a:pt x="1050532" y="214717"/>
                    </a:lnTo>
                    <a:lnTo>
                      <a:pt x="1053705" y="222650"/>
                    </a:lnTo>
                    <a:lnTo>
                      <a:pt x="1057144" y="230318"/>
                    </a:lnTo>
                    <a:lnTo>
                      <a:pt x="1059788" y="238780"/>
                    </a:lnTo>
                    <a:lnTo>
                      <a:pt x="1062433" y="246713"/>
                    </a:lnTo>
                    <a:lnTo>
                      <a:pt x="1064814" y="255175"/>
                    </a:lnTo>
                    <a:lnTo>
                      <a:pt x="1067194" y="263372"/>
                    </a:lnTo>
                    <a:lnTo>
                      <a:pt x="1069310" y="271834"/>
                    </a:lnTo>
                    <a:lnTo>
                      <a:pt x="1070897" y="280031"/>
                    </a:lnTo>
                    <a:lnTo>
                      <a:pt x="1072484" y="288757"/>
                    </a:lnTo>
                    <a:lnTo>
                      <a:pt x="1074071" y="297219"/>
                    </a:lnTo>
                    <a:lnTo>
                      <a:pt x="1075129" y="305945"/>
                    </a:lnTo>
                    <a:lnTo>
                      <a:pt x="1076186" y="314936"/>
                    </a:lnTo>
                    <a:lnTo>
                      <a:pt x="1076980" y="323397"/>
                    </a:lnTo>
                    <a:lnTo>
                      <a:pt x="1077509" y="332388"/>
                    </a:lnTo>
                    <a:lnTo>
                      <a:pt x="1077773" y="341379"/>
                    </a:lnTo>
                    <a:lnTo>
                      <a:pt x="1077773" y="350369"/>
                    </a:lnTo>
                    <a:lnTo>
                      <a:pt x="1077509" y="359360"/>
                    </a:lnTo>
                    <a:lnTo>
                      <a:pt x="1077244" y="368350"/>
                    </a:lnTo>
                    <a:lnTo>
                      <a:pt x="1076716" y="377341"/>
                    </a:lnTo>
                    <a:lnTo>
                      <a:pt x="1075658" y="385803"/>
                    </a:lnTo>
                    <a:lnTo>
                      <a:pt x="1074600" y="394793"/>
                    </a:lnTo>
                    <a:lnTo>
                      <a:pt x="1073277" y="403519"/>
                    </a:lnTo>
                    <a:lnTo>
                      <a:pt x="1071955" y="411981"/>
                    </a:lnTo>
                    <a:lnTo>
                      <a:pt x="1070103" y="420707"/>
                    </a:lnTo>
                    <a:lnTo>
                      <a:pt x="1068252" y="428905"/>
                    </a:lnTo>
                    <a:lnTo>
                      <a:pt x="1065872" y="437366"/>
                    </a:lnTo>
                    <a:lnTo>
                      <a:pt x="1063756" y="445564"/>
                    </a:lnTo>
                    <a:lnTo>
                      <a:pt x="1061111" y="454026"/>
                    </a:lnTo>
                    <a:lnTo>
                      <a:pt x="1058466" y="461958"/>
                    </a:lnTo>
                    <a:lnTo>
                      <a:pt x="1055557" y="469891"/>
                    </a:lnTo>
                    <a:lnTo>
                      <a:pt x="1052383" y="478089"/>
                    </a:lnTo>
                    <a:lnTo>
                      <a:pt x="1048945" y="485757"/>
                    </a:lnTo>
                    <a:lnTo>
                      <a:pt x="1045506" y="493426"/>
                    </a:lnTo>
                    <a:lnTo>
                      <a:pt x="1041804" y="501358"/>
                    </a:lnTo>
                    <a:lnTo>
                      <a:pt x="1038101" y="508762"/>
                    </a:lnTo>
                    <a:lnTo>
                      <a:pt x="1033869" y="516166"/>
                    </a:lnTo>
                    <a:lnTo>
                      <a:pt x="1029637" y="523570"/>
                    </a:lnTo>
                    <a:lnTo>
                      <a:pt x="1025141" y="530710"/>
                    </a:lnTo>
                    <a:lnTo>
                      <a:pt x="1020380" y="537850"/>
                    </a:lnTo>
                    <a:lnTo>
                      <a:pt x="1015620" y="544725"/>
                    </a:lnTo>
                    <a:lnTo>
                      <a:pt x="1010859" y="551864"/>
                    </a:lnTo>
                    <a:lnTo>
                      <a:pt x="1005834" y="558211"/>
                    </a:lnTo>
                    <a:lnTo>
                      <a:pt x="1000544" y="564821"/>
                    </a:lnTo>
                    <a:lnTo>
                      <a:pt x="995254" y="571432"/>
                    </a:lnTo>
                    <a:lnTo>
                      <a:pt x="989436" y="578043"/>
                    </a:lnTo>
                    <a:lnTo>
                      <a:pt x="983882" y="584125"/>
                    </a:lnTo>
                    <a:lnTo>
                      <a:pt x="977798" y="590207"/>
                    </a:lnTo>
                    <a:lnTo>
                      <a:pt x="971980" y="596024"/>
                    </a:lnTo>
                    <a:lnTo>
                      <a:pt x="965632" y="601842"/>
                    </a:lnTo>
                    <a:lnTo>
                      <a:pt x="959549" y="607659"/>
                    </a:lnTo>
                    <a:lnTo>
                      <a:pt x="953201" y="612948"/>
                    </a:lnTo>
                    <a:lnTo>
                      <a:pt x="946325" y="618501"/>
                    </a:lnTo>
                    <a:lnTo>
                      <a:pt x="939713" y="623789"/>
                    </a:lnTo>
                    <a:lnTo>
                      <a:pt x="933100" y="628813"/>
                    </a:lnTo>
                    <a:lnTo>
                      <a:pt x="926224" y="633573"/>
                    </a:lnTo>
                    <a:lnTo>
                      <a:pt x="919083" y="638333"/>
                    </a:lnTo>
                    <a:lnTo>
                      <a:pt x="911942" y="642828"/>
                    </a:lnTo>
                    <a:lnTo>
                      <a:pt x="904536" y="647323"/>
                    </a:lnTo>
                    <a:lnTo>
                      <a:pt x="897131" y="651290"/>
                    </a:lnTo>
                    <a:lnTo>
                      <a:pt x="889461" y="655521"/>
                    </a:lnTo>
                    <a:lnTo>
                      <a:pt x="881791" y="659487"/>
                    </a:lnTo>
                    <a:lnTo>
                      <a:pt x="874120" y="663189"/>
                    </a:lnTo>
                    <a:lnTo>
                      <a:pt x="866186" y="666627"/>
                    </a:lnTo>
                    <a:lnTo>
                      <a:pt x="857987" y="670064"/>
                    </a:lnTo>
                    <a:lnTo>
                      <a:pt x="850052" y="672973"/>
                    </a:lnTo>
                    <a:lnTo>
                      <a:pt x="841853" y="676146"/>
                    </a:lnTo>
                    <a:lnTo>
                      <a:pt x="833654" y="679055"/>
                    </a:lnTo>
                    <a:lnTo>
                      <a:pt x="825455" y="681699"/>
                    </a:lnTo>
                    <a:lnTo>
                      <a:pt x="816992" y="684079"/>
                    </a:lnTo>
                    <a:lnTo>
                      <a:pt x="808264" y="686195"/>
                    </a:lnTo>
                    <a:lnTo>
                      <a:pt x="799800" y="688310"/>
                    </a:lnTo>
                    <a:lnTo>
                      <a:pt x="791072" y="690161"/>
                    </a:lnTo>
                    <a:lnTo>
                      <a:pt x="782609" y="691483"/>
                    </a:lnTo>
                    <a:lnTo>
                      <a:pt x="773616" y="693070"/>
                    </a:lnTo>
                    <a:lnTo>
                      <a:pt x="764624" y="694128"/>
                    </a:lnTo>
                    <a:lnTo>
                      <a:pt x="755632" y="695185"/>
                    </a:lnTo>
                    <a:lnTo>
                      <a:pt x="746639" y="695714"/>
                    </a:lnTo>
                    <a:lnTo>
                      <a:pt x="737647" y="696243"/>
                    </a:lnTo>
                    <a:lnTo>
                      <a:pt x="728390" y="696507"/>
                    </a:lnTo>
                    <a:lnTo>
                      <a:pt x="719133" y="696507"/>
                    </a:lnTo>
                    <a:lnTo>
                      <a:pt x="709876" y="696507"/>
                    </a:lnTo>
                    <a:lnTo>
                      <a:pt x="700883" y="695979"/>
                    </a:lnTo>
                    <a:lnTo>
                      <a:pt x="691891" y="695450"/>
                    </a:lnTo>
                    <a:lnTo>
                      <a:pt x="682898" y="694392"/>
                    </a:lnTo>
                    <a:lnTo>
                      <a:pt x="673906" y="693599"/>
                    </a:lnTo>
                    <a:lnTo>
                      <a:pt x="664913" y="692541"/>
                    </a:lnTo>
                    <a:lnTo>
                      <a:pt x="656186" y="690954"/>
                    </a:lnTo>
                    <a:lnTo>
                      <a:pt x="647458" y="689103"/>
                    </a:lnTo>
                    <a:lnTo>
                      <a:pt x="638730" y="687252"/>
                    </a:lnTo>
                    <a:lnTo>
                      <a:pt x="630266" y="684872"/>
                    </a:lnTo>
                    <a:lnTo>
                      <a:pt x="621538" y="683021"/>
                    </a:lnTo>
                    <a:lnTo>
                      <a:pt x="613339" y="680113"/>
                    </a:lnTo>
                    <a:lnTo>
                      <a:pt x="604876" y="677468"/>
                    </a:lnTo>
                    <a:lnTo>
                      <a:pt x="596676" y="674824"/>
                    </a:lnTo>
                    <a:lnTo>
                      <a:pt x="588478" y="671651"/>
                    </a:lnTo>
                    <a:lnTo>
                      <a:pt x="580543" y="668213"/>
                    </a:lnTo>
                    <a:lnTo>
                      <a:pt x="572873" y="665040"/>
                    </a:lnTo>
                    <a:lnTo>
                      <a:pt x="564674" y="661603"/>
                    </a:lnTo>
                    <a:lnTo>
                      <a:pt x="557004" y="657636"/>
                    </a:lnTo>
                    <a:lnTo>
                      <a:pt x="549598" y="653405"/>
                    </a:lnTo>
                    <a:lnTo>
                      <a:pt x="541928" y="649439"/>
                    </a:lnTo>
                    <a:lnTo>
                      <a:pt x="534787" y="645208"/>
                    </a:lnTo>
                    <a:lnTo>
                      <a:pt x="527382" y="640713"/>
                    </a:lnTo>
                    <a:lnTo>
                      <a:pt x="520241" y="635953"/>
                    </a:lnTo>
                    <a:lnTo>
                      <a:pt x="513364" y="631193"/>
                    </a:lnTo>
                    <a:lnTo>
                      <a:pt x="506223" y="626169"/>
                    </a:lnTo>
                    <a:lnTo>
                      <a:pt x="499611" y="621145"/>
                    </a:lnTo>
                    <a:lnTo>
                      <a:pt x="492734" y="615592"/>
                    </a:lnTo>
                    <a:lnTo>
                      <a:pt x="486122" y="610303"/>
                    </a:lnTo>
                    <a:lnTo>
                      <a:pt x="480039" y="604750"/>
                    </a:lnTo>
                    <a:lnTo>
                      <a:pt x="473691" y="598933"/>
                    </a:lnTo>
                    <a:lnTo>
                      <a:pt x="467873" y="593115"/>
                    </a:lnTo>
                    <a:lnTo>
                      <a:pt x="461790" y="587298"/>
                    </a:lnTo>
                    <a:lnTo>
                      <a:pt x="455971" y="580952"/>
                    </a:lnTo>
                    <a:lnTo>
                      <a:pt x="450152" y="574605"/>
                    </a:lnTo>
                    <a:lnTo>
                      <a:pt x="444863" y="568523"/>
                    </a:lnTo>
                    <a:lnTo>
                      <a:pt x="439573" y="561913"/>
                    </a:lnTo>
                    <a:lnTo>
                      <a:pt x="434283" y="555038"/>
                    </a:lnTo>
                    <a:lnTo>
                      <a:pt x="429258" y="548162"/>
                    </a:lnTo>
                    <a:lnTo>
                      <a:pt x="424497" y="541287"/>
                    </a:lnTo>
                    <a:lnTo>
                      <a:pt x="419737" y="534148"/>
                    </a:lnTo>
                    <a:lnTo>
                      <a:pt x="415240" y="527008"/>
                    </a:lnTo>
                    <a:lnTo>
                      <a:pt x="411009" y="519868"/>
                    </a:lnTo>
                    <a:lnTo>
                      <a:pt x="406777" y="512464"/>
                    </a:lnTo>
                    <a:lnTo>
                      <a:pt x="402545" y="505060"/>
                    </a:lnTo>
                    <a:lnTo>
                      <a:pt x="398842" y="497392"/>
                    </a:lnTo>
                    <a:lnTo>
                      <a:pt x="395140" y="489988"/>
                    </a:lnTo>
                    <a:lnTo>
                      <a:pt x="391966" y="481791"/>
                    </a:lnTo>
                    <a:lnTo>
                      <a:pt x="388792" y="474122"/>
                    </a:lnTo>
                    <a:lnTo>
                      <a:pt x="385618" y="466189"/>
                    </a:lnTo>
                    <a:lnTo>
                      <a:pt x="382709" y="458256"/>
                    </a:lnTo>
                    <a:lnTo>
                      <a:pt x="380064" y="449795"/>
                    </a:lnTo>
                    <a:lnTo>
                      <a:pt x="377684" y="441862"/>
                    </a:lnTo>
                    <a:lnTo>
                      <a:pt x="375303" y="433400"/>
                    </a:lnTo>
                    <a:lnTo>
                      <a:pt x="373187" y="425203"/>
                    </a:lnTo>
                    <a:lnTo>
                      <a:pt x="371336" y="416477"/>
                    </a:lnTo>
                    <a:lnTo>
                      <a:pt x="370014" y="407750"/>
                    </a:lnTo>
                    <a:lnTo>
                      <a:pt x="368427" y="399289"/>
                    </a:lnTo>
                    <a:lnTo>
                      <a:pt x="367369" y="390562"/>
                    </a:lnTo>
                    <a:lnTo>
                      <a:pt x="366311" y="382101"/>
                    </a:lnTo>
                    <a:lnTo>
                      <a:pt x="365517" y="373110"/>
                    </a:lnTo>
                    <a:lnTo>
                      <a:pt x="364988" y="364120"/>
                    </a:lnTo>
                    <a:lnTo>
                      <a:pt x="364724" y="355129"/>
                    </a:lnTo>
                    <a:lnTo>
                      <a:pt x="364724" y="346403"/>
                    </a:lnTo>
                    <a:lnTo>
                      <a:pt x="364988" y="337412"/>
                    </a:lnTo>
                    <a:lnTo>
                      <a:pt x="365253" y="328422"/>
                    </a:lnTo>
                    <a:lnTo>
                      <a:pt x="365782" y="319695"/>
                    </a:lnTo>
                    <a:lnTo>
                      <a:pt x="366575" y="310705"/>
                    </a:lnTo>
                    <a:lnTo>
                      <a:pt x="367898" y="301979"/>
                    </a:lnTo>
                    <a:lnTo>
                      <a:pt x="368956" y="292988"/>
                    </a:lnTo>
                    <a:lnTo>
                      <a:pt x="370542" y="284791"/>
                    </a:lnTo>
                    <a:lnTo>
                      <a:pt x="372394" y="276064"/>
                    </a:lnTo>
                    <a:lnTo>
                      <a:pt x="374245" y="267603"/>
                    </a:lnTo>
                    <a:lnTo>
                      <a:pt x="376626" y="259141"/>
                    </a:lnTo>
                    <a:lnTo>
                      <a:pt x="378477" y="250944"/>
                    </a:lnTo>
                    <a:lnTo>
                      <a:pt x="381386" y="242746"/>
                    </a:lnTo>
                    <a:lnTo>
                      <a:pt x="384031" y="234549"/>
                    </a:lnTo>
                    <a:lnTo>
                      <a:pt x="386940" y="226616"/>
                    </a:lnTo>
                    <a:lnTo>
                      <a:pt x="390114" y="218683"/>
                    </a:lnTo>
                    <a:lnTo>
                      <a:pt x="393553" y="210750"/>
                    </a:lnTo>
                    <a:lnTo>
                      <a:pt x="396991" y="203082"/>
                    </a:lnTo>
                    <a:lnTo>
                      <a:pt x="400694" y="195678"/>
                    </a:lnTo>
                    <a:lnTo>
                      <a:pt x="404396" y="187745"/>
                    </a:lnTo>
                    <a:lnTo>
                      <a:pt x="408628" y="180341"/>
                    </a:lnTo>
                    <a:lnTo>
                      <a:pt x="412860" y="173201"/>
                    </a:lnTo>
                    <a:lnTo>
                      <a:pt x="417356" y="165797"/>
                    </a:lnTo>
                    <a:lnTo>
                      <a:pt x="422117" y="158658"/>
                    </a:lnTo>
                    <a:lnTo>
                      <a:pt x="426878" y="151783"/>
                    </a:lnTo>
                    <a:lnTo>
                      <a:pt x="431638" y="144907"/>
                    </a:lnTo>
                    <a:lnTo>
                      <a:pt x="436664" y="138297"/>
                    </a:lnTo>
                    <a:lnTo>
                      <a:pt x="441953" y="131686"/>
                    </a:lnTo>
                    <a:lnTo>
                      <a:pt x="447243" y="125075"/>
                    </a:lnTo>
                    <a:lnTo>
                      <a:pt x="453062" y="118993"/>
                    </a:lnTo>
                    <a:lnTo>
                      <a:pt x="458616" y="112647"/>
                    </a:lnTo>
                    <a:lnTo>
                      <a:pt x="464434" y="106301"/>
                    </a:lnTo>
                    <a:lnTo>
                      <a:pt x="470518" y="100483"/>
                    </a:lnTo>
                    <a:lnTo>
                      <a:pt x="476865" y="94666"/>
                    </a:lnTo>
                    <a:lnTo>
                      <a:pt x="482948" y="89113"/>
                    </a:lnTo>
                    <a:lnTo>
                      <a:pt x="489560" y="83560"/>
                    </a:lnTo>
                    <a:lnTo>
                      <a:pt x="496172" y="78271"/>
                    </a:lnTo>
                    <a:lnTo>
                      <a:pt x="502520" y="72983"/>
                    </a:lnTo>
                    <a:lnTo>
                      <a:pt x="509397" y="67958"/>
                    </a:lnTo>
                    <a:lnTo>
                      <a:pt x="516538" y="62934"/>
                    </a:lnTo>
                    <a:lnTo>
                      <a:pt x="523414" y="58175"/>
                    </a:lnTo>
                    <a:lnTo>
                      <a:pt x="530820" y="53679"/>
                    </a:lnTo>
                    <a:lnTo>
                      <a:pt x="537961" y="49184"/>
                    </a:lnTo>
                    <a:lnTo>
                      <a:pt x="545367" y="45217"/>
                    </a:lnTo>
                    <a:lnTo>
                      <a:pt x="553301" y="40987"/>
                    </a:lnTo>
                    <a:lnTo>
                      <a:pt x="560707" y="37020"/>
                    </a:lnTo>
                    <a:lnTo>
                      <a:pt x="568377" y="33583"/>
                    </a:lnTo>
                    <a:lnTo>
                      <a:pt x="576311" y="29881"/>
                    </a:lnTo>
                    <a:lnTo>
                      <a:pt x="584510" y="26707"/>
                    </a:lnTo>
                    <a:lnTo>
                      <a:pt x="592445" y="23534"/>
                    </a:lnTo>
                    <a:lnTo>
                      <a:pt x="600379" y="20361"/>
                    </a:lnTo>
                    <a:lnTo>
                      <a:pt x="608843" y="17717"/>
                    </a:lnTo>
                    <a:lnTo>
                      <a:pt x="617042" y="15073"/>
                    </a:lnTo>
                    <a:lnTo>
                      <a:pt x="625505" y="12693"/>
                    </a:lnTo>
                    <a:lnTo>
                      <a:pt x="633969" y="10313"/>
                    </a:lnTo>
                    <a:lnTo>
                      <a:pt x="642697" y="8462"/>
                    </a:lnTo>
                    <a:lnTo>
                      <a:pt x="651425" y="6875"/>
                    </a:lnTo>
                    <a:lnTo>
                      <a:pt x="659888" y="5024"/>
                    </a:lnTo>
                    <a:lnTo>
                      <a:pt x="668881" y="3702"/>
                    </a:lnTo>
                    <a:lnTo>
                      <a:pt x="677873" y="2644"/>
                    </a:lnTo>
                    <a:lnTo>
                      <a:pt x="686601" y="1851"/>
                    </a:lnTo>
                    <a:lnTo>
                      <a:pt x="695858" y="793"/>
                    </a:lnTo>
                    <a:lnTo>
                      <a:pt x="704851" y="264"/>
                    </a:lnTo>
                    <a:lnTo>
                      <a:pt x="7141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9339" name="文本框 1027"/>
            <p:cNvSpPr txBox="1">
              <a:spLocks noChangeArrowheads="1"/>
            </p:cNvSpPr>
            <p:nvPr/>
          </p:nvSpPr>
          <p:spPr bwMode="auto">
            <a:xfrm>
              <a:off x="2113" y="2495"/>
              <a:ext cx="14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4B649F"/>
                  </a:solidFill>
                  <a:ea typeface="微软雅黑" pitchFamily="34" charset="-122"/>
                </a:rPr>
                <a:t>组长：葛 鑫</a:t>
              </a:r>
            </a:p>
          </p:txBody>
        </p:sp>
        <p:sp>
          <p:nvSpPr>
            <p:cNvPr id="99340" name="文本框 112"/>
            <p:cNvSpPr txBox="1">
              <a:spLocks noChangeArrowheads="1"/>
            </p:cNvSpPr>
            <p:nvPr/>
          </p:nvSpPr>
          <p:spPr bwMode="auto">
            <a:xfrm>
              <a:off x="2113" y="3035"/>
              <a:ext cx="4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4B649F"/>
                  </a:solidFill>
                  <a:ea typeface="微软雅黑" pitchFamily="34" charset="-122"/>
                </a:rPr>
                <a:t>组员：胡美娟  何 展  宋一卓  卢志锐</a:t>
              </a:r>
            </a:p>
          </p:txBody>
        </p:sp>
        <p:sp>
          <p:nvSpPr>
            <p:cNvPr id="1068" name="矩形 1067"/>
            <p:cNvSpPr/>
            <p:nvPr/>
          </p:nvSpPr>
          <p:spPr>
            <a:xfrm>
              <a:off x="780" y="1537"/>
              <a:ext cx="6096" cy="2091"/>
            </a:xfrm>
            <a:prstGeom prst="rect">
              <a:avLst/>
            </a:prstGeom>
            <a:noFill/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>
              <a:off x="6726" y="2669"/>
              <a:ext cx="300" cy="30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557" y="2525"/>
              <a:ext cx="299" cy="299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80" y="1407"/>
              <a:ext cx="299" cy="299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76" y="1503"/>
              <a:ext cx="299" cy="299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320675"/>
            <a:ext cx="10891838" cy="1362075"/>
            <a:chOff x="0" y="202"/>
            <a:chExt cx="6861" cy="858"/>
          </a:xfrm>
        </p:grpSpPr>
        <p:sp>
          <p:nvSpPr>
            <p:cNvPr id="48" name="任意多边形 47"/>
            <p:cNvSpPr/>
            <p:nvPr/>
          </p:nvSpPr>
          <p:spPr>
            <a:xfrm rot="5400000">
              <a:off x="3097" y="-2809"/>
              <a:ext cx="667" cy="6861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4" y="202"/>
              <a:ext cx="813" cy="8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334" name="文本框 1066"/>
            <p:cNvSpPr txBox="1">
              <a:spLocks noChangeArrowheads="1"/>
            </p:cNvSpPr>
            <p:nvPr/>
          </p:nvSpPr>
          <p:spPr bwMode="auto">
            <a:xfrm>
              <a:off x="1113" y="377"/>
              <a:ext cx="55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基于</a:t>
              </a:r>
              <a:r>
                <a:rPr lang="en-US" altLang="zh-CN" sz="4400" b="1">
                  <a:solidFill>
                    <a:schemeClr val="bg1"/>
                  </a:solidFill>
                  <a:ea typeface="微软雅黑" pitchFamily="34" charset="-122"/>
                </a:rPr>
                <a:t>Android</a:t>
              </a:r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平台的无线点餐系统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23" name="KSO_Shape"/>
            <p:cNvSpPr/>
            <p:nvPr/>
          </p:nvSpPr>
          <p:spPr>
            <a:xfrm>
              <a:off x="428" y="403"/>
              <a:ext cx="360" cy="452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4B649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B649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性能测试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630907" y="1014841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可靠性测试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85104"/>
              </p:ext>
            </p:extLst>
          </p:nvPr>
        </p:nvGraphicFramePr>
        <p:xfrm>
          <a:off x="6245221" y="1965430"/>
          <a:ext cx="5732130" cy="3077314"/>
        </p:xfrm>
        <a:graphic>
          <a:graphicData uri="http://schemas.openxmlformats.org/drawingml/2006/table">
            <a:tbl>
              <a:tblPr/>
              <a:tblGrid>
                <a:gridCol w="1794406"/>
                <a:gridCol w="2420714"/>
                <a:gridCol w="1517010"/>
              </a:tblGrid>
              <a:tr h="455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latin typeface="Times New Roman"/>
                          <a:ea typeface="宋体"/>
                          <a:cs typeface="Times New Roman"/>
                        </a:rPr>
                        <a:t>数据加载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00" smtClean="0">
                          <a:latin typeface="Times New Roman"/>
                          <a:ea typeface="宋体"/>
                          <a:cs typeface="Times New Roman"/>
                        </a:rPr>
                        <a:t>加载菜品图片流畅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latin typeface="Calibri Light"/>
                          <a:ea typeface="宋体"/>
                          <a:cs typeface="Times New Roman"/>
                        </a:rPr>
                        <a:t>不</a:t>
                      </a:r>
                      <a:r>
                        <a:rPr lang="zh-CN" sz="1600" b="1" kern="100" smtClean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容错程度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输入错误数据时，系统不崩溃、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不异常退出，也不丢失数据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306440" y="1016012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可操作性测试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40713"/>
              </p:ext>
            </p:extLst>
          </p:nvPr>
        </p:nvGraphicFramePr>
        <p:xfrm>
          <a:off x="290286" y="1988457"/>
          <a:ext cx="5486400" cy="2462588"/>
        </p:xfrm>
        <a:graphic>
          <a:graphicData uri="http://schemas.openxmlformats.org/drawingml/2006/table">
            <a:tbl>
              <a:tblPr/>
              <a:tblGrid>
                <a:gridCol w="1717482"/>
                <a:gridCol w="2316940"/>
                <a:gridCol w="1451978"/>
              </a:tblGrid>
              <a:tr h="711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易安装性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smtClean="0">
                          <a:latin typeface="Calibri Light"/>
                          <a:ea typeface="宋体"/>
                          <a:cs typeface="Times New Roman"/>
                        </a:rPr>
                        <a:t>扫二维码</a:t>
                      </a:r>
                      <a:r>
                        <a:rPr lang="zh-CN" sz="1400" kern="100" smtClean="0">
                          <a:latin typeface="Calibri Light"/>
                          <a:ea typeface="宋体"/>
                          <a:cs typeface="Times New Roman"/>
                        </a:rPr>
                        <a:t>安装</a:t>
                      </a:r>
                      <a:r>
                        <a:rPr lang="zh-CN" altLang="en-US" sz="1400" kern="100" smtClean="0">
                          <a:latin typeface="Calibri Light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1400" kern="100" smtClean="0">
                          <a:latin typeface="Calibri Light"/>
                          <a:ea typeface="宋体"/>
                          <a:cs typeface="Times New Roman"/>
                        </a:rPr>
                        <a:t>步骤</a:t>
                      </a:r>
                      <a:r>
                        <a:rPr lang="zh-CN" sz="1400" kern="100" dirty="0">
                          <a:latin typeface="Calibri Light"/>
                          <a:ea typeface="宋体"/>
                          <a:cs typeface="Times New Roman"/>
                        </a:rPr>
                        <a:t>简单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易操作性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latin typeface="Calibri Light"/>
                          <a:ea typeface="宋体"/>
                          <a:cs typeface="Times New Roman"/>
                        </a:rPr>
                        <a:t>操作直观，易学易用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性能测试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480611" y="972455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兼容性测试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71925"/>
              </p:ext>
            </p:extLst>
          </p:nvPr>
        </p:nvGraphicFramePr>
        <p:xfrm>
          <a:off x="203200" y="1799773"/>
          <a:ext cx="5373353" cy="4118051"/>
        </p:xfrm>
        <a:graphic>
          <a:graphicData uri="http://schemas.openxmlformats.org/drawingml/2006/table">
            <a:tbl>
              <a:tblPr/>
              <a:tblGrid>
                <a:gridCol w="1682093"/>
                <a:gridCol w="2269200"/>
                <a:gridCol w="1422060"/>
              </a:tblGrid>
              <a:tr h="441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76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操作系统兼容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服务</a:t>
                      </a: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器</a:t>
                      </a: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端</a:t>
                      </a: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能在</a:t>
                      </a:r>
                      <a:r>
                        <a:rPr lang="en-US" sz="1600" kern="100">
                          <a:latin typeface="Calibri Light"/>
                          <a:ea typeface="宋体"/>
                          <a:cs typeface="Times New Roman"/>
                        </a:rPr>
                        <a:t>Windows </a:t>
                      </a:r>
                      <a:r>
                        <a:rPr 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XP</a:t>
                      </a: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以上</a:t>
                      </a: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操作系统中运行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74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smtClean="0">
                          <a:latin typeface="Calibri Light"/>
                          <a:ea typeface="+mn-ea"/>
                          <a:cs typeface="Times New Roman"/>
                        </a:rPr>
                        <a:t>客户端能在</a:t>
                      </a:r>
                      <a:r>
                        <a:rPr lang="en-US" altLang="zh-CN" sz="1600" kern="100" smtClean="0">
                          <a:latin typeface="Calibri Light"/>
                          <a:ea typeface="+mn-ea"/>
                          <a:cs typeface="Times New Roman"/>
                        </a:rPr>
                        <a:t>Android</a:t>
                      </a:r>
                      <a:r>
                        <a:rPr lang="en-US" altLang="zh-CN" sz="1600" kern="100" baseline="0" smtClean="0">
                          <a:latin typeface="Calibri Light"/>
                          <a:ea typeface="+mn-ea"/>
                          <a:cs typeface="Times New Roman"/>
                        </a:rPr>
                        <a:t> 4.0</a:t>
                      </a:r>
                      <a:r>
                        <a:rPr lang="zh-CN" altLang="en-US" sz="1600" kern="100" smtClean="0">
                          <a:latin typeface="Calibri Light"/>
                          <a:ea typeface="+mn-ea"/>
                          <a:cs typeface="Times New Roman"/>
                        </a:rPr>
                        <a:t>以上</a:t>
                      </a:r>
                      <a:r>
                        <a:rPr lang="zh-CN" altLang="zh-CN" sz="1600" kern="100" smtClean="0">
                          <a:latin typeface="Calibri Light"/>
                          <a:ea typeface="+mn-ea"/>
                          <a:cs typeface="Times New Roman"/>
                        </a:rPr>
                        <a:t>操作系统中运行</a:t>
                      </a:r>
                      <a:endParaRPr lang="zh-CN" altLang="zh-CN" sz="1600" kern="10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浏览器兼容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服务端能在</a:t>
                      </a:r>
                      <a:r>
                        <a:rPr lang="en-US" sz="1600" kern="100" dirty="0">
                          <a:latin typeface="Calibri Light"/>
                          <a:ea typeface="宋体"/>
                          <a:cs typeface="Times New Roman"/>
                        </a:rPr>
                        <a:t>Google</a:t>
                      </a: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latin typeface="Calibri Light"/>
                          <a:ea typeface="宋体"/>
                          <a:cs typeface="Times New Roman"/>
                        </a:rPr>
                        <a:t>360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Firefox</a:t>
                      </a: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浏览器中良好运行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软件兼容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软件与测试手机中的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其他软件兼容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69724"/>
              </p:ext>
            </p:extLst>
          </p:nvPr>
        </p:nvGraphicFramePr>
        <p:xfrm>
          <a:off x="5936342" y="1796143"/>
          <a:ext cx="5921830" cy="3722662"/>
        </p:xfrm>
        <a:graphic>
          <a:graphicData uri="http://schemas.openxmlformats.org/drawingml/2006/table">
            <a:tbl>
              <a:tblPr/>
              <a:tblGrid>
                <a:gridCol w="988248"/>
                <a:gridCol w="1508210"/>
                <a:gridCol w="2460106"/>
                <a:gridCol w="965266"/>
              </a:tblGrid>
              <a:tr h="700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客户端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latin typeface="Calibri Light"/>
                          <a:ea typeface="宋体"/>
                          <a:cs typeface="Times New Roman"/>
                        </a:rPr>
                        <a:t>数据控制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smtClean="0">
                          <a:latin typeface="Times New Roman"/>
                          <a:ea typeface="宋体"/>
                          <a:cs typeface="Times New Roman"/>
                        </a:rPr>
                        <a:t>用户的订单信息对</a:t>
                      </a:r>
                      <a:endParaRPr lang="en-US" altLang="zh-CN" sz="14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smtClean="0">
                          <a:latin typeface="Times New Roman"/>
                          <a:ea typeface="宋体"/>
                          <a:cs typeface="Times New Roman"/>
                        </a:rPr>
                        <a:t>其他用户不可见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45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 Light"/>
                          <a:ea typeface="宋体"/>
                          <a:cs typeface="Times New Roman"/>
                        </a:rPr>
                        <a:t>服务端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latin typeface="Calibri Light"/>
                          <a:ea typeface="宋体"/>
                          <a:cs typeface="Times New Roman"/>
                        </a:rPr>
                        <a:t>输入控制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kern="100" smtClean="0">
                          <a:latin typeface="Calibri Light"/>
                          <a:ea typeface="宋体"/>
                          <a:cs typeface="Times New Roman"/>
                        </a:rPr>
                        <a:t>员工输入</a:t>
                      </a:r>
                      <a:r>
                        <a:rPr lang="zh-CN" altLang="en-US" sz="1400" kern="100" smtClean="0">
                          <a:latin typeface="Calibri Light"/>
                          <a:ea typeface="宋体"/>
                          <a:cs typeface="Times New Roman"/>
                        </a:rPr>
                        <a:t>的密码不可见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smtClean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权限控制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管理员与服务员的权限不同，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只能进入系统中对应的操作界面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133926" y="994227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安全性测试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用户界面测试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88686" y="1538516"/>
          <a:ext cx="5878285" cy="3715656"/>
        </p:xfrm>
        <a:graphic>
          <a:graphicData uri="http://schemas.openxmlformats.org/drawingml/2006/table">
            <a:tbl>
              <a:tblPr/>
              <a:tblGrid>
                <a:gridCol w="1840159"/>
                <a:gridCol w="2482436"/>
                <a:gridCol w="1555690"/>
              </a:tblGrid>
              <a:tr h="472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字体风格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所有界面的字体风格一致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界面颜色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背景颜色与字体颜色、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前景颜色相搭配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图片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点菜界面图片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大小适中，质量清晰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文字环绕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文字环绕方式正确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02266"/>
              </p:ext>
            </p:extLst>
          </p:nvPr>
        </p:nvGraphicFramePr>
        <p:xfrm>
          <a:off x="6472952" y="1538515"/>
          <a:ext cx="5362732" cy="3715658"/>
        </p:xfrm>
        <a:graphic>
          <a:graphicData uri="http://schemas.openxmlformats.org/drawingml/2006/table">
            <a:tbl>
              <a:tblPr/>
              <a:tblGrid>
                <a:gridCol w="1843734"/>
                <a:gridCol w="2099750"/>
                <a:gridCol w="1419248"/>
              </a:tblGrid>
              <a:tr h="453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点菜</a:t>
                      </a: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页面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菜品信息能够在界面中完全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显示，不需要通过右划查看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 Light"/>
                          <a:ea typeface="宋体"/>
                          <a:cs typeface="Times New Roman"/>
                        </a:rPr>
                        <a:t>购物</a:t>
                      </a: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车</a:t>
                      </a: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页</a:t>
                      </a: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面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菜品间距合理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价格显示明晰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“我的订单”</a:t>
                      </a:r>
                      <a:r>
                        <a:rPr lang="zh-CN" altLang="en-US" sz="1600" kern="100" smtClean="0">
                          <a:latin typeface="Calibri Light"/>
                          <a:ea typeface="宋体"/>
                          <a:cs typeface="Times New Roman"/>
                        </a:rPr>
                        <a:t>页</a:t>
                      </a:r>
                      <a:r>
                        <a:rPr lang="zh-CN" sz="1600" kern="100" smtClean="0">
                          <a:latin typeface="Calibri Light"/>
                          <a:ea typeface="宋体"/>
                          <a:cs typeface="Times New Roman"/>
                        </a:rPr>
                        <a:t>面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latin typeface="Calibri Light"/>
                          <a:ea typeface="宋体"/>
                          <a:cs typeface="Times New Roman"/>
                        </a:rPr>
                        <a:t>菜品条目显示明晰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Calibri Light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9" name="Group 12"/>
          <p:cNvGrpSpPr>
            <a:grpSpLocks/>
          </p:cNvGrpSpPr>
          <p:nvPr/>
        </p:nvGrpSpPr>
        <p:grpSpPr bwMode="auto">
          <a:xfrm>
            <a:off x="0" y="-87313"/>
            <a:ext cx="9826625" cy="923925"/>
            <a:chOff x="0" y="-55"/>
            <a:chExt cx="6190" cy="582"/>
          </a:xfrm>
        </p:grpSpPr>
        <p:sp>
          <p:nvSpPr>
            <p:cNvPr id="116742" name="文本框 22"/>
            <p:cNvSpPr txBox="1">
              <a:spLocks noChangeArrowheads="1"/>
            </p:cNvSpPr>
            <p:nvPr/>
          </p:nvSpPr>
          <p:spPr bwMode="auto">
            <a:xfrm>
              <a:off x="592" y="-55"/>
              <a:ext cx="232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36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测试总结与建议</a:t>
              </a:r>
              <a:endParaRPr lang="zh-CN" altLang="en-US" sz="36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0" y="430"/>
              <a:ext cx="6190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10" y="0"/>
              <a:ext cx="512" cy="503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45" y="34"/>
              <a:ext cx="442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260" y="111"/>
              <a:ext cx="255" cy="287"/>
            </a:xfrm>
            <a:custGeom>
              <a:avLst/>
              <a:gdLst>
                <a:gd name="T0" fmla="*/ 1234903 w 2578"/>
                <a:gd name="T1" fmla="*/ 1800397 h 2775"/>
                <a:gd name="T2" fmla="*/ 1186284 w 2578"/>
                <a:gd name="T3" fmla="*/ 928421 h 2775"/>
                <a:gd name="T4" fmla="*/ 1119515 w 2578"/>
                <a:gd name="T5" fmla="*/ 829156 h 2775"/>
                <a:gd name="T6" fmla="*/ 1329546 w 2578"/>
                <a:gd name="T7" fmla="*/ 753896 h 2775"/>
                <a:gd name="T8" fmla="*/ 1265370 w 2578"/>
                <a:gd name="T9" fmla="*/ 829156 h 2775"/>
                <a:gd name="T10" fmla="*/ 1498089 w 2578"/>
                <a:gd name="T11" fmla="*/ 1015359 h 2775"/>
                <a:gd name="T12" fmla="*/ 1669225 w 2578"/>
                <a:gd name="T13" fmla="*/ 1012764 h 2775"/>
                <a:gd name="T14" fmla="*/ 1671170 w 2578"/>
                <a:gd name="T15" fmla="*/ 1363111 h 2775"/>
                <a:gd name="T16" fmla="*/ 877721 w 2578"/>
                <a:gd name="T17" fmla="*/ 1363111 h 2775"/>
                <a:gd name="T18" fmla="*/ 1592084 w 2578"/>
                <a:gd name="T19" fmla="*/ 1363111 h 2775"/>
                <a:gd name="T20" fmla="*/ 1265370 w 2578"/>
                <a:gd name="T21" fmla="*/ 1431883 h 2775"/>
                <a:gd name="T22" fmla="*/ 1195360 w 2578"/>
                <a:gd name="T23" fmla="*/ 1479245 h 2775"/>
                <a:gd name="T24" fmla="*/ 1155817 w 2578"/>
                <a:gd name="T25" fmla="*/ 1363111 h 2775"/>
                <a:gd name="T26" fmla="*/ 1197953 w 2578"/>
                <a:gd name="T27" fmla="*/ 1118517 h 2775"/>
                <a:gd name="T28" fmla="*/ 1265370 w 2578"/>
                <a:gd name="T29" fmla="*/ 1294988 h 2775"/>
                <a:gd name="T30" fmla="*/ 1265370 w 2578"/>
                <a:gd name="T31" fmla="*/ 1431883 h 2775"/>
                <a:gd name="T32" fmla="*/ 726032 w 2578"/>
                <a:gd name="T33" fmla="*/ 1115922 h 2775"/>
                <a:gd name="T34" fmla="*/ 269669 w 2578"/>
                <a:gd name="T35" fmla="*/ 1223621 h 2775"/>
                <a:gd name="T36" fmla="*/ 269669 w 2578"/>
                <a:gd name="T37" fmla="*/ 1115922 h 2775"/>
                <a:gd name="T38" fmla="*/ 269669 w 2578"/>
                <a:gd name="T39" fmla="*/ 1043906 h 2775"/>
                <a:gd name="T40" fmla="*/ 269669 w 2578"/>
                <a:gd name="T41" fmla="*/ 935558 h 2775"/>
                <a:gd name="T42" fmla="*/ 768168 w 2578"/>
                <a:gd name="T43" fmla="*/ 1043906 h 2775"/>
                <a:gd name="T44" fmla="*/ 215865 w 2578"/>
                <a:gd name="T45" fmla="*/ 629977 h 2775"/>
                <a:gd name="T46" fmla="*/ 989219 w 2578"/>
                <a:gd name="T47" fmla="*/ 576127 h 2775"/>
                <a:gd name="T48" fmla="*/ 989219 w 2578"/>
                <a:gd name="T49" fmla="*/ 683826 h 2775"/>
                <a:gd name="T50" fmla="*/ 269669 w 2578"/>
                <a:gd name="T51" fmla="*/ 864191 h 2775"/>
                <a:gd name="T52" fmla="*/ 269669 w 2578"/>
                <a:gd name="T53" fmla="*/ 755842 h 2775"/>
                <a:gd name="T54" fmla="*/ 1007369 w 2578"/>
                <a:gd name="T55" fmla="*/ 759086 h 2775"/>
                <a:gd name="T56" fmla="*/ 978847 w 2578"/>
                <a:gd name="T57" fmla="*/ 864191 h 2775"/>
                <a:gd name="T58" fmla="*/ 1151279 w 2578"/>
                <a:gd name="T59" fmla="*/ 467779 h 2775"/>
                <a:gd name="T60" fmla="*/ 969123 w 2578"/>
                <a:gd name="T61" fmla="*/ 288064 h 2775"/>
                <a:gd name="T62" fmla="*/ 845309 w 2578"/>
                <a:gd name="T63" fmla="*/ 432095 h 2775"/>
                <a:gd name="T64" fmla="*/ 287820 w 2578"/>
                <a:gd name="T65" fmla="*/ 305581 h 2775"/>
                <a:gd name="T66" fmla="*/ 287820 w 2578"/>
                <a:gd name="T67" fmla="*/ 288064 h 2775"/>
                <a:gd name="T68" fmla="*/ 107608 w 2578"/>
                <a:gd name="T69" fmla="*/ 1511685 h 2775"/>
                <a:gd name="T70" fmla="*/ 790856 w 2578"/>
                <a:gd name="T71" fmla="*/ 1692049 h 2775"/>
                <a:gd name="T72" fmla="*/ 215865 w 2578"/>
                <a:gd name="T73" fmla="*/ 1799748 h 2775"/>
                <a:gd name="T74" fmla="*/ 0 w 2578"/>
                <a:gd name="T75" fmla="*/ 395763 h 2775"/>
                <a:gd name="T76" fmla="*/ 325418 w 2578"/>
                <a:gd name="T77" fmla="*/ 216048 h 2775"/>
                <a:gd name="T78" fmla="*/ 429137 w 2578"/>
                <a:gd name="T79" fmla="*/ 179715 h 2775"/>
                <a:gd name="T80" fmla="*/ 825213 w 2578"/>
                <a:gd name="T81" fmla="*/ 179715 h 2775"/>
                <a:gd name="T82" fmla="*/ 933470 w 2578"/>
                <a:gd name="T83" fmla="*/ 216048 h 2775"/>
                <a:gd name="T84" fmla="*/ 1258888 w 2578"/>
                <a:gd name="T85" fmla="*/ 395763 h 2775"/>
                <a:gd name="T86" fmla="*/ 1151279 w 2578"/>
                <a:gd name="T87" fmla="*/ 719510 h 2775"/>
                <a:gd name="T88" fmla="*/ 627499 w 2578"/>
                <a:gd name="T89" fmla="*/ 97968 h 2775"/>
                <a:gd name="T90" fmla="*/ 627499 w 2578"/>
                <a:gd name="T91" fmla="*/ 302337 h 2775"/>
                <a:gd name="T92" fmla="*/ 627499 w 2578"/>
                <a:gd name="T93" fmla="*/ 97968 h 27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78" h="2775">
                  <a:moveTo>
                    <a:pt x="2578" y="2101"/>
                  </a:moveTo>
                  <a:cubicBezTo>
                    <a:pt x="2578" y="2473"/>
                    <a:pt x="2277" y="2775"/>
                    <a:pt x="1905" y="2775"/>
                  </a:cubicBezTo>
                  <a:cubicBezTo>
                    <a:pt x="1533" y="2775"/>
                    <a:pt x="1232" y="2473"/>
                    <a:pt x="1232" y="2101"/>
                  </a:cubicBezTo>
                  <a:cubicBezTo>
                    <a:pt x="1232" y="1750"/>
                    <a:pt x="1487" y="1462"/>
                    <a:pt x="1830" y="1431"/>
                  </a:cubicBezTo>
                  <a:cubicBezTo>
                    <a:pt x="1830" y="1278"/>
                    <a:pt x="1830" y="1278"/>
                    <a:pt x="1830" y="1278"/>
                  </a:cubicBezTo>
                  <a:cubicBezTo>
                    <a:pt x="1727" y="1278"/>
                    <a:pt x="1727" y="1278"/>
                    <a:pt x="1727" y="1278"/>
                  </a:cubicBezTo>
                  <a:cubicBezTo>
                    <a:pt x="1727" y="1162"/>
                    <a:pt x="1727" y="1162"/>
                    <a:pt x="1727" y="1162"/>
                  </a:cubicBezTo>
                  <a:cubicBezTo>
                    <a:pt x="2051" y="1162"/>
                    <a:pt x="2051" y="1162"/>
                    <a:pt x="2051" y="1162"/>
                  </a:cubicBezTo>
                  <a:cubicBezTo>
                    <a:pt x="2051" y="1278"/>
                    <a:pt x="2051" y="1278"/>
                    <a:pt x="2051" y="1278"/>
                  </a:cubicBezTo>
                  <a:cubicBezTo>
                    <a:pt x="1952" y="1278"/>
                    <a:pt x="1952" y="1278"/>
                    <a:pt x="1952" y="1278"/>
                  </a:cubicBezTo>
                  <a:cubicBezTo>
                    <a:pt x="1952" y="1431"/>
                    <a:pt x="1952" y="1431"/>
                    <a:pt x="1952" y="1431"/>
                  </a:cubicBezTo>
                  <a:cubicBezTo>
                    <a:pt x="2081" y="1443"/>
                    <a:pt x="2214" y="1491"/>
                    <a:pt x="2311" y="1565"/>
                  </a:cubicBezTo>
                  <a:cubicBezTo>
                    <a:pt x="2445" y="1431"/>
                    <a:pt x="2445" y="1431"/>
                    <a:pt x="2445" y="1431"/>
                  </a:cubicBezTo>
                  <a:cubicBezTo>
                    <a:pt x="2575" y="1561"/>
                    <a:pt x="2575" y="1561"/>
                    <a:pt x="2575" y="1561"/>
                  </a:cubicBezTo>
                  <a:cubicBezTo>
                    <a:pt x="2441" y="1695"/>
                    <a:pt x="2441" y="1695"/>
                    <a:pt x="2441" y="1695"/>
                  </a:cubicBezTo>
                  <a:cubicBezTo>
                    <a:pt x="2527" y="1808"/>
                    <a:pt x="2578" y="1949"/>
                    <a:pt x="2578" y="2101"/>
                  </a:cubicBezTo>
                  <a:close/>
                  <a:moveTo>
                    <a:pt x="1905" y="1550"/>
                  </a:moveTo>
                  <a:cubicBezTo>
                    <a:pt x="1601" y="1550"/>
                    <a:pt x="1354" y="1798"/>
                    <a:pt x="1354" y="2101"/>
                  </a:cubicBezTo>
                  <a:cubicBezTo>
                    <a:pt x="1354" y="2405"/>
                    <a:pt x="1601" y="2652"/>
                    <a:pt x="1905" y="2652"/>
                  </a:cubicBezTo>
                  <a:cubicBezTo>
                    <a:pt x="2209" y="2652"/>
                    <a:pt x="2456" y="2405"/>
                    <a:pt x="2456" y="2101"/>
                  </a:cubicBezTo>
                  <a:cubicBezTo>
                    <a:pt x="2456" y="1798"/>
                    <a:pt x="2209" y="1550"/>
                    <a:pt x="1905" y="1550"/>
                  </a:cubicBezTo>
                  <a:close/>
                  <a:moveTo>
                    <a:pt x="1952" y="2207"/>
                  </a:moveTo>
                  <a:cubicBezTo>
                    <a:pt x="1952" y="2280"/>
                    <a:pt x="1952" y="2280"/>
                    <a:pt x="1952" y="2280"/>
                  </a:cubicBezTo>
                  <a:cubicBezTo>
                    <a:pt x="1844" y="2280"/>
                    <a:pt x="1844" y="2280"/>
                    <a:pt x="1844" y="2280"/>
                  </a:cubicBezTo>
                  <a:cubicBezTo>
                    <a:pt x="1844" y="2207"/>
                    <a:pt x="1844" y="2207"/>
                    <a:pt x="1844" y="2207"/>
                  </a:cubicBezTo>
                  <a:cubicBezTo>
                    <a:pt x="1807" y="2186"/>
                    <a:pt x="1783" y="2147"/>
                    <a:pt x="1783" y="2101"/>
                  </a:cubicBezTo>
                  <a:cubicBezTo>
                    <a:pt x="1783" y="2056"/>
                    <a:pt x="1812" y="2017"/>
                    <a:pt x="1848" y="1996"/>
                  </a:cubicBezTo>
                  <a:cubicBezTo>
                    <a:pt x="1848" y="1724"/>
                    <a:pt x="1848" y="1724"/>
                    <a:pt x="1848" y="1724"/>
                  </a:cubicBezTo>
                  <a:cubicBezTo>
                    <a:pt x="1952" y="1724"/>
                    <a:pt x="1952" y="1724"/>
                    <a:pt x="1952" y="1724"/>
                  </a:cubicBezTo>
                  <a:cubicBezTo>
                    <a:pt x="1952" y="1996"/>
                    <a:pt x="1952" y="1996"/>
                    <a:pt x="1952" y="1996"/>
                  </a:cubicBezTo>
                  <a:cubicBezTo>
                    <a:pt x="1989" y="2017"/>
                    <a:pt x="2027" y="2056"/>
                    <a:pt x="2027" y="2101"/>
                  </a:cubicBezTo>
                  <a:cubicBezTo>
                    <a:pt x="2027" y="2147"/>
                    <a:pt x="1989" y="2186"/>
                    <a:pt x="1952" y="2207"/>
                  </a:cubicBezTo>
                  <a:close/>
                  <a:moveTo>
                    <a:pt x="416" y="1720"/>
                  </a:moveTo>
                  <a:cubicBezTo>
                    <a:pt x="1120" y="1720"/>
                    <a:pt x="1120" y="1720"/>
                    <a:pt x="1120" y="1720"/>
                  </a:cubicBezTo>
                  <a:cubicBezTo>
                    <a:pt x="1094" y="1773"/>
                    <a:pt x="1074" y="1828"/>
                    <a:pt x="1060" y="1886"/>
                  </a:cubicBezTo>
                  <a:cubicBezTo>
                    <a:pt x="416" y="1886"/>
                    <a:pt x="416" y="1886"/>
                    <a:pt x="416" y="1886"/>
                  </a:cubicBezTo>
                  <a:cubicBezTo>
                    <a:pt x="370" y="1886"/>
                    <a:pt x="333" y="1849"/>
                    <a:pt x="333" y="1803"/>
                  </a:cubicBezTo>
                  <a:cubicBezTo>
                    <a:pt x="333" y="1757"/>
                    <a:pt x="370" y="1720"/>
                    <a:pt x="416" y="1720"/>
                  </a:cubicBezTo>
                  <a:close/>
                  <a:moveTo>
                    <a:pt x="1185" y="1609"/>
                  </a:moveTo>
                  <a:cubicBezTo>
                    <a:pt x="416" y="1609"/>
                    <a:pt x="416" y="1609"/>
                    <a:pt x="416" y="1609"/>
                  </a:cubicBezTo>
                  <a:cubicBezTo>
                    <a:pt x="370" y="1609"/>
                    <a:pt x="333" y="1572"/>
                    <a:pt x="333" y="1526"/>
                  </a:cubicBezTo>
                  <a:cubicBezTo>
                    <a:pt x="333" y="1480"/>
                    <a:pt x="370" y="1442"/>
                    <a:pt x="416" y="1442"/>
                  </a:cubicBezTo>
                  <a:cubicBezTo>
                    <a:pt x="1338" y="1442"/>
                    <a:pt x="1338" y="1442"/>
                    <a:pt x="1338" y="1442"/>
                  </a:cubicBezTo>
                  <a:cubicBezTo>
                    <a:pt x="1279" y="1491"/>
                    <a:pt x="1228" y="1547"/>
                    <a:pt x="1185" y="1609"/>
                  </a:cubicBezTo>
                  <a:close/>
                  <a:moveTo>
                    <a:pt x="416" y="1054"/>
                  </a:moveTo>
                  <a:cubicBezTo>
                    <a:pt x="370" y="1054"/>
                    <a:pt x="333" y="1017"/>
                    <a:pt x="333" y="971"/>
                  </a:cubicBezTo>
                  <a:cubicBezTo>
                    <a:pt x="333" y="925"/>
                    <a:pt x="370" y="888"/>
                    <a:pt x="416" y="888"/>
                  </a:cubicBezTo>
                  <a:cubicBezTo>
                    <a:pt x="1526" y="888"/>
                    <a:pt x="1526" y="888"/>
                    <a:pt x="1526" y="888"/>
                  </a:cubicBezTo>
                  <a:cubicBezTo>
                    <a:pt x="1572" y="888"/>
                    <a:pt x="1609" y="925"/>
                    <a:pt x="1609" y="971"/>
                  </a:cubicBezTo>
                  <a:cubicBezTo>
                    <a:pt x="1609" y="1017"/>
                    <a:pt x="1572" y="1054"/>
                    <a:pt x="1526" y="1054"/>
                  </a:cubicBezTo>
                  <a:lnTo>
                    <a:pt x="416" y="1054"/>
                  </a:lnTo>
                  <a:close/>
                  <a:moveTo>
                    <a:pt x="416" y="1332"/>
                  </a:moveTo>
                  <a:cubicBezTo>
                    <a:pt x="370" y="1332"/>
                    <a:pt x="333" y="1294"/>
                    <a:pt x="333" y="1248"/>
                  </a:cubicBezTo>
                  <a:cubicBezTo>
                    <a:pt x="333" y="1202"/>
                    <a:pt x="370" y="1165"/>
                    <a:pt x="416" y="1165"/>
                  </a:cubicBezTo>
                  <a:cubicBezTo>
                    <a:pt x="1526" y="1165"/>
                    <a:pt x="1526" y="1165"/>
                    <a:pt x="1526" y="1165"/>
                  </a:cubicBezTo>
                  <a:cubicBezTo>
                    <a:pt x="1536" y="1165"/>
                    <a:pt x="1545" y="1168"/>
                    <a:pt x="1554" y="1170"/>
                  </a:cubicBezTo>
                  <a:cubicBezTo>
                    <a:pt x="1554" y="1311"/>
                    <a:pt x="1554" y="1311"/>
                    <a:pt x="1554" y="1311"/>
                  </a:cubicBezTo>
                  <a:cubicBezTo>
                    <a:pt x="1539" y="1318"/>
                    <a:pt x="1525" y="1324"/>
                    <a:pt x="1510" y="1332"/>
                  </a:cubicBezTo>
                  <a:lnTo>
                    <a:pt x="416" y="1332"/>
                  </a:lnTo>
                  <a:close/>
                  <a:moveTo>
                    <a:pt x="1776" y="721"/>
                  </a:moveTo>
                  <a:cubicBezTo>
                    <a:pt x="1776" y="568"/>
                    <a:pt x="1651" y="444"/>
                    <a:pt x="1498" y="444"/>
                  </a:cubicBezTo>
                  <a:cubicBezTo>
                    <a:pt x="1495" y="444"/>
                    <a:pt x="1495" y="444"/>
                    <a:pt x="1495" y="444"/>
                  </a:cubicBezTo>
                  <a:cubicBezTo>
                    <a:pt x="1497" y="453"/>
                    <a:pt x="1498" y="462"/>
                    <a:pt x="1498" y="471"/>
                  </a:cubicBezTo>
                  <a:cubicBezTo>
                    <a:pt x="1498" y="579"/>
                    <a:pt x="1411" y="666"/>
                    <a:pt x="1304" y="666"/>
                  </a:cubicBezTo>
                  <a:cubicBezTo>
                    <a:pt x="638" y="666"/>
                    <a:pt x="638" y="666"/>
                    <a:pt x="638" y="666"/>
                  </a:cubicBezTo>
                  <a:cubicBezTo>
                    <a:pt x="531" y="666"/>
                    <a:pt x="444" y="579"/>
                    <a:pt x="444" y="471"/>
                  </a:cubicBezTo>
                  <a:cubicBezTo>
                    <a:pt x="444" y="462"/>
                    <a:pt x="445" y="453"/>
                    <a:pt x="447" y="444"/>
                  </a:cubicBezTo>
                  <a:cubicBezTo>
                    <a:pt x="444" y="444"/>
                    <a:pt x="444" y="444"/>
                    <a:pt x="444" y="444"/>
                  </a:cubicBezTo>
                  <a:cubicBezTo>
                    <a:pt x="291" y="444"/>
                    <a:pt x="166" y="568"/>
                    <a:pt x="166" y="721"/>
                  </a:cubicBezTo>
                  <a:cubicBezTo>
                    <a:pt x="166" y="2330"/>
                    <a:pt x="166" y="2330"/>
                    <a:pt x="166" y="2330"/>
                  </a:cubicBezTo>
                  <a:cubicBezTo>
                    <a:pt x="166" y="2483"/>
                    <a:pt x="291" y="2608"/>
                    <a:pt x="444" y="2608"/>
                  </a:cubicBezTo>
                  <a:cubicBezTo>
                    <a:pt x="1220" y="2608"/>
                    <a:pt x="1220" y="2608"/>
                    <a:pt x="1220" y="2608"/>
                  </a:cubicBezTo>
                  <a:cubicBezTo>
                    <a:pt x="1271" y="2672"/>
                    <a:pt x="1331" y="2728"/>
                    <a:pt x="1398" y="2774"/>
                  </a:cubicBezTo>
                  <a:cubicBezTo>
                    <a:pt x="333" y="2774"/>
                    <a:pt x="333" y="2774"/>
                    <a:pt x="333" y="2774"/>
                  </a:cubicBezTo>
                  <a:cubicBezTo>
                    <a:pt x="180" y="2774"/>
                    <a:pt x="0" y="2650"/>
                    <a:pt x="0" y="2497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457"/>
                    <a:pt x="180" y="333"/>
                    <a:pt x="333" y="333"/>
                  </a:cubicBezTo>
                  <a:cubicBezTo>
                    <a:pt x="502" y="333"/>
                    <a:pt x="502" y="333"/>
                    <a:pt x="502" y="333"/>
                  </a:cubicBezTo>
                  <a:cubicBezTo>
                    <a:pt x="537" y="298"/>
                    <a:pt x="585" y="277"/>
                    <a:pt x="638" y="277"/>
                  </a:cubicBezTo>
                  <a:cubicBezTo>
                    <a:pt x="662" y="277"/>
                    <a:pt x="662" y="277"/>
                    <a:pt x="662" y="277"/>
                  </a:cubicBezTo>
                  <a:cubicBezTo>
                    <a:pt x="678" y="122"/>
                    <a:pt x="808" y="0"/>
                    <a:pt x="968" y="0"/>
                  </a:cubicBezTo>
                  <a:cubicBezTo>
                    <a:pt x="1127" y="0"/>
                    <a:pt x="1257" y="122"/>
                    <a:pt x="1273" y="277"/>
                  </a:cubicBezTo>
                  <a:cubicBezTo>
                    <a:pt x="1304" y="277"/>
                    <a:pt x="1304" y="277"/>
                    <a:pt x="1304" y="277"/>
                  </a:cubicBezTo>
                  <a:cubicBezTo>
                    <a:pt x="1357" y="277"/>
                    <a:pt x="1405" y="298"/>
                    <a:pt x="1440" y="333"/>
                  </a:cubicBezTo>
                  <a:cubicBezTo>
                    <a:pt x="1609" y="333"/>
                    <a:pt x="1609" y="333"/>
                    <a:pt x="1609" y="333"/>
                  </a:cubicBezTo>
                  <a:cubicBezTo>
                    <a:pt x="1763" y="333"/>
                    <a:pt x="1942" y="457"/>
                    <a:pt x="1942" y="610"/>
                  </a:cubicBezTo>
                  <a:cubicBezTo>
                    <a:pt x="1942" y="1109"/>
                    <a:pt x="1942" y="1109"/>
                    <a:pt x="1942" y="1109"/>
                  </a:cubicBezTo>
                  <a:cubicBezTo>
                    <a:pt x="1776" y="1109"/>
                    <a:pt x="1776" y="1109"/>
                    <a:pt x="1776" y="1109"/>
                  </a:cubicBezTo>
                  <a:lnTo>
                    <a:pt x="1776" y="721"/>
                  </a:lnTo>
                  <a:close/>
                  <a:moveTo>
                    <a:pt x="968" y="151"/>
                  </a:moveTo>
                  <a:cubicBezTo>
                    <a:pt x="881" y="151"/>
                    <a:pt x="810" y="222"/>
                    <a:pt x="810" y="308"/>
                  </a:cubicBezTo>
                  <a:cubicBezTo>
                    <a:pt x="810" y="395"/>
                    <a:pt x="881" y="466"/>
                    <a:pt x="968" y="466"/>
                  </a:cubicBezTo>
                  <a:cubicBezTo>
                    <a:pt x="1055" y="466"/>
                    <a:pt x="1125" y="395"/>
                    <a:pt x="1125" y="308"/>
                  </a:cubicBezTo>
                  <a:cubicBezTo>
                    <a:pt x="1125" y="222"/>
                    <a:pt x="1055" y="151"/>
                    <a:pt x="968" y="151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rgbClr val="4B649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15156" y="987861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测试结论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0418" y="1558705"/>
            <a:ext cx="85487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已经</a:t>
            </a:r>
            <a:r>
              <a:rPr lang="zh-CN" altLang="en-US" sz="2000" smtClean="0">
                <a:latin typeface="+mn-ea"/>
                <a:ea typeface="+mn-ea"/>
              </a:rPr>
              <a:t>达到最初测试目的；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smtClean="0">
                <a:latin typeface="+mn-ea"/>
                <a:ea typeface="+mn-ea"/>
              </a:rPr>
              <a:t>实现设计阶段的</a:t>
            </a:r>
            <a:r>
              <a:rPr lang="zh-CN" altLang="en-US" sz="2000" dirty="0" smtClean="0">
                <a:latin typeface="+mn-ea"/>
                <a:ea typeface="+mn-ea"/>
              </a:rPr>
              <a:t>各种功能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可以</a:t>
            </a:r>
            <a:r>
              <a:rPr lang="zh-CN" altLang="en-US" sz="2000" smtClean="0">
                <a:latin typeface="+mn-ea"/>
                <a:ea typeface="+mn-ea"/>
              </a:rPr>
              <a:t>交付使用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zh-CN" altLang="en-US" sz="2000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9085" y="3268046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测试建议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921444" y="4007890"/>
            <a:ext cx="9158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3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菜品显示方法多样化，使菜品可比性更强。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 bwMode="auto">
          <a:xfrm rot="5400000">
            <a:off x="4916487" y="-4459287"/>
            <a:ext cx="1058863" cy="10891838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8786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6713" y="5311775"/>
            <a:ext cx="5475287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椭圆 31"/>
          <p:cNvSpPr/>
          <p:nvPr/>
        </p:nvSpPr>
        <p:spPr bwMode="auto">
          <a:xfrm>
            <a:off x="323850" y="320675"/>
            <a:ext cx="1290638" cy="13620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791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874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a typeface="微软雅黑" pitchFamily="34" charset="-122"/>
              </a:rPr>
              <a:t>基于</a:t>
            </a:r>
            <a:r>
              <a:rPr lang="en-US" altLang="zh-CN" sz="4400" b="1">
                <a:solidFill>
                  <a:schemeClr val="bg1"/>
                </a:solidFill>
                <a:ea typeface="微软雅黑" pitchFamily="34" charset="-122"/>
              </a:rPr>
              <a:t>Android</a:t>
            </a:r>
            <a:r>
              <a:rPr lang="zh-CN" altLang="en-US" sz="4400" b="1">
                <a:solidFill>
                  <a:schemeClr val="bg1"/>
                </a:solidFill>
                <a:ea typeface="微软雅黑" pitchFamily="34" charset="-122"/>
              </a:rPr>
              <a:t>平台的无线点餐系统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679450" y="639763"/>
            <a:ext cx="571500" cy="71755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4B649F"/>
              </a:solidFill>
              <a:cs typeface="+mn-ea"/>
              <a:sym typeface="+mn-lt"/>
            </a:endParaRP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2373801" y="2355793"/>
            <a:ext cx="6720114" cy="3004457"/>
            <a:chOff x="680" y="1407"/>
            <a:chExt cx="6346" cy="2221"/>
          </a:xfrm>
        </p:grpSpPr>
        <p:sp>
          <p:nvSpPr>
            <p:cNvPr id="11" name="KSO_Shape"/>
            <p:cNvSpPr/>
            <p:nvPr/>
          </p:nvSpPr>
          <p:spPr bwMode="auto">
            <a:xfrm>
              <a:off x="1892" y="2549"/>
              <a:ext cx="135" cy="15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1885" y="3074"/>
              <a:ext cx="158" cy="15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0" y="1537"/>
              <a:ext cx="6096" cy="2091"/>
            </a:xfrm>
            <a:prstGeom prst="rect">
              <a:avLst/>
            </a:prstGeom>
            <a:noFill/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26" y="2669"/>
              <a:ext cx="300" cy="30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57" y="2525"/>
              <a:ext cx="299" cy="299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0" y="1407"/>
              <a:ext cx="299" cy="299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76" y="1503"/>
              <a:ext cx="299" cy="299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20157" y="3304024"/>
            <a:ext cx="382004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</a:t>
            </a:r>
            <a:r>
              <a:rPr lang="zh-CN" altLang="en-US" sz="6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演示</a:t>
            </a:r>
            <a:endParaRPr lang="zh-CN" altLang="en-US" sz="6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5659438"/>
            <a:ext cx="4240212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320675"/>
            <a:ext cx="10891838" cy="1362075"/>
            <a:chOff x="0" y="202"/>
            <a:chExt cx="6861" cy="858"/>
          </a:xfrm>
        </p:grpSpPr>
        <p:sp>
          <p:nvSpPr>
            <p:cNvPr id="48" name="任意多边形 47"/>
            <p:cNvSpPr/>
            <p:nvPr/>
          </p:nvSpPr>
          <p:spPr>
            <a:xfrm rot="5400000">
              <a:off x="3097" y="-2809"/>
              <a:ext cx="667" cy="6861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4" y="202"/>
              <a:ext cx="813" cy="8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334" name="文本框 1066"/>
            <p:cNvSpPr txBox="1">
              <a:spLocks noChangeArrowheads="1"/>
            </p:cNvSpPr>
            <p:nvPr/>
          </p:nvSpPr>
          <p:spPr bwMode="auto">
            <a:xfrm>
              <a:off x="1113" y="377"/>
              <a:ext cx="55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基于</a:t>
              </a:r>
              <a:r>
                <a:rPr lang="en-US" altLang="zh-CN" sz="4400" b="1">
                  <a:solidFill>
                    <a:schemeClr val="bg1"/>
                  </a:solidFill>
                  <a:ea typeface="微软雅黑" pitchFamily="34" charset="-122"/>
                </a:rPr>
                <a:t>Android</a:t>
              </a:r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平台的无线点餐系统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23" name="KSO_Shape"/>
            <p:cNvSpPr/>
            <p:nvPr/>
          </p:nvSpPr>
          <p:spPr>
            <a:xfrm>
              <a:off x="428" y="403"/>
              <a:ext cx="360" cy="452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4B649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B649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1779588" y="1890713"/>
            <a:ext cx="7035800" cy="3989387"/>
            <a:chOff x="1121" y="1191"/>
            <a:chExt cx="4432" cy="2513"/>
          </a:xfrm>
        </p:grpSpPr>
        <p:sp>
          <p:nvSpPr>
            <p:cNvPr id="25" name="矩形 24"/>
            <p:cNvSpPr/>
            <p:nvPr/>
          </p:nvSpPr>
          <p:spPr>
            <a:xfrm>
              <a:off x="1221" y="1321"/>
              <a:ext cx="4332" cy="2383"/>
            </a:xfrm>
            <a:prstGeom prst="rect">
              <a:avLst/>
            </a:prstGeom>
            <a:noFill/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21" y="1191"/>
              <a:ext cx="299" cy="299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17" y="1287"/>
              <a:ext cx="299" cy="299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2406651" y="2628080"/>
            <a:ext cx="2438400" cy="692150"/>
            <a:chOff x="2601" y="689"/>
            <a:chExt cx="1536" cy="436"/>
          </a:xfrm>
        </p:grpSpPr>
        <p:sp>
          <p:nvSpPr>
            <p:cNvPr id="32" name="圆角矩形 31"/>
            <p:cNvSpPr/>
            <p:nvPr/>
          </p:nvSpPr>
          <p:spPr>
            <a:xfrm>
              <a:off x="2601" y="689"/>
              <a:ext cx="1536" cy="436"/>
            </a:xfrm>
            <a:prstGeom prst="round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16"/>
            <p:cNvSpPr txBox="1">
              <a:spLocks noChangeArrowheads="1"/>
            </p:cNvSpPr>
            <p:nvPr/>
          </p:nvSpPr>
          <p:spPr bwMode="auto">
            <a:xfrm>
              <a:off x="2769" y="697"/>
              <a:ext cx="12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ea typeface="微软雅黑" pitchFamily="34" charset="-122"/>
                </a:rPr>
                <a:t>系统测试</a:t>
              </a:r>
              <a:endParaRPr lang="zh-CN" altLang="en-US" sz="36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72" name="燕尾形 71"/>
          <p:cNvSpPr/>
          <p:nvPr/>
        </p:nvSpPr>
        <p:spPr>
          <a:xfrm rot="10800000">
            <a:off x="4798459" y="3988594"/>
            <a:ext cx="1291773" cy="1360715"/>
          </a:xfrm>
          <a:prstGeom prst="chevron">
            <a:avLst>
              <a:gd name="adj" fmla="val 6915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3" name="Group 21"/>
          <p:cNvGrpSpPr>
            <a:grpSpLocks/>
          </p:cNvGrpSpPr>
          <p:nvPr/>
        </p:nvGrpSpPr>
        <p:grpSpPr bwMode="auto">
          <a:xfrm>
            <a:off x="2396577" y="4286132"/>
            <a:ext cx="2438401" cy="692150"/>
            <a:chOff x="2601" y="689"/>
            <a:chExt cx="1536" cy="436"/>
          </a:xfrm>
        </p:grpSpPr>
        <p:sp>
          <p:nvSpPr>
            <p:cNvPr id="74" name="圆角矩形 73"/>
            <p:cNvSpPr/>
            <p:nvPr/>
          </p:nvSpPr>
          <p:spPr>
            <a:xfrm>
              <a:off x="2601" y="689"/>
              <a:ext cx="1536" cy="436"/>
            </a:xfrm>
            <a:prstGeom prst="round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文本框 16"/>
            <p:cNvSpPr txBox="1">
              <a:spLocks noChangeArrowheads="1"/>
            </p:cNvSpPr>
            <p:nvPr/>
          </p:nvSpPr>
          <p:spPr bwMode="auto">
            <a:xfrm>
              <a:off x="2770" y="706"/>
              <a:ext cx="12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>
                  <a:solidFill>
                    <a:schemeClr val="bg1"/>
                  </a:solidFill>
                  <a:ea typeface="微软雅黑" pitchFamily="34" charset="-122"/>
                </a:rPr>
                <a:t>系统</a:t>
              </a:r>
              <a:r>
                <a:rPr lang="zh-CN" altLang="en-US" sz="3600" b="1" smtClean="0">
                  <a:solidFill>
                    <a:schemeClr val="bg1"/>
                  </a:solidFill>
                  <a:ea typeface="微软雅黑" pitchFamily="34" charset="-122"/>
                </a:rPr>
                <a:t>演示</a:t>
              </a:r>
              <a:endParaRPr lang="zh-CN" altLang="en-US" sz="36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6" name="Group 21"/>
          <p:cNvGrpSpPr>
            <a:grpSpLocks/>
          </p:cNvGrpSpPr>
          <p:nvPr/>
        </p:nvGrpSpPr>
        <p:grpSpPr bwMode="auto">
          <a:xfrm>
            <a:off x="5575203" y="3720082"/>
            <a:ext cx="2438400" cy="692150"/>
            <a:chOff x="2601" y="689"/>
            <a:chExt cx="1536" cy="436"/>
          </a:xfrm>
        </p:grpSpPr>
        <p:sp>
          <p:nvSpPr>
            <p:cNvPr id="77" name="圆角矩形 76"/>
            <p:cNvSpPr/>
            <p:nvPr/>
          </p:nvSpPr>
          <p:spPr>
            <a:xfrm>
              <a:off x="2601" y="689"/>
              <a:ext cx="1536" cy="436"/>
            </a:xfrm>
            <a:prstGeom prst="round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文本框 16"/>
            <p:cNvSpPr txBox="1">
              <a:spLocks noChangeArrowheads="1"/>
            </p:cNvSpPr>
            <p:nvPr/>
          </p:nvSpPr>
          <p:spPr bwMode="auto">
            <a:xfrm>
              <a:off x="2904" y="697"/>
              <a:ext cx="9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smtClean="0">
                  <a:solidFill>
                    <a:schemeClr val="bg1"/>
                  </a:solidFill>
                  <a:ea typeface="微软雅黑" pitchFamily="34" charset="-122"/>
                </a:rPr>
                <a:t>客户端</a:t>
              </a:r>
              <a:endParaRPr lang="zh-CN" altLang="en-US" sz="36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9" name="Group 21"/>
          <p:cNvGrpSpPr>
            <a:grpSpLocks/>
          </p:cNvGrpSpPr>
          <p:nvPr/>
        </p:nvGrpSpPr>
        <p:grpSpPr bwMode="auto">
          <a:xfrm>
            <a:off x="5575203" y="4794140"/>
            <a:ext cx="2438400" cy="692150"/>
            <a:chOff x="2601" y="689"/>
            <a:chExt cx="1536" cy="436"/>
          </a:xfrm>
        </p:grpSpPr>
        <p:sp>
          <p:nvSpPr>
            <p:cNvPr id="80" name="圆角矩形 79"/>
            <p:cNvSpPr/>
            <p:nvPr/>
          </p:nvSpPr>
          <p:spPr>
            <a:xfrm>
              <a:off x="2601" y="689"/>
              <a:ext cx="1536" cy="436"/>
            </a:xfrm>
            <a:prstGeom prst="round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文本框 16"/>
            <p:cNvSpPr txBox="1">
              <a:spLocks noChangeArrowheads="1"/>
            </p:cNvSpPr>
            <p:nvPr/>
          </p:nvSpPr>
          <p:spPr bwMode="auto">
            <a:xfrm>
              <a:off x="2913" y="697"/>
              <a:ext cx="9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smtClean="0">
                  <a:solidFill>
                    <a:schemeClr val="bg1"/>
                  </a:solidFill>
                  <a:ea typeface="微软雅黑" pitchFamily="34" charset="-122"/>
                </a:rPr>
                <a:t>服务端</a:t>
              </a:r>
              <a:endParaRPr lang="zh-CN" altLang="en-US" sz="36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1788" y="5659438"/>
            <a:ext cx="4240212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73801" y="2355793"/>
            <a:ext cx="6720114" cy="3004457"/>
            <a:chOff x="680" y="1407"/>
            <a:chExt cx="6346" cy="2221"/>
          </a:xfrm>
        </p:grpSpPr>
        <p:sp>
          <p:nvSpPr>
            <p:cNvPr id="103" name="KSO_Shape"/>
            <p:cNvSpPr/>
            <p:nvPr/>
          </p:nvSpPr>
          <p:spPr bwMode="auto">
            <a:xfrm>
              <a:off x="1892" y="2549"/>
              <a:ext cx="135" cy="15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1885" y="3074"/>
              <a:ext cx="158" cy="15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矩形 1067"/>
            <p:cNvSpPr/>
            <p:nvPr/>
          </p:nvSpPr>
          <p:spPr>
            <a:xfrm>
              <a:off x="780" y="1537"/>
              <a:ext cx="6096" cy="2091"/>
            </a:xfrm>
            <a:prstGeom prst="rect">
              <a:avLst/>
            </a:prstGeom>
            <a:noFill/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>
              <a:off x="6726" y="2669"/>
              <a:ext cx="300" cy="30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557" y="2525"/>
              <a:ext cx="299" cy="299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80" y="1407"/>
              <a:ext cx="299" cy="299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76" y="1503"/>
              <a:ext cx="299" cy="299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320675"/>
            <a:ext cx="10891838" cy="1362075"/>
            <a:chOff x="0" y="202"/>
            <a:chExt cx="6861" cy="858"/>
          </a:xfrm>
        </p:grpSpPr>
        <p:sp>
          <p:nvSpPr>
            <p:cNvPr id="48" name="任意多边形 47"/>
            <p:cNvSpPr/>
            <p:nvPr/>
          </p:nvSpPr>
          <p:spPr>
            <a:xfrm rot="5400000">
              <a:off x="3097" y="-2809"/>
              <a:ext cx="667" cy="6861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4" y="202"/>
              <a:ext cx="813" cy="8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334" name="文本框 1066"/>
            <p:cNvSpPr txBox="1">
              <a:spLocks noChangeArrowheads="1"/>
            </p:cNvSpPr>
            <p:nvPr/>
          </p:nvSpPr>
          <p:spPr bwMode="auto">
            <a:xfrm>
              <a:off x="1113" y="377"/>
              <a:ext cx="55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基于</a:t>
              </a:r>
              <a:r>
                <a:rPr lang="en-US" altLang="zh-CN" sz="4400" b="1">
                  <a:solidFill>
                    <a:schemeClr val="bg1"/>
                  </a:solidFill>
                  <a:ea typeface="微软雅黑" pitchFamily="34" charset="-122"/>
                </a:rPr>
                <a:t>Android</a:t>
              </a:r>
              <a:r>
                <a:rPr lang="zh-CN" altLang="en-US" sz="4400" b="1">
                  <a:solidFill>
                    <a:schemeClr val="bg1"/>
                  </a:solidFill>
                  <a:ea typeface="微软雅黑" pitchFamily="34" charset="-122"/>
                </a:rPr>
                <a:t>平台的无线点餐系统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23" name="KSO_Shape"/>
            <p:cNvSpPr/>
            <p:nvPr/>
          </p:nvSpPr>
          <p:spPr>
            <a:xfrm>
              <a:off x="428" y="403"/>
              <a:ext cx="360" cy="452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4B649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B649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20157" y="3304024"/>
            <a:ext cx="382004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测试说明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773113" y="1851530"/>
            <a:ext cx="308810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77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与系统的需求定义相比较，找出系统在设计与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开发阶段出现的错误并对其改进。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77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收集、整理、分析测试阶段所产生的数据，检验系统是否达到可使用状态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3413" y="1076982"/>
            <a:ext cx="24237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测试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目的：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139542" y="1756229"/>
          <a:ext cx="5048295" cy="3795484"/>
        </p:xfrm>
        <a:graphic>
          <a:graphicData uri="http://schemas.openxmlformats.org/drawingml/2006/table">
            <a:tbl>
              <a:tblPr/>
              <a:tblGrid>
                <a:gridCol w="879536"/>
                <a:gridCol w="1563462"/>
                <a:gridCol w="2605297"/>
              </a:tblGrid>
              <a:tr h="948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序</a:t>
                      </a:r>
                      <a:r>
                        <a:rPr lang="zh-CN" sz="1500" b="1" kern="100" dirty="0">
                          <a:latin typeface="Times New Roman"/>
                          <a:ea typeface="Calibri Light"/>
                          <a:cs typeface="Times New Roman"/>
                        </a:rPr>
                        <a:t> </a:t>
                      </a: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号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测试人员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测试内容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00">
                          <a:latin typeface="Calibri Light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 dirty="0">
                          <a:latin typeface="Calibri Light"/>
                          <a:ea typeface="宋体"/>
                          <a:cs typeface="Times New Roman"/>
                        </a:rPr>
                        <a:t>何</a:t>
                      </a:r>
                      <a:r>
                        <a:rPr lang="en-US" sz="1500" kern="100" dirty="0">
                          <a:latin typeface="Calibri Light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500" kern="100" dirty="0">
                          <a:latin typeface="Calibri Light"/>
                          <a:ea typeface="宋体"/>
                          <a:cs typeface="Times New Roman"/>
                        </a:rPr>
                        <a:t>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>
                          <a:latin typeface="Calibri Light"/>
                          <a:ea typeface="宋体"/>
                          <a:cs typeface="Times New Roman"/>
                        </a:rPr>
                        <a:t>功能测试、用户界面测试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00">
                          <a:latin typeface="Calibri Light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 dirty="0">
                          <a:latin typeface="Calibri Light"/>
                          <a:ea typeface="宋体"/>
                          <a:cs typeface="Times New Roman"/>
                        </a:rPr>
                        <a:t>宋一卓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>
                          <a:latin typeface="Calibri Light"/>
                          <a:ea typeface="宋体"/>
                          <a:cs typeface="Times New Roman"/>
                        </a:rPr>
                        <a:t>性能测试、用户界面测试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00">
                          <a:latin typeface="Calibri Light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>
                          <a:latin typeface="Calibri Light"/>
                          <a:ea typeface="宋体"/>
                          <a:cs typeface="Times New Roman"/>
                        </a:rPr>
                        <a:t>卢志锐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 dirty="0">
                          <a:latin typeface="Calibri Light"/>
                          <a:ea typeface="宋体"/>
                          <a:cs typeface="Times New Roman"/>
                        </a:rPr>
                        <a:t>用户界面测试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856056" y="1115083"/>
            <a:ext cx="24237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测试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人员：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测试说明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28482" y="1499718"/>
            <a:ext cx="8897810" cy="3341410"/>
            <a:chOff x="-388962" y="1643358"/>
            <a:chExt cx="5054062" cy="2531775"/>
          </a:xfrm>
        </p:grpSpPr>
        <p:sp>
          <p:nvSpPr>
            <p:cNvPr id="124929" name="Rectangle 1"/>
            <p:cNvSpPr>
              <a:spLocks noChangeArrowheads="1"/>
            </p:cNvSpPr>
            <p:nvPr/>
          </p:nvSpPr>
          <p:spPr bwMode="auto">
            <a:xfrm>
              <a:off x="-228872" y="2426124"/>
              <a:ext cx="4893972" cy="1749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（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1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）测试方法 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 Light" charset="0"/>
                  <a:ea typeface="宋体" pitchFamily="2" charset="-122"/>
                  <a:cs typeface="Times New Roman" pitchFamily="18" charset="0"/>
                </a:rPr>
                <a:t>           </a:t>
              </a:r>
              <a:r>
                <a: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 Light" charset="0"/>
                  <a:ea typeface="宋体" pitchFamily="2" charset="-122"/>
                  <a:cs typeface="Times New Roman" pitchFamily="18" charset="0"/>
                </a:rPr>
                <a:t>黑盒测试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endParaRPr>
            </a:p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（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2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）测试要点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</a:t>
              </a:r>
              <a:r>
                <a: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的基</a:t>
              </a:r>
              <a:r>
                <a:rPr lang="zh-CN" altLang="en-US" sz="240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本功能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666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</a:t>
              </a:r>
              <a:r>
                <a: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系统的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扩展功能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388962" y="1643358"/>
              <a:ext cx="29607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8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测试方法及</a:t>
              </a:r>
              <a:r>
                <a:rPr lang="zh-CN" altLang="en-US" sz="280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latin typeface="+mn-ea"/>
                  <a:ea typeface="+mn-ea"/>
                </a:rPr>
                <a:t>要点：</a:t>
              </a:r>
              <a:endPara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6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测试说明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016973" y="1124279"/>
            <a:ext cx="24237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测试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环境：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016973" y="1731864"/>
            <a:ext cx="53580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25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）网络环境</a:t>
            </a:r>
            <a:r>
              <a:rPr lang="zh-CN" altLang="en-US" sz="2400" dirty="0">
                <a:latin typeface="Arial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10Mbps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局域网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825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）硬件环境：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01132"/>
              </p:ext>
            </p:extLst>
          </p:nvPr>
        </p:nvGraphicFramePr>
        <p:xfrm>
          <a:off x="3696007" y="2650966"/>
          <a:ext cx="4448855" cy="1394343"/>
        </p:xfrm>
        <a:graphic>
          <a:graphicData uri="http://schemas.openxmlformats.org/drawingml/2006/table">
            <a:tbl>
              <a:tblPr/>
              <a:tblGrid>
                <a:gridCol w="679846"/>
                <a:gridCol w="1208493"/>
                <a:gridCol w="2560516"/>
              </a:tblGrid>
              <a:tr h="3669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序</a:t>
                      </a:r>
                      <a:r>
                        <a:rPr lang="zh-CN" sz="1500" b="1" kern="100" dirty="0">
                          <a:latin typeface="Times New Roman"/>
                          <a:ea typeface="Calibri Light"/>
                          <a:cs typeface="Times New Roman"/>
                        </a:rPr>
                        <a:t> </a:t>
                      </a: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号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硬件设备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b="1" kern="100" dirty="0">
                          <a:latin typeface="Calibri Light"/>
                          <a:ea typeface="宋体"/>
                          <a:cs typeface="Times New Roman"/>
                        </a:rPr>
                        <a:t>设备配置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>
                          <a:latin typeface="Calibri Light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100" smtClean="0">
                          <a:latin typeface="Calibri Light"/>
                          <a:ea typeface="+mn-ea"/>
                          <a:cs typeface="Times New Roman"/>
                        </a:rPr>
                        <a:t>PC(</a:t>
                      </a:r>
                      <a:r>
                        <a:rPr lang="zh-CN" altLang="zh-CN" sz="1400" kern="100" smtClean="0">
                          <a:latin typeface="Calibri Light"/>
                          <a:ea typeface="+mn-ea"/>
                          <a:cs typeface="Times New Roman"/>
                        </a:rPr>
                        <a:t>个人电脑</a:t>
                      </a:r>
                      <a:r>
                        <a:rPr lang="en-US" altLang="zh-CN" sz="1400" kern="100" smtClean="0">
                          <a:latin typeface="Calibri Light"/>
                          <a:ea typeface="+mn-ea"/>
                          <a:cs typeface="Times New Roman"/>
                        </a:rPr>
                        <a:t>)</a:t>
                      </a:r>
                      <a:endParaRPr lang="zh-CN" altLang="zh-CN" sz="105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latin typeface="Calibri Light"/>
                          <a:ea typeface="宋体"/>
                          <a:cs typeface="Times New Roman"/>
                        </a:rPr>
                        <a:t>Microsoft Windows 7</a:t>
                      </a:r>
                      <a:r>
                        <a:rPr lang="zh-CN" sz="1200" kern="100" dirty="0">
                          <a:latin typeface="Calibri Light"/>
                          <a:ea typeface="宋体"/>
                          <a:cs typeface="Times New Roman"/>
                        </a:rPr>
                        <a:t>操作系统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>
                          <a:latin typeface="Calibri Light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智能手机</a:t>
                      </a:r>
                      <a:r>
                        <a:rPr lang="en-US" sz="1400" kern="100">
                          <a:latin typeface="Calibri Light"/>
                          <a:ea typeface="宋体"/>
                          <a:cs typeface="Times New Roman"/>
                        </a:rPr>
                        <a:t>(1)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latin typeface="Calibri Light"/>
                          <a:ea typeface="宋体"/>
                          <a:cs typeface="Times New Roman"/>
                        </a:rPr>
                        <a:t>Android</a:t>
                      </a:r>
                      <a:r>
                        <a:rPr lang="zh-CN" sz="1200" kern="100" dirty="0">
                          <a:latin typeface="Calibri Light"/>
                          <a:ea typeface="宋体"/>
                          <a:cs typeface="Times New Roman"/>
                        </a:rPr>
                        <a:t>系统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>
                          <a:latin typeface="Calibri Light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400" kern="100">
                          <a:latin typeface="Calibri Light"/>
                          <a:ea typeface="宋体"/>
                          <a:cs typeface="Times New Roman"/>
                        </a:rPr>
                        <a:t>智能手机</a:t>
                      </a:r>
                      <a:r>
                        <a:rPr lang="en-US" sz="1400" kern="100">
                          <a:latin typeface="Calibri Light"/>
                          <a:ea typeface="宋体"/>
                          <a:cs typeface="Times New Roman"/>
                        </a:rPr>
                        <a:t>(2)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latin typeface="Calibri Light"/>
                          <a:ea typeface="宋体"/>
                          <a:cs typeface="Times New Roman"/>
                        </a:rPr>
                        <a:t>Android</a:t>
                      </a:r>
                      <a:r>
                        <a:rPr lang="zh-CN" sz="1200" kern="100">
                          <a:latin typeface="Calibri Light"/>
                          <a:ea typeface="宋体"/>
                          <a:cs typeface="Times New Roman"/>
                        </a:rPr>
                        <a:t>系统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016973" y="4477306"/>
            <a:ext cx="9260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）软件环境：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操作系统：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Windows 7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、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Android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Calibri Light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alibri Light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Web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应用服务器：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Apache Tomcat 8.0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400" dirty="0">
                <a:latin typeface="Calibri Light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Calibri Light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宋体" pitchFamily="2" charset="-122"/>
                <a:cs typeface="Times New Roman" pitchFamily="18" charset="0"/>
              </a:rPr>
              <a:t>数据库：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Times New Roman" pitchFamily="18" charset="0"/>
              </a:rPr>
              <a:t>MySQL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功能测试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364342" y="914400"/>
          <a:ext cx="9129486" cy="5355769"/>
        </p:xfrm>
        <a:graphic>
          <a:graphicData uri="http://schemas.openxmlformats.org/drawingml/2006/table">
            <a:tbl>
              <a:tblPr/>
              <a:tblGrid>
                <a:gridCol w="1840528"/>
                <a:gridCol w="1840528"/>
                <a:gridCol w="2265263"/>
                <a:gridCol w="2265263"/>
                <a:gridCol w="917904"/>
              </a:tblGrid>
              <a:tr h="6630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0" dirty="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0" dirty="0">
                          <a:latin typeface="Times New Roman"/>
                          <a:ea typeface="宋体"/>
                          <a:cs typeface="Times New Roman"/>
                        </a:rPr>
                        <a:t>模块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预期输出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实际输出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3095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Calibri"/>
                          <a:ea typeface="宋体"/>
                          <a:cs typeface="宋体"/>
                        </a:rPr>
                        <a:t>顾客点餐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选择桌台号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号桌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号桌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通过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查看菜品详情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所选菜品的名称、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价格及简介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菜品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红烧排骨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的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名称、价格及简介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选择菜品数量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所选菜品的数量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菜品</a:t>
                      </a: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青椒炒肉</a:t>
                      </a: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的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数量：</a:t>
                      </a:r>
                      <a:r>
                        <a:rPr lang="en-US" sz="1600" dirty="0">
                          <a:latin typeface="Calibri"/>
                          <a:ea typeface="宋体"/>
                          <a:cs typeface="宋体"/>
                        </a:rPr>
                        <a:t>1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98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Calibri"/>
                          <a:ea typeface="宋体"/>
                          <a:cs typeface="宋体"/>
                        </a:rPr>
                        <a:t>提交订单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进入购物车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所选菜品信息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菜品</a:t>
                      </a: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番茄炒蛋</a:t>
                      </a: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、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“青椒炒肉”信息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编辑购物车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删除所选菜品界面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宋体"/>
                        </a:rPr>
                        <a:t>删除购物车菜品界面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确认提交订单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确认所选菜品界面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宋体"/>
                        </a:rPr>
                        <a:t>提交购物车菜品界面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5109184" y="188685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客户端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10752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功能测试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53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44126" y="222757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服务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端</a:t>
            </a:r>
            <a:r>
              <a:rPr lang="en-US" altLang="zh-CN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850"/>
              </p:ext>
            </p:extLst>
          </p:nvPr>
        </p:nvGraphicFramePr>
        <p:xfrm>
          <a:off x="633413" y="968733"/>
          <a:ext cx="10426776" cy="5206032"/>
        </p:xfrm>
        <a:graphic>
          <a:graphicData uri="http://schemas.openxmlformats.org/drawingml/2006/table">
            <a:tbl>
              <a:tblPr/>
              <a:tblGrid>
                <a:gridCol w="1101419"/>
                <a:gridCol w="1517513"/>
                <a:gridCol w="758756"/>
                <a:gridCol w="2986072"/>
                <a:gridCol w="3190566"/>
                <a:gridCol w="872450"/>
              </a:tblGrid>
              <a:tr h="2568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模块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测试描述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预期输出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实际输出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8905">
                <a:tc rowSpan="8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Calibri"/>
                          <a:ea typeface="宋体"/>
                          <a:cs typeface="宋体"/>
                        </a:rPr>
                        <a:t>管理员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Calibri"/>
                          <a:ea typeface="宋体"/>
                          <a:cs typeface="宋体"/>
                        </a:rPr>
                        <a:t>操作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成功登录系统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管理员操作初始界面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当前菜品信息界面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查询菜品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查询菜品界面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按类别查询到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热菜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类有：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清炒白菜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、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红烧排骨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、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番茄炒蛋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、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鱼香肉丝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、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青椒肉片</a:t>
                      </a:r>
                      <a:r>
                        <a:rPr lang="zh-CN" sz="1400" dirty="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 smtClean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1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更新菜品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更新菜品界面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甜点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提拉米苏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单价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60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由</a:t>
                      </a: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元更新为</a:t>
                      </a: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元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增加菜品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增加菜品界面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新增热菜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干煸豆角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信息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删除菜品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删除菜品界面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删除甜点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苏式月饼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信息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查看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销售额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按销量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按销量显示销售额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显示当天总销售额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并按销量从高至低显示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每道菜品的销售额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按单品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总价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按单品总价显示销售额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显示当天总销售额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按单品总销售额显示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每道菜品的销售额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退出系统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员工登录界面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返回员工登录界面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55695"/>
              </p:ext>
            </p:extLst>
          </p:nvPr>
        </p:nvGraphicFramePr>
        <p:xfrm>
          <a:off x="923310" y="1098908"/>
          <a:ext cx="10426776" cy="569776"/>
        </p:xfrm>
        <a:graphic>
          <a:graphicData uri="http://schemas.openxmlformats.org/drawingml/2006/table">
            <a:tbl>
              <a:tblPr/>
              <a:tblGrid>
                <a:gridCol w="1101419"/>
                <a:gridCol w="1517513"/>
                <a:gridCol w="758756"/>
                <a:gridCol w="2986072"/>
                <a:gridCol w="3190566"/>
                <a:gridCol w="872450"/>
              </a:tblGrid>
              <a:tr h="2568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模块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测试项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测试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预期输出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实际输出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38186"/>
              </p:ext>
            </p:extLst>
          </p:nvPr>
        </p:nvGraphicFramePr>
        <p:xfrm>
          <a:off x="918257" y="1666875"/>
          <a:ext cx="10426776" cy="4971314"/>
        </p:xfrm>
        <a:graphic>
          <a:graphicData uri="http://schemas.openxmlformats.org/drawingml/2006/table">
            <a:tbl>
              <a:tblPr/>
              <a:tblGrid>
                <a:gridCol w="1090847"/>
                <a:gridCol w="2279579"/>
                <a:gridCol w="2987880"/>
                <a:gridCol w="3193961"/>
                <a:gridCol w="874509"/>
              </a:tblGrid>
              <a:tr h="758830"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宋体"/>
                        </a:rPr>
                        <a:t>服务员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Calibri"/>
                          <a:ea typeface="宋体"/>
                          <a:cs typeface="宋体"/>
                        </a:rPr>
                        <a:t>操作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成功登录系统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服务员操作初始界面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订单列表界面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查看订单详情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选中订单详情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选中的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105300731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号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订单详情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打印订单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订单状态更新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105300731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号订单状态由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未打印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更新为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已打印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在订单上增加菜品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订单增加菜品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未打印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的订单直接增加菜品信息；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已打印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的订单更改为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未打印</a:t>
                      </a:r>
                      <a:r>
                        <a:rPr lang="zh-CN" sz="1400"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后增加菜品信息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退出系统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员工登录界面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Calibri"/>
                          <a:ea typeface="宋体"/>
                          <a:cs typeface="宋体"/>
                        </a:rPr>
                        <a:t>返回员工登录界面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Calibri"/>
                          <a:ea typeface="宋体"/>
                          <a:cs typeface="宋体"/>
                        </a:rPr>
                        <a:t>通过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54090" y="190828"/>
            <a:ext cx="2960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服务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端</a:t>
            </a:r>
            <a:r>
              <a:rPr lang="en-US" altLang="zh-CN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5" name="图片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6745" y="26764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350" y="0"/>
            <a:ext cx="9883775" cy="812800"/>
            <a:chOff x="4" y="0"/>
            <a:chExt cx="6226" cy="512"/>
          </a:xfrm>
        </p:grpSpPr>
        <p:sp>
          <p:nvSpPr>
            <p:cNvPr id="7" name="文本框 22"/>
            <p:cNvSpPr txBox="1">
              <a:spLocks noChangeArrowheads="1"/>
            </p:cNvSpPr>
            <p:nvPr/>
          </p:nvSpPr>
          <p:spPr bwMode="auto">
            <a:xfrm>
              <a:off x="547" y="16"/>
              <a:ext cx="264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B649F"/>
                  </a:solidFill>
                  <a:ea typeface="微软雅黑" pitchFamily="34" charset="-122"/>
                </a:rPr>
                <a:t>  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测试操作</a:t>
              </a:r>
              <a:r>
                <a:rPr lang="en-US" altLang="zh-CN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-</a:t>
              </a:r>
              <a:r>
                <a:rPr lang="zh-CN" altLang="en-US" sz="2800" b="1" dirty="0" smtClean="0">
                  <a:solidFill>
                    <a:srgbClr val="4B649F"/>
                  </a:solidFill>
                  <a:ea typeface="微软雅黑" pitchFamily="34" charset="-122"/>
                </a:rPr>
                <a:t>功能测试</a:t>
              </a:r>
              <a:endParaRPr lang="zh-CN" altLang="en-US" sz="2800" b="1" dirty="0">
                <a:solidFill>
                  <a:srgbClr val="4B649F"/>
                </a:solidFill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" y="457"/>
              <a:ext cx="6226" cy="0"/>
            </a:xfrm>
            <a:prstGeom prst="line">
              <a:avLst/>
            </a:prstGeom>
            <a:ln w="25400">
              <a:gradFill>
                <a:gsLst>
                  <a:gs pos="0">
                    <a:srgbClr val="4B649F"/>
                  </a:gs>
                  <a:gs pos="100000">
                    <a:srgbClr val="7DB1C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" y="0"/>
              <a:ext cx="503" cy="51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2" y="41"/>
              <a:ext cx="435" cy="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KSO_Shape"/>
            <p:cNvSpPr>
              <a:spLocks/>
            </p:cNvSpPr>
            <p:nvPr/>
          </p:nvSpPr>
          <p:spPr bwMode="auto">
            <a:xfrm>
              <a:off x="132" y="155"/>
              <a:ext cx="267" cy="260"/>
            </a:xfrm>
            <a:custGeom>
              <a:avLst/>
              <a:gdLst>
                <a:gd name="T0" fmla="*/ 0 w 4999037"/>
                <a:gd name="T1" fmla="*/ 0 h 4260141"/>
                <a:gd name="T2" fmla="*/ 0 w 4999037"/>
                <a:gd name="T3" fmla="*/ 0 h 4260141"/>
                <a:gd name="T4" fmla="*/ 0 w 4999037"/>
                <a:gd name="T5" fmla="*/ 0 h 4260141"/>
                <a:gd name="T6" fmla="*/ 0 w 4999037"/>
                <a:gd name="T7" fmla="*/ 0 h 4260141"/>
                <a:gd name="T8" fmla="*/ 0 w 4999037"/>
                <a:gd name="T9" fmla="*/ 0 h 4260141"/>
                <a:gd name="T10" fmla="*/ 0 w 4999037"/>
                <a:gd name="T11" fmla="*/ 0 h 4260141"/>
                <a:gd name="T12" fmla="*/ 0 w 4999037"/>
                <a:gd name="T13" fmla="*/ 0 h 4260141"/>
                <a:gd name="T14" fmla="*/ 0 w 4999037"/>
                <a:gd name="T15" fmla="*/ 0 h 4260141"/>
                <a:gd name="T16" fmla="*/ 0 w 4999037"/>
                <a:gd name="T17" fmla="*/ 0 h 4260141"/>
                <a:gd name="T18" fmla="*/ 0 w 4999037"/>
                <a:gd name="T19" fmla="*/ 0 h 4260141"/>
                <a:gd name="T20" fmla="*/ 0 w 4999037"/>
                <a:gd name="T21" fmla="*/ 0 h 4260141"/>
                <a:gd name="T22" fmla="*/ 0 w 4999037"/>
                <a:gd name="T23" fmla="*/ 0 h 4260141"/>
                <a:gd name="T24" fmla="*/ 0 w 4999037"/>
                <a:gd name="T25" fmla="*/ 0 h 4260141"/>
                <a:gd name="T26" fmla="*/ 0 w 4999037"/>
                <a:gd name="T27" fmla="*/ 0 h 4260141"/>
                <a:gd name="T28" fmla="*/ 0 w 4999037"/>
                <a:gd name="T29" fmla="*/ 0 h 4260141"/>
                <a:gd name="T30" fmla="*/ 0 w 4999037"/>
                <a:gd name="T31" fmla="*/ 0 h 4260141"/>
                <a:gd name="T32" fmla="*/ 0 w 4999037"/>
                <a:gd name="T33" fmla="*/ 0 h 4260141"/>
                <a:gd name="T34" fmla="*/ 0 w 4999037"/>
                <a:gd name="T35" fmla="*/ 0 h 4260141"/>
                <a:gd name="T36" fmla="*/ 0 w 4999037"/>
                <a:gd name="T37" fmla="*/ 0 h 4260141"/>
                <a:gd name="T38" fmla="*/ 0 w 4999037"/>
                <a:gd name="T39" fmla="*/ 0 h 4260141"/>
                <a:gd name="T40" fmla="*/ 0 w 4999037"/>
                <a:gd name="T41" fmla="*/ 0 h 4260141"/>
                <a:gd name="T42" fmla="*/ 0 w 4999037"/>
                <a:gd name="T43" fmla="*/ 0 h 4260141"/>
                <a:gd name="T44" fmla="*/ 0 w 4999037"/>
                <a:gd name="T45" fmla="*/ 0 h 4260141"/>
                <a:gd name="T46" fmla="*/ 0 w 4999037"/>
                <a:gd name="T47" fmla="*/ 0 h 4260141"/>
                <a:gd name="T48" fmla="*/ 0 w 4999037"/>
                <a:gd name="T49" fmla="*/ 0 h 4260141"/>
                <a:gd name="T50" fmla="*/ 0 w 4999037"/>
                <a:gd name="T51" fmla="*/ 0 h 4260141"/>
                <a:gd name="T52" fmla="*/ 0 w 4999037"/>
                <a:gd name="T53" fmla="*/ 0 h 4260141"/>
                <a:gd name="T54" fmla="*/ 0 w 4999037"/>
                <a:gd name="T55" fmla="*/ 0 h 4260141"/>
                <a:gd name="T56" fmla="*/ 0 w 4999037"/>
                <a:gd name="T57" fmla="*/ 0 h 4260141"/>
                <a:gd name="T58" fmla="*/ 0 w 4999037"/>
                <a:gd name="T59" fmla="*/ 0 h 4260141"/>
                <a:gd name="T60" fmla="*/ 0 w 4999037"/>
                <a:gd name="T61" fmla="*/ 0 h 4260141"/>
                <a:gd name="T62" fmla="*/ 0 w 4999037"/>
                <a:gd name="T63" fmla="*/ 0 h 4260141"/>
                <a:gd name="T64" fmla="*/ 0 w 4999037"/>
                <a:gd name="T65" fmla="*/ 0 h 4260141"/>
                <a:gd name="T66" fmla="*/ 0 w 4999037"/>
                <a:gd name="T67" fmla="*/ 0 h 4260141"/>
                <a:gd name="T68" fmla="*/ 0 w 4999037"/>
                <a:gd name="T69" fmla="*/ 0 h 4260141"/>
                <a:gd name="T70" fmla="*/ 0 w 4999037"/>
                <a:gd name="T71" fmla="*/ 0 h 4260141"/>
                <a:gd name="T72" fmla="*/ 0 w 4999037"/>
                <a:gd name="T73" fmla="*/ 0 h 4260141"/>
                <a:gd name="T74" fmla="*/ 0 w 4999037"/>
                <a:gd name="T75" fmla="*/ 0 h 4260141"/>
                <a:gd name="T76" fmla="*/ 0 w 4999037"/>
                <a:gd name="T77" fmla="*/ 0 h 4260141"/>
                <a:gd name="T78" fmla="*/ 0 w 4999037"/>
                <a:gd name="T79" fmla="*/ 0 h 4260141"/>
                <a:gd name="T80" fmla="*/ 0 w 4999037"/>
                <a:gd name="T81" fmla="*/ 0 h 4260141"/>
                <a:gd name="T82" fmla="*/ 0 w 4999037"/>
                <a:gd name="T83" fmla="*/ 0 h 4260141"/>
                <a:gd name="T84" fmla="*/ 0 w 4999037"/>
                <a:gd name="T85" fmla="*/ 0 h 4260141"/>
                <a:gd name="T86" fmla="*/ 0 w 4999037"/>
                <a:gd name="T87" fmla="*/ 0 h 4260141"/>
                <a:gd name="T88" fmla="*/ 0 w 4999037"/>
                <a:gd name="T89" fmla="*/ 0 h 4260141"/>
                <a:gd name="T90" fmla="*/ 0 w 4999037"/>
                <a:gd name="T91" fmla="*/ 0 h 4260141"/>
                <a:gd name="T92" fmla="*/ 0 w 4999037"/>
                <a:gd name="T93" fmla="*/ 0 h 4260141"/>
                <a:gd name="T94" fmla="*/ 0 w 4999037"/>
                <a:gd name="T95" fmla="*/ 0 h 4260141"/>
                <a:gd name="T96" fmla="*/ 0 w 4999037"/>
                <a:gd name="T97" fmla="*/ 0 h 42601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99037"/>
                <a:gd name="T148" fmla="*/ 0 h 4260141"/>
                <a:gd name="T149" fmla="*/ 4999037 w 4999037"/>
                <a:gd name="T150" fmla="*/ 4260141 h 42601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4B649F"/>
            </a:solidFill>
            <a:ln w="9525">
              <a:solidFill>
                <a:srgbClr val="4B649F"/>
              </a:solidFill>
              <a:round/>
              <a:headEnd/>
              <a:tailEnd/>
            </a:ln>
          </p:spPr>
          <p:txBody>
            <a:bodyPr bIns="3960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2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4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4B649F"/>
      </a:hlink>
      <a:folHlink>
        <a:srgbClr val="4B649F"/>
      </a:folHlink>
    </a:clrScheme>
    <a:fontScheme name="1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56C7AA"/>
      </a:hlink>
      <a:folHlink>
        <a:srgbClr val="59A8D1"/>
      </a:folHlink>
    </a:clrScheme>
    <a:fontScheme name="2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56C7AA"/>
      </a:hlink>
      <a:folHlink>
        <a:srgbClr val="59A8D1"/>
      </a:folHlink>
    </a:clrScheme>
    <a:fontScheme name="3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4_Office 主题 4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4B649F"/>
      </a:hlink>
      <a:folHlink>
        <a:srgbClr val="4B649F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5_Office 主题 5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4B649F"/>
      </a:hlink>
      <a:folHlink>
        <a:srgbClr val="4B649F"/>
      </a:folHlink>
    </a:clrScheme>
    <a:fontScheme name="5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ffice 主题 5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56C7AA"/>
      </a:hlink>
      <a:folHlink>
        <a:srgbClr val="59A8D1"/>
      </a:folHlink>
    </a:clrScheme>
    <a:fontScheme name="6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FFFFFF"/>
      </a:accent3>
      <a:accent4>
        <a:srgbClr val="000000"/>
      </a:accent4>
      <a:accent5>
        <a:srgbClr val="B2B8E0"/>
      </a:accent5>
      <a:accent6>
        <a:srgbClr val="54B9DC"/>
      </a:accent6>
      <a:hlink>
        <a:srgbClr val="56C7AA"/>
      </a:hlink>
      <a:folHlink>
        <a:srgbClr val="59A8D1"/>
      </a:folHlink>
    </a:clrScheme>
    <a:fontScheme name="7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56C7AA"/>
        </a:hlink>
        <a:folHlink>
          <a:srgbClr val="59A8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ffice 主题 2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0033CC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ffice 主题 3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3A58F0"/>
        </a:hlink>
        <a:folHlink>
          <a:srgbClr val="3A58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ffice 主题 4">
        <a:dk1>
          <a:srgbClr val="000000"/>
        </a:dk1>
        <a:lt1>
          <a:srgbClr val="FFFFFF"/>
        </a:lt1>
        <a:dk2>
          <a:srgbClr val="212745"/>
        </a:dk2>
        <a:lt2>
          <a:srgbClr val="B4DCFA"/>
        </a:lt2>
        <a:accent1>
          <a:srgbClr val="4E67C8"/>
        </a:accent1>
        <a:accent2>
          <a:srgbClr val="5ECCF3"/>
        </a:accent2>
        <a:accent3>
          <a:srgbClr val="FFFFFF"/>
        </a:accent3>
        <a:accent4>
          <a:srgbClr val="000000"/>
        </a:accent4>
        <a:accent5>
          <a:srgbClr val="B2B8E0"/>
        </a:accent5>
        <a:accent6>
          <a:srgbClr val="54B9DC"/>
        </a:accent6>
        <a:hlink>
          <a:srgbClr val="4B649F"/>
        </a:hlink>
        <a:folHlink>
          <a:srgbClr val="4B64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953</Words>
  <Application>Microsoft Office PowerPoint</Application>
  <PresentationFormat>自定义</PresentationFormat>
  <Paragraphs>280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</cp:lastModifiedBy>
  <cp:revision>143</cp:revision>
  <dcterms:created xsi:type="dcterms:W3CDTF">2016-01-15T03:19:00Z</dcterms:created>
  <dcterms:modified xsi:type="dcterms:W3CDTF">2016-06-12T08:21:26Z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