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8" r:id="rId6"/>
    <p:sldId id="261" r:id="rId7"/>
    <p:sldId id="265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5D37-2B09-4FF1-8783-F149E43551C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B5C5-A718-4174-96A9-9EECB066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MAE 573 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Date: 12/16 11:59 PM</a:t>
            </a:r>
          </a:p>
        </p:txBody>
      </p:sp>
    </p:spTree>
    <p:extLst>
      <p:ext uri="{BB962C8B-B14F-4D97-AF65-F5344CB8AC3E}">
        <p14:creationId xmlns:p14="http://schemas.microsoft.com/office/powerpoint/2010/main" val="394454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(Modal)</a:t>
            </a:r>
          </a:p>
        </p:txBody>
      </p:sp>
      <p:pic>
        <p:nvPicPr>
          <p:cNvPr id="2054" name="Picture 32" descr="Chart&#10;&#10;Description automatically generated">
            <a:extLst>
              <a:ext uri="{FF2B5EF4-FFF2-40B4-BE49-F238E27FC236}">
                <a16:creationId xmlns:a16="http://schemas.microsoft.com/office/drawing/2014/main" id="{60FA6FEE-B410-4D81-9413-6E27D146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31" y="1244335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33" descr="Chart&#10;&#10;Description automatically generated">
            <a:extLst>
              <a:ext uri="{FF2B5EF4-FFF2-40B4-BE49-F238E27FC236}">
                <a16:creationId xmlns:a16="http://schemas.microsoft.com/office/drawing/2014/main" id="{EAC85E1A-B599-44ED-B0CD-F316C1C7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44335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4" descr="Chart&#10;&#10;Description automatically generated">
            <a:extLst>
              <a:ext uri="{FF2B5EF4-FFF2-40B4-BE49-F238E27FC236}">
                <a16:creationId xmlns:a16="http://schemas.microsoft.com/office/drawing/2014/main" id="{3CB401BA-2B2F-4976-A418-36D4D577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69" y="1244335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5" descr="Chart&#10;&#10;Description automatically generated">
            <a:extLst>
              <a:ext uri="{FF2B5EF4-FFF2-40B4-BE49-F238E27FC236}">
                <a16:creationId xmlns:a16="http://schemas.microsoft.com/office/drawing/2014/main" id="{ED6EDF4C-CBBE-4FB4-BCA5-49B39CAC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31" y="3934672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6" descr="Chart&#10;&#10;Description automatically generated">
            <a:extLst>
              <a:ext uri="{FF2B5EF4-FFF2-40B4-BE49-F238E27FC236}">
                <a16:creationId xmlns:a16="http://schemas.microsoft.com/office/drawing/2014/main" id="{C92B7BAF-E3EB-435E-ACFE-0C9A7561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34672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7" descr="Chart&#10;&#10;Description automatically generated">
            <a:extLst>
              <a:ext uri="{FF2B5EF4-FFF2-40B4-BE49-F238E27FC236}">
                <a16:creationId xmlns:a16="http://schemas.microsoft.com/office/drawing/2014/main" id="{1D858D69-EC4C-4D0A-BE7C-4A489D45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69" y="3934672"/>
            <a:ext cx="2743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782812DC-E10D-4F9C-9C9C-688D6BDF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386" y="-2320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902" y="267419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 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93730-6953-49E9-8471-4FA60ACD277E}"/>
              </a:ext>
            </a:extLst>
          </p:cNvPr>
          <p:cNvSpPr txBox="1"/>
          <p:nvPr/>
        </p:nvSpPr>
        <p:spPr>
          <a:xfrm>
            <a:off x="300251" y="859805"/>
            <a:ext cx="11655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and structural analysis of a fan cooling system through Finite Element Analysis</a:t>
            </a:r>
          </a:p>
          <a:p>
            <a:endParaRPr lang="en-US" dirty="0"/>
          </a:p>
          <a:p>
            <a:r>
              <a:rPr lang="en-US" dirty="0"/>
              <a:t>The geometry of the model is provided as following, with the fan and its casing consist of Glass filled Nylon, and the cooling fins mad of Aluminum</a:t>
            </a: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5AF1BD7-EA14-4AC0-8D9B-7E2E2D608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2" r="32220"/>
          <a:stretch/>
        </p:blipFill>
        <p:spPr>
          <a:xfrm>
            <a:off x="3868003" y="2060134"/>
            <a:ext cx="4455995" cy="41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8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902" y="267419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Material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52526-4AF0-48E1-8A4A-8F6FEBB8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0" y="3639475"/>
            <a:ext cx="6400800" cy="295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5C175-B46D-44B3-BDC5-57016914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0" y="1066958"/>
            <a:ext cx="6400800" cy="215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9645D-99A7-4C53-814F-C534E41F25C5}"/>
              </a:ext>
            </a:extLst>
          </p:cNvPr>
          <p:cNvSpPr txBox="1"/>
          <p:nvPr/>
        </p:nvSpPr>
        <p:spPr>
          <a:xfrm>
            <a:off x="213814" y="1119116"/>
            <a:ext cx="52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material properties of each element are shown.</a:t>
            </a:r>
          </a:p>
        </p:txBody>
      </p:sp>
    </p:spTree>
    <p:extLst>
      <p:ext uri="{BB962C8B-B14F-4D97-AF65-F5344CB8AC3E}">
        <p14:creationId xmlns:p14="http://schemas.microsoft.com/office/powerpoint/2010/main" val="233197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Geometry Mesh and Boundary conditions</a:t>
            </a:r>
          </a:p>
        </p:txBody>
      </p:sp>
      <p:pic>
        <p:nvPicPr>
          <p:cNvPr id="1026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8C1FF9C-130C-43F5-938F-20FC5E8E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7652"/>
            <a:ext cx="27432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7" descr="Diagram&#10;&#10;Description automatically generated">
            <a:extLst>
              <a:ext uri="{FF2B5EF4-FFF2-40B4-BE49-F238E27FC236}">
                <a16:creationId xmlns:a16="http://schemas.microsoft.com/office/drawing/2014/main" id="{1DA2E1F5-3937-427C-B8A1-7EC17575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417652"/>
            <a:ext cx="27432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F080E1-954E-4C02-8E56-43663921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C3DB806C-AD99-45AA-9AAE-6B4CD06D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2050"/>
            <a:ext cx="27432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1" descr="Diagram&#10;&#10;Description automatically generated">
            <a:extLst>
              <a:ext uri="{FF2B5EF4-FFF2-40B4-BE49-F238E27FC236}">
                <a16:creationId xmlns:a16="http://schemas.microsoft.com/office/drawing/2014/main" id="{C6AE6DA3-3031-4977-BDDE-320CAF29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762050"/>
            <a:ext cx="27432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FF9C199-3DF8-4877-B29B-93F962BF7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89" y="8359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8DDC8D1C-27BF-4E54-8B8A-C7AE018848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8" r="26229"/>
          <a:stretch/>
        </p:blipFill>
        <p:spPr bwMode="auto">
          <a:xfrm>
            <a:off x="898114" y="1417652"/>
            <a:ext cx="4722183" cy="4809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3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Geometry Mesh and Boundary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080E1-954E-4C02-8E56-43663921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F9C199-3DF8-4877-B29B-93F962BF7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89" y="8359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43DBB9F-5CEF-4663-AF13-088D99AC5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15" y="2096062"/>
            <a:ext cx="2743200" cy="336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picture containing text, ax, accessory&#10;&#10;Description automatically generated">
            <a:extLst>
              <a:ext uri="{FF2B5EF4-FFF2-40B4-BE49-F238E27FC236}">
                <a16:creationId xmlns:a16="http://schemas.microsoft.com/office/drawing/2014/main" id="{6CE07913-4AEC-4ECF-B33F-C37F51207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8" y="3777544"/>
            <a:ext cx="2743200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B1C814-A198-4CCF-93F7-5B1BC5B12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38" y="3777543"/>
            <a:ext cx="2743200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815199-C776-4C76-A0F4-D6C8A357E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8" y="1241987"/>
            <a:ext cx="2743200" cy="2535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3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(Contour plot) for Thermal</a:t>
            </a:r>
          </a:p>
        </p:txBody>
      </p:sp>
      <p:pic>
        <p:nvPicPr>
          <p:cNvPr id="2050" name="Picture 4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41F1B0-C7B9-477A-8791-1BDCF7DA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8" y="1354346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242C95-E6F8-487C-BEC9-09575222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8" y="3618121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7E66E41-169B-4B4F-A8EA-CA75FFC0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42" y="799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4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8A8209-D420-472A-9871-B4A823992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03" y="1354345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0F2F4B-FB8A-461B-B6EE-01FAD1D2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04" y="3618120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7367BBD-148C-41EF-BB2F-5E1A41A1F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310" y="799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6" name="Picture 46" descr="Chart, surface chart&#10;&#10;Description automatically generated">
            <a:extLst>
              <a:ext uri="{FF2B5EF4-FFF2-40B4-BE49-F238E27FC236}">
                <a16:creationId xmlns:a16="http://schemas.microsoft.com/office/drawing/2014/main" id="{73C66864-21CE-448F-B39D-9960CD53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07" y="1354345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6F6492-D80B-44A7-9121-FC8ED550E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08" y="3618120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5835C191-D141-430B-87A5-4D8890DD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798" y="799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4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6CFBF9-92D1-4698-B067-D061A7AF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610" y="1354345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49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DD16F8-F1A3-40B3-997A-66944DDE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610" y="3618120"/>
            <a:ext cx="2651125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329CC3BB-9677-45D2-8F11-D6D3BDE7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054" y="7992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50" descr="Chart, surface chart&#10;&#10;Description automatically generated">
            <a:extLst>
              <a:ext uri="{FF2B5EF4-FFF2-40B4-BE49-F238E27FC236}">
                <a16:creationId xmlns:a16="http://schemas.microsoft.com/office/drawing/2014/main" id="{30CFCA8B-9F15-4895-85BA-66F06F62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2" y="1317730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51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08A60-9817-4F1C-B22E-52ED0DCE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2" y="3657705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E63F73B-8D1E-4F78-B391-65373521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0" y="860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8" name="Picture 52" descr="Chart, pie chart&#10;&#10;Description automatically generated">
            <a:extLst>
              <a:ext uri="{FF2B5EF4-FFF2-40B4-BE49-F238E27FC236}">
                <a16:creationId xmlns:a16="http://schemas.microsoft.com/office/drawing/2014/main" id="{74EB678D-467B-44E6-BDE0-5E825E1B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91" y="1317729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5">
            <a:extLst>
              <a:ext uri="{FF2B5EF4-FFF2-40B4-BE49-F238E27FC236}">
                <a16:creationId xmlns:a16="http://schemas.microsoft.com/office/drawing/2014/main" id="{C84D558F-98BB-4E46-84A4-61EDA5E7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91" y="3657705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F7BC9D4D-3CB8-41B4-921E-1A3F4C71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992" y="-619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2" name="Picture 5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C4CC2C-3C0F-4961-AD6F-03E31872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00" y="1317730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5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2A7CD5-068C-4EF4-861F-672E3802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00" y="3657705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9D1D0611-0EDE-47A3-B7AC-6A3BC253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10" y="897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6" name="Picture 60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2866FC-D818-4993-B0A1-0A439591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009" y="1317729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6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00FA443-E82E-4937-9ED2-20C6C0C9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009" y="3657704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6D959955-166E-4171-9E0B-1D273035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719" y="8971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18F2C9-DB43-4EEF-8F13-08C3258D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719" y="60342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A0831-E26A-4AD9-B7E3-32589AED64A4}"/>
              </a:ext>
            </a:extLst>
          </p:cNvPr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(Contour plot) for Structural</a:t>
            </a:r>
          </a:p>
        </p:txBody>
      </p:sp>
    </p:spTree>
    <p:extLst>
      <p:ext uri="{BB962C8B-B14F-4D97-AF65-F5344CB8AC3E}">
        <p14:creationId xmlns:p14="http://schemas.microsoft.com/office/powerpoint/2010/main" val="43651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(Safety Factor and Radial Deformation)</a:t>
            </a:r>
          </a:p>
        </p:txBody>
      </p:sp>
      <p:pic>
        <p:nvPicPr>
          <p:cNvPr id="6" name="Picture 56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23DC271F-1FC9-4552-921A-EFDAC64F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3" y="2259012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9" descr="A picture containing shape&#10;&#10;Description automatically generated">
            <a:extLst>
              <a:ext uri="{FF2B5EF4-FFF2-40B4-BE49-F238E27FC236}">
                <a16:creationId xmlns:a16="http://schemas.microsoft.com/office/drawing/2014/main" id="{197C0D70-4909-42F0-B2CF-E2CC795D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759" y="2259011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B9708628-8E37-4D6C-9DA4-AA83A1CA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55" y="2259010"/>
            <a:ext cx="27432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229D231-F742-4E45-A68C-8CBCA29794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847" y="2259010"/>
            <a:ext cx="2743200" cy="234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39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8971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2E63F73B-8D1E-4F78-B391-65373521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0" y="860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7BC9D4D-3CB8-41B4-921E-1A3F4C71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992" y="-619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1D0611-0EDE-47A3-B7AC-6A3BC253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410" y="897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D959955-166E-4171-9E0B-1D273035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719" y="8971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18F2C9-DB43-4EEF-8F13-08C3258D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719" y="60342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A0831-E26A-4AD9-B7E3-32589AED64A4}"/>
              </a:ext>
            </a:extLst>
          </p:cNvPr>
          <p:cNvSpPr txBox="1"/>
          <p:nvPr/>
        </p:nvSpPr>
        <p:spPr>
          <a:xfrm>
            <a:off x="163902" y="276045"/>
            <a:ext cx="94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(Contour plot) for Fan Section</a:t>
            </a:r>
          </a:p>
        </p:txBody>
      </p:sp>
      <p:pic>
        <p:nvPicPr>
          <p:cNvPr id="1026" name="Picture 16" descr="Chart&#10;&#10;Description automatically generated">
            <a:extLst>
              <a:ext uri="{FF2B5EF4-FFF2-40B4-BE49-F238E27FC236}">
                <a16:creationId xmlns:a16="http://schemas.microsoft.com/office/drawing/2014/main" id="{73E3411C-D1EB-4653-8469-4B8FEC66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0" y="3559260"/>
            <a:ext cx="3657600" cy="31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C6A15EA-3B70-43B6-841A-F9CF4056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50" y="3555272"/>
            <a:ext cx="3657600" cy="31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0E8DC37-E0BE-441A-B29E-24C4827B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52" y="7800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0DC3465-E8B0-4FDE-8629-70EA53AC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52" y="59171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260687-A886-4F7D-A71E-E2A4A663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19" y="435305"/>
            <a:ext cx="3657600" cy="31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5" descr="Chart&#10;&#10;Description automatically generated">
            <a:extLst>
              <a:ext uri="{FF2B5EF4-FFF2-40B4-BE49-F238E27FC236}">
                <a16:creationId xmlns:a16="http://schemas.microsoft.com/office/drawing/2014/main" id="{DD4322F2-F765-4F54-8EA6-C8C9825C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50" y="3549264"/>
            <a:ext cx="3657600" cy="31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C27B8DF1-229A-4B88-A411-1E32D517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750" y="7800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111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MAE 573 Final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Nasir Sarimurat</dc:creator>
  <cp:lastModifiedBy>Jeffrey Ryu</cp:lastModifiedBy>
  <cp:revision>16</cp:revision>
  <dcterms:created xsi:type="dcterms:W3CDTF">2020-09-17T15:20:09Z</dcterms:created>
  <dcterms:modified xsi:type="dcterms:W3CDTF">2021-12-17T00:20:58Z</dcterms:modified>
</cp:coreProperties>
</file>