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58" r:id="rId3"/>
    <p:sldId id="259" r:id="rId4"/>
  </p:sldIdLst>
  <p:sldSz cx="12192000" cy="5410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5"/>
  </p:normalViewPr>
  <p:slideViewPr>
    <p:cSldViewPr snapToGrid="0" snapToObjects="1">
      <p:cViewPr varScale="1">
        <p:scale>
          <a:sx n="95" d="100"/>
          <a:sy n="95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5420"/>
            <a:ext cx="9144000" cy="1883551"/>
          </a:xfrm>
        </p:spPr>
        <p:txBody>
          <a:bodyPr anchor="b"/>
          <a:lstStyle>
            <a:lvl1pPr algn="ctr">
              <a:defRPr sz="47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41608"/>
            <a:ext cx="9144000" cy="1306212"/>
          </a:xfrm>
        </p:spPr>
        <p:txBody>
          <a:bodyPr/>
          <a:lstStyle>
            <a:lvl1pPr marL="0" indent="0" algn="ctr">
              <a:buNone/>
              <a:defRPr sz="1893"/>
            </a:lvl1pPr>
            <a:lvl2pPr marL="360685" indent="0" algn="ctr">
              <a:buNone/>
              <a:defRPr sz="1578"/>
            </a:lvl2pPr>
            <a:lvl3pPr marL="721370" indent="0" algn="ctr">
              <a:buNone/>
              <a:defRPr sz="1420"/>
            </a:lvl3pPr>
            <a:lvl4pPr marL="1082055" indent="0" algn="ctr">
              <a:buNone/>
              <a:defRPr sz="1262"/>
            </a:lvl4pPr>
            <a:lvl5pPr marL="1442740" indent="0" algn="ctr">
              <a:buNone/>
              <a:defRPr sz="1262"/>
            </a:lvl5pPr>
            <a:lvl6pPr marL="1803425" indent="0" algn="ctr">
              <a:buNone/>
              <a:defRPr sz="1262"/>
            </a:lvl6pPr>
            <a:lvl7pPr marL="2164110" indent="0" algn="ctr">
              <a:buNone/>
              <a:defRPr sz="1262"/>
            </a:lvl7pPr>
            <a:lvl8pPr marL="2524796" indent="0" algn="ctr">
              <a:buNone/>
              <a:defRPr sz="1262"/>
            </a:lvl8pPr>
            <a:lvl9pPr marL="2885481" indent="0" algn="ctr">
              <a:buNone/>
              <a:defRPr sz="126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5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88043"/>
            <a:ext cx="2628900" cy="45848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88043"/>
            <a:ext cx="7734300" cy="45848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8793"/>
            <a:ext cx="10515600" cy="2250493"/>
          </a:xfrm>
        </p:spPr>
        <p:txBody>
          <a:bodyPr anchor="b"/>
          <a:lstStyle>
            <a:lvl1pPr>
              <a:defRPr sz="47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20577"/>
            <a:ext cx="10515600" cy="1183481"/>
          </a:xfrm>
        </p:spPr>
        <p:txBody>
          <a:bodyPr/>
          <a:lstStyle>
            <a:lvl1pPr marL="0" indent="0">
              <a:buNone/>
              <a:defRPr sz="1893">
                <a:solidFill>
                  <a:schemeClr val="tx1">
                    <a:tint val="75000"/>
                  </a:schemeClr>
                </a:solidFill>
              </a:defRPr>
            </a:lvl1pPr>
            <a:lvl2pPr marL="360685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2pPr>
            <a:lvl3pPr marL="72137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3pPr>
            <a:lvl4pPr marL="1082055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4pPr>
            <a:lvl5pPr marL="1442740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5pPr>
            <a:lvl6pPr marL="1803425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6pPr>
            <a:lvl7pPr marL="2164110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7pPr>
            <a:lvl8pPr marL="2524796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8pPr>
            <a:lvl9pPr marL="2885481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6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0215"/>
            <a:ext cx="5181600" cy="34327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0215"/>
            <a:ext cx="5181600" cy="34327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88043"/>
            <a:ext cx="10515600" cy="10457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26251"/>
            <a:ext cx="5157787" cy="649975"/>
          </a:xfrm>
        </p:spPr>
        <p:txBody>
          <a:bodyPr anchor="b"/>
          <a:lstStyle>
            <a:lvl1pPr marL="0" indent="0">
              <a:buNone/>
              <a:defRPr sz="1893" b="1"/>
            </a:lvl1pPr>
            <a:lvl2pPr marL="360685" indent="0">
              <a:buNone/>
              <a:defRPr sz="1578" b="1"/>
            </a:lvl2pPr>
            <a:lvl3pPr marL="721370" indent="0">
              <a:buNone/>
              <a:defRPr sz="1420" b="1"/>
            </a:lvl3pPr>
            <a:lvl4pPr marL="1082055" indent="0">
              <a:buNone/>
              <a:defRPr sz="1262" b="1"/>
            </a:lvl4pPr>
            <a:lvl5pPr marL="1442740" indent="0">
              <a:buNone/>
              <a:defRPr sz="1262" b="1"/>
            </a:lvl5pPr>
            <a:lvl6pPr marL="1803425" indent="0">
              <a:buNone/>
              <a:defRPr sz="1262" b="1"/>
            </a:lvl6pPr>
            <a:lvl7pPr marL="2164110" indent="0">
              <a:buNone/>
              <a:defRPr sz="1262" b="1"/>
            </a:lvl7pPr>
            <a:lvl8pPr marL="2524796" indent="0">
              <a:buNone/>
              <a:defRPr sz="1262" b="1"/>
            </a:lvl8pPr>
            <a:lvl9pPr marL="2885481" indent="0">
              <a:buNone/>
              <a:defRPr sz="12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6226"/>
            <a:ext cx="5157787" cy="29067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26251"/>
            <a:ext cx="5183188" cy="649975"/>
          </a:xfrm>
        </p:spPr>
        <p:txBody>
          <a:bodyPr anchor="b"/>
          <a:lstStyle>
            <a:lvl1pPr marL="0" indent="0">
              <a:buNone/>
              <a:defRPr sz="1893" b="1"/>
            </a:lvl1pPr>
            <a:lvl2pPr marL="360685" indent="0">
              <a:buNone/>
              <a:defRPr sz="1578" b="1"/>
            </a:lvl2pPr>
            <a:lvl3pPr marL="721370" indent="0">
              <a:buNone/>
              <a:defRPr sz="1420" b="1"/>
            </a:lvl3pPr>
            <a:lvl4pPr marL="1082055" indent="0">
              <a:buNone/>
              <a:defRPr sz="1262" b="1"/>
            </a:lvl4pPr>
            <a:lvl5pPr marL="1442740" indent="0">
              <a:buNone/>
              <a:defRPr sz="1262" b="1"/>
            </a:lvl5pPr>
            <a:lvl6pPr marL="1803425" indent="0">
              <a:buNone/>
              <a:defRPr sz="1262" b="1"/>
            </a:lvl6pPr>
            <a:lvl7pPr marL="2164110" indent="0">
              <a:buNone/>
              <a:defRPr sz="1262" b="1"/>
            </a:lvl7pPr>
            <a:lvl8pPr marL="2524796" indent="0">
              <a:buNone/>
              <a:defRPr sz="1262" b="1"/>
            </a:lvl8pPr>
            <a:lvl9pPr marL="2885481" indent="0">
              <a:buNone/>
              <a:defRPr sz="12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76226"/>
            <a:ext cx="5183188" cy="29067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0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6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680"/>
            <a:ext cx="3932237" cy="1262380"/>
          </a:xfrm>
        </p:spPr>
        <p:txBody>
          <a:bodyPr anchor="b"/>
          <a:lstStyle>
            <a:lvl1pPr>
              <a:defRPr sz="25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78969"/>
            <a:ext cx="6172200" cy="3844749"/>
          </a:xfrm>
        </p:spPr>
        <p:txBody>
          <a:bodyPr/>
          <a:lstStyle>
            <a:lvl1pPr>
              <a:defRPr sz="2524"/>
            </a:lvl1pPr>
            <a:lvl2pPr>
              <a:defRPr sz="2209"/>
            </a:lvl2pPr>
            <a:lvl3pPr>
              <a:defRPr sz="1893"/>
            </a:lvl3pPr>
            <a:lvl4pPr>
              <a:defRPr sz="1578"/>
            </a:lvl4pPr>
            <a:lvl5pPr>
              <a:defRPr sz="1578"/>
            </a:lvl5pPr>
            <a:lvl6pPr>
              <a:defRPr sz="1578"/>
            </a:lvl6pPr>
            <a:lvl7pPr>
              <a:defRPr sz="1578"/>
            </a:lvl7pPr>
            <a:lvl8pPr>
              <a:defRPr sz="1578"/>
            </a:lvl8pPr>
            <a:lvl9pPr>
              <a:defRPr sz="15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3060"/>
            <a:ext cx="3932237" cy="3006919"/>
          </a:xfrm>
        </p:spPr>
        <p:txBody>
          <a:bodyPr/>
          <a:lstStyle>
            <a:lvl1pPr marL="0" indent="0">
              <a:buNone/>
              <a:defRPr sz="1262"/>
            </a:lvl1pPr>
            <a:lvl2pPr marL="360685" indent="0">
              <a:buNone/>
              <a:defRPr sz="1104"/>
            </a:lvl2pPr>
            <a:lvl3pPr marL="721370" indent="0">
              <a:buNone/>
              <a:defRPr sz="947"/>
            </a:lvl3pPr>
            <a:lvl4pPr marL="1082055" indent="0">
              <a:buNone/>
              <a:defRPr sz="789"/>
            </a:lvl4pPr>
            <a:lvl5pPr marL="1442740" indent="0">
              <a:buNone/>
              <a:defRPr sz="789"/>
            </a:lvl5pPr>
            <a:lvl6pPr marL="1803425" indent="0">
              <a:buNone/>
              <a:defRPr sz="789"/>
            </a:lvl6pPr>
            <a:lvl7pPr marL="2164110" indent="0">
              <a:buNone/>
              <a:defRPr sz="789"/>
            </a:lvl7pPr>
            <a:lvl8pPr marL="2524796" indent="0">
              <a:buNone/>
              <a:defRPr sz="789"/>
            </a:lvl8pPr>
            <a:lvl9pPr marL="2885481" indent="0">
              <a:buNone/>
              <a:defRPr sz="7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5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0680"/>
            <a:ext cx="3932237" cy="1262380"/>
          </a:xfrm>
        </p:spPr>
        <p:txBody>
          <a:bodyPr anchor="b"/>
          <a:lstStyle>
            <a:lvl1pPr>
              <a:defRPr sz="25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78969"/>
            <a:ext cx="6172200" cy="3844749"/>
          </a:xfrm>
        </p:spPr>
        <p:txBody>
          <a:bodyPr anchor="t"/>
          <a:lstStyle>
            <a:lvl1pPr marL="0" indent="0">
              <a:buNone/>
              <a:defRPr sz="2524"/>
            </a:lvl1pPr>
            <a:lvl2pPr marL="360685" indent="0">
              <a:buNone/>
              <a:defRPr sz="2209"/>
            </a:lvl2pPr>
            <a:lvl3pPr marL="721370" indent="0">
              <a:buNone/>
              <a:defRPr sz="1893"/>
            </a:lvl3pPr>
            <a:lvl4pPr marL="1082055" indent="0">
              <a:buNone/>
              <a:defRPr sz="1578"/>
            </a:lvl4pPr>
            <a:lvl5pPr marL="1442740" indent="0">
              <a:buNone/>
              <a:defRPr sz="1578"/>
            </a:lvl5pPr>
            <a:lvl6pPr marL="1803425" indent="0">
              <a:buNone/>
              <a:defRPr sz="1578"/>
            </a:lvl6pPr>
            <a:lvl7pPr marL="2164110" indent="0">
              <a:buNone/>
              <a:defRPr sz="1578"/>
            </a:lvl7pPr>
            <a:lvl8pPr marL="2524796" indent="0">
              <a:buNone/>
              <a:defRPr sz="1578"/>
            </a:lvl8pPr>
            <a:lvl9pPr marL="2885481" indent="0">
              <a:buNone/>
              <a:defRPr sz="157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23060"/>
            <a:ext cx="3932237" cy="3006919"/>
          </a:xfrm>
        </p:spPr>
        <p:txBody>
          <a:bodyPr/>
          <a:lstStyle>
            <a:lvl1pPr marL="0" indent="0">
              <a:buNone/>
              <a:defRPr sz="1262"/>
            </a:lvl1pPr>
            <a:lvl2pPr marL="360685" indent="0">
              <a:buNone/>
              <a:defRPr sz="1104"/>
            </a:lvl2pPr>
            <a:lvl3pPr marL="721370" indent="0">
              <a:buNone/>
              <a:defRPr sz="947"/>
            </a:lvl3pPr>
            <a:lvl4pPr marL="1082055" indent="0">
              <a:buNone/>
              <a:defRPr sz="789"/>
            </a:lvl4pPr>
            <a:lvl5pPr marL="1442740" indent="0">
              <a:buNone/>
              <a:defRPr sz="789"/>
            </a:lvl5pPr>
            <a:lvl6pPr marL="1803425" indent="0">
              <a:buNone/>
              <a:defRPr sz="789"/>
            </a:lvl6pPr>
            <a:lvl7pPr marL="2164110" indent="0">
              <a:buNone/>
              <a:defRPr sz="789"/>
            </a:lvl7pPr>
            <a:lvl8pPr marL="2524796" indent="0">
              <a:buNone/>
              <a:defRPr sz="789"/>
            </a:lvl8pPr>
            <a:lvl9pPr marL="2885481" indent="0">
              <a:buNone/>
              <a:defRPr sz="7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B987-F6AD-8B45-8BB1-97268D063E8F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9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8043"/>
            <a:ext cx="10515600" cy="104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0215"/>
            <a:ext cx="10515600" cy="3432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14454"/>
            <a:ext cx="2743200" cy="28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B987-F6AD-8B45-8BB1-97268D063E8F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14454"/>
            <a:ext cx="4114800" cy="28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14454"/>
            <a:ext cx="2743200" cy="28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C3359-595B-6948-89AC-48A4366E4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4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1370" rtl="0" eaLnBrk="1" latinLnBrk="0" hangingPunct="1">
        <a:lnSpc>
          <a:spcPct val="90000"/>
        </a:lnSpc>
        <a:spcBef>
          <a:spcPct val="0"/>
        </a:spcBef>
        <a:buNone/>
        <a:defRPr sz="34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343" indent="-180343" algn="l" defTabSz="721370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09" kern="1200">
          <a:solidFill>
            <a:schemeClr val="tx1"/>
          </a:solidFill>
          <a:latin typeface="+mn-lt"/>
          <a:ea typeface="+mn-ea"/>
          <a:cs typeface="+mn-cs"/>
        </a:defRPr>
      </a:lvl1pPr>
      <a:lvl2pPr marL="541028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3" kern="1200">
          <a:solidFill>
            <a:schemeClr val="tx1"/>
          </a:solidFill>
          <a:latin typeface="+mn-lt"/>
          <a:ea typeface="+mn-ea"/>
          <a:cs typeface="+mn-cs"/>
        </a:defRPr>
      </a:lvl2pPr>
      <a:lvl3pPr marL="901713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3pPr>
      <a:lvl4pPr marL="1262398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4pPr>
      <a:lvl5pPr marL="1623083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5pPr>
      <a:lvl6pPr marL="1983768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53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7pPr>
      <a:lvl8pPr marL="2705138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8pPr>
      <a:lvl9pPr marL="3065823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1pPr>
      <a:lvl2pPr marL="360685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2pPr>
      <a:lvl3pPr marL="721370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082055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4pPr>
      <a:lvl5pPr marL="1442740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5pPr>
      <a:lvl6pPr marL="1803425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6pPr>
      <a:lvl7pPr marL="2164110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7pPr>
      <a:lvl8pPr marL="2524796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8pPr>
      <a:lvl9pPr marL="2885481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88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urved Connector 41"/>
          <p:cNvCxnSpPr/>
          <p:nvPr/>
        </p:nvCxnSpPr>
        <p:spPr>
          <a:xfrm flipV="1">
            <a:off x="826996" y="4491317"/>
            <a:ext cx="5076263" cy="336177"/>
          </a:xfrm>
          <a:prstGeom prst="curvedConnector3">
            <a:avLst>
              <a:gd name="adj1" fmla="val 62980"/>
            </a:avLst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7100047" y="4464424"/>
            <a:ext cx="4948517" cy="53787"/>
          </a:xfrm>
          <a:prstGeom prst="curvedConnector3">
            <a:avLst>
              <a:gd name="adj1" fmla="val 51359"/>
            </a:avLst>
          </a:prstGeom>
          <a:ln w="3810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11335870" y="3144350"/>
            <a:ext cx="443753" cy="963726"/>
          </a:xfrm>
          <a:custGeom>
            <a:avLst/>
            <a:gdLst>
              <a:gd name="connsiteX0" fmla="*/ 0 w 2756647"/>
              <a:gd name="connsiteY0" fmla="*/ 1223682 h 1223682"/>
              <a:gd name="connsiteX1" fmla="*/ 632012 w 2756647"/>
              <a:gd name="connsiteY1" fmla="*/ 416859 h 1223682"/>
              <a:gd name="connsiteX2" fmla="*/ 1922930 w 2756647"/>
              <a:gd name="connsiteY2" fmla="*/ 107576 h 1223682"/>
              <a:gd name="connsiteX3" fmla="*/ 2756647 w 2756647"/>
              <a:gd name="connsiteY3" fmla="*/ 0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6647" h="1223682">
                <a:moveTo>
                  <a:pt x="0" y="1223682"/>
                </a:moveTo>
                <a:cubicBezTo>
                  <a:pt x="155762" y="913279"/>
                  <a:pt x="311524" y="602877"/>
                  <a:pt x="632012" y="416859"/>
                </a:cubicBezTo>
                <a:cubicBezTo>
                  <a:pt x="952500" y="230841"/>
                  <a:pt x="1568824" y="177052"/>
                  <a:pt x="1922930" y="107576"/>
                </a:cubicBezTo>
                <a:cubicBezTo>
                  <a:pt x="2277036" y="38099"/>
                  <a:pt x="2756647" y="0"/>
                  <a:pt x="2756647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 rot="698882">
            <a:off x="11600339" y="652336"/>
            <a:ext cx="443753" cy="489172"/>
          </a:xfrm>
          <a:custGeom>
            <a:avLst/>
            <a:gdLst>
              <a:gd name="connsiteX0" fmla="*/ 0 w 2756647"/>
              <a:gd name="connsiteY0" fmla="*/ 1223682 h 1223682"/>
              <a:gd name="connsiteX1" fmla="*/ 632012 w 2756647"/>
              <a:gd name="connsiteY1" fmla="*/ 416859 h 1223682"/>
              <a:gd name="connsiteX2" fmla="*/ 1922930 w 2756647"/>
              <a:gd name="connsiteY2" fmla="*/ 107576 h 1223682"/>
              <a:gd name="connsiteX3" fmla="*/ 2756647 w 2756647"/>
              <a:gd name="connsiteY3" fmla="*/ 0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6647" h="1223682">
                <a:moveTo>
                  <a:pt x="0" y="1223682"/>
                </a:moveTo>
                <a:cubicBezTo>
                  <a:pt x="155762" y="913279"/>
                  <a:pt x="311524" y="602877"/>
                  <a:pt x="632012" y="416859"/>
                </a:cubicBezTo>
                <a:cubicBezTo>
                  <a:pt x="952500" y="230841"/>
                  <a:pt x="1568824" y="177052"/>
                  <a:pt x="1922930" y="107576"/>
                </a:cubicBezTo>
                <a:cubicBezTo>
                  <a:pt x="2277036" y="38099"/>
                  <a:pt x="2756647" y="0"/>
                  <a:pt x="2756647" y="0"/>
                </a:cubicBez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402317" y="273269"/>
            <a:ext cx="746235" cy="683172"/>
          </a:xfrm>
          <a:custGeom>
            <a:avLst/>
            <a:gdLst>
              <a:gd name="connsiteX0" fmla="*/ 0 w 746235"/>
              <a:gd name="connsiteY0" fmla="*/ 683172 h 683172"/>
              <a:gd name="connsiteX1" fmla="*/ 241738 w 746235"/>
              <a:gd name="connsiteY1" fmla="*/ 367862 h 683172"/>
              <a:gd name="connsiteX2" fmla="*/ 630621 w 746235"/>
              <a:gd name="connsiteY2" fmla="*/ 147145 h 683172"/>
              <a:gd name="connsiteX3" fmla="*/ 746235 w 746235"/>
              <a:gd name="connsiteY3" fmla="*/ 0 h 68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235" h="683172">
                <a:moveTo>
                  <a:pt x="0" y="683172"/>
                </a:moveTo>
                <a:cubicBezTo>
                  <a:pt x="68317" y="570186"/>
                  <a:pt x="136635" y="457200"/>
                  <a:pt x="241738" y="367862"/>
                </a:cubicBezTo>
                <a:cubicBezTo>
                  <a:pt x="346841" y="278524"/>
                  <a:pt x="546538" y="208455"/>
                  <a:pt x="630621" y="147145"/>
                </a:cubicBezTo>
                <a:cubicBezTo>
                  <a:pt x="714704" y="85835"/>
                  <a:pt x="746235" y="0"/>
                  <a:pt x="746235" y="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11148065">
            <a:off x="4747894" y="97211"/>
            <a:ext cx="746235" cy="683172"/>
          </a:xfrm>
          <a:custGeom>
            <a:avLst/>
            <a:gdLst>
              <a:gd name="connsiteX0" fmla="*/ 0 w 746235"/>
              <a:gd name="connsiteY0" fmla="*/ 683172 h 683172"/>
              <a:gd name="connsiteX1" fmla="*/ 241738 w 746235"/>
              <a:gd name="connsiteY1" fmla="*/ 367862 h 683172"/>
              <a:gd name="connsiteX2" fmla="*/ 630621 w 746235"/>
              <a:gd name="connsiteY2" fmla="*/ 147145 h 683172"/>
              <a:gd name="connsiteX3" fmla="*/ 746235 w 746235"/>
              <a:gd name="connsiteY3" fmla="*/ 0 h 68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235" h="683172">
                <a:moveTo>
                  <a:pt x="0" y="683172"/>
                </a:moveTo>
                <a:cubicBezTo>
                  <a:pt x="68317" y="570186"/>
                  <a:pt x="136635" y="457200"/>
                  <a:pt x="241738" y="367862"/>
                </a:cubicBezTo>
                <a:cubicBezTo>
                  <a:pt x="346841" y="278524"/>
                  <a:pt x="546538" y="208455"/>
                  <a:pt x="630621" y="147145"/>
                </a:cubicBezTo>
                <a:cubicBezTo>
                  <a:pt x="714704" y="85835"/>
                  <a:pt x="746235" y="0"/>
                  <a:pt x="746235" y="0"/>
                </a:cubicBez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913094" y="228600"/>
            <a:ext cx="516476" cy="860612"/>
          </a:xfrm>
          <a:custGeom>
            <a:avLst/>
            <a:gdLst>
              <a:gd name="connsiteX0" fmla="*/ 0 w 516476"/>
              <a:gd name="connsiteY0" fmla="*/ 0 h 860612"/>
              <a:gd name="connsiteX1" fmla="*/ 255494 w 516476"/>
              <a:gd name="connsiteY1" fmla="*/ 228600 h 860612"/>
              <a:gd name="connsiteX2" fmla="*/ 295835 w 516476"/>
              <a:gd name="connsiteY2" fmla="*/ 484094 h 860612"/>
              <a:gd name="connsiteX3" fmla="*/ 510988 w 516476"/>
              <a:gd name="connsiteY3" fmla="*/ 712694 h 860612"/>
              <a:gd name="connsiteX4" fmla="*/ 457200 w 516476"/>
              <a:gd name="connsiteY4" fmla="*/ 860612 h 860612"/>
              <a:gd name="connsiteX5" fmla="*/ 457200 w 516476"/>
              <a:gd name="connsiteY5" fmla="*/ 860612 h 86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6476" h="860612">
                <a:moveTo>
                  <a:pt x="0" y="0"/>
                </a:moveTo>
                <a:cubicBezTo>
                  <a:pt x="103094" y="73959"/>
                  <a:pt x="206188" y="147918"/>
                  <a:pt x="255494" y="228600"/>
                </a:cubicBezTo>
                <a:cubicBezTo>
                  <a:pt x="304800" y="309282"/>
                  <a:pt x="253253" y="403412"/>
                  <a:pt x="295835" y="484094"/>
                </a:cubicBezTo>
                <a:cubicBezTo>
                  <a:pt x="338417" y="564776"/>
                  <a:pt x="484094" y="649941"/>
                  <a:pt x="510988" y="712694"/>
                </a:cubicBezTo>
                <a:cubicBezTo>
                  <a:pt x="537882" y="775447"/>
                  <a:pt x="457200" y="860612"/>
                  <a:pt x="457200" y="860612"/>
                </a:cubicBezTo>
                <a:lnTo>
                  <a:pt x="457200" y="860612"/>
                </a:lnTo>
              </a:path>
            </a:pathLst>
          </a:custGeom>
          <a:noFill/>
          <a:ln w="254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738282" y="1183341"/>
            <a:ext cx="726142" cy="632012"/>
          </a:xfrm>
          <a:custGeom>
            <a:avLst/>
            <a:gdLst>
              <a:gd name="connsiteX0" fmla="*/ 0 w 726142"/>
              <a:gd name="connsiteY0" fmla="*/ 591671 h 591671"/>
              <a:gd name="connsiteX1" fmla="*/ 121024 w 726142"/>
              <a:gd name="connsiteY1" fmla="*/ 282388 h 591671"/>
              <a:gd name="connsiteX2" fmla="*/ 726142 w 726142"/>
              <a:gd name="connsiteY2" fmla="*/ 0 h 591671"/>
              <a:gd name="connsiteX3" fmla="*/ 726142 w 726142"/>
              <a:gd name="connsiteY3" fmla="*/ 0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142" h="591671">
                <a:moveTo>
                  <a:pt x="0" y="591671"/>
                </a:moveTo>
                <a:cubicBezTo>
                  <a:pt x="0" y="486335"/>
                  <a:pt x="0" y="381000"/>
                  <a:pt x="121024" y="282388"/>
                </a:cubicBezTo>
                <a:cubicBezTo>
                  <a:pt x="242048" y="183776"/>
                  <a:pt x="726142" y="0"/>
                  <a:pt x="726142" y="0"/>
                </a:cubicBezTo>
                <a:lnTo>
                  <a:pt x="726142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7985722">
            <a:off x="5097230" y="1420983"/>
            <a:ext cx="610174" cy="402464"/>
          </a:xfrm>
          <a:custGeom>
            <a:avLst/>
            <a:gdLst>
              <a:gd name="connsiteX0" fmla="*/ 0 w 726142"/>
              <a:gd name="connsiteY0" fmla="*/ 591671 h 591671"/>
              <a:gd name="connsiteX1" fmla="*/ 121024 w 726142"/>
              <a:gd name="connsiteY1" fmla="*/ 282388 h 591671"/>
              <a:gd name="connsiteX2" fmla="*/ 726142 w 726142"/>
              <a:gd name="connsiteY2" fmla="*/ 0 h 591671"/>
              <a:gd name="connsiteX3" fmla="*/ 726142 w 726142"/>
              <a:gd name="connsiteY3" fmla="*/ 0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142" h="591671">
                <a:moveTo>
                  <a:pt x="0" y="591671"/>
                </a:moveTo>
                <a:cubicBezTo>
                  <a:pt x="0" y="486335"/>
                  <a:pt x="0" y="381000"/>
                  <a:pt x="121024" y="282388"/>
                </a:cubicBezTo>
                <a:cubicBezTo>
                  <a:pt x="242048" y="183776"/>
                  <a:pt x="726142" y="0"/>
                  <a:pt x="726142" y="0"/>
                </a:cubicBezTo>
                <a:lnTo>
                  <a:pt x="726142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245796">
            <a:off x="4007223" y="1955586"/>
            <a:ext cx="1183341" cy="184765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661566" y="930461"/>
            <a:ext cx="578463" cy="318042"/>
          </a:xfrm>
          <a:custGeom>
            <a:avLst/>
            <a:gdLst>
              <a:gd name="connsiteX0" fmla="*/ 524523 w 632099"/>
              <a:gd name="connsiteY0" fmla="*/ 0 h 268941"/>
              <a:gd name="connsiteX1" fmla="*/ 295923 w 632099"/>
              <a:gd name="connsiteY1" fmla="*/ 188258 h 268941"/>
              <a:gd name="connsiteX2" fmla="*/ 87 w 632099"/>
              <a:gd name="connsiteY2" fmla="*/ 215153 h 268941"/>
              <a:gd name="connsiteX3" fmla="*/ 269029 w 632099"/>
              <a:gd name="connsiteY3" fmla="*/ 215153 h 268941"/>
              <a:gd name="connsiteX4" fmla="*/ 632099 w 632099"/>
              <a:gd name="connsiteY4" fmla="*/ 268941 h 268941"/>
              <a:gd name="connsiteX5" fmla="*/ 632099 w 632099"/>
              <a:gd name="connsiteY5" fmla="*/ 268941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2099" h="268941">
                <a:moveTo>
                  <a:pt x="524523" y="0"/>
                </a:moveTo>
                <a:cubicBezTo>
                  <a:pt x="453926" y="76199"/>
                  <a:pt x="383329" y="152399"/>
                  <a:pt x="295923" y="188258"/>
                </a:cubicBezTo>
                <a:cubicBezTo>
                  <a:pt x="208517" y="224117"/>
                  <a:pt x="4569" y="210671"/>
                  <a:pt x="87" y="215153"/>
                </a:cubicBezTo>
                <a:cubicBezTo>
                  <a:pt x="-4395" y="219636"/>
                  <a:pt x="163694" y="206188"/>
                  <a:pt x="269029" y="215153"/>
                </a:cubicBezTo>
                <a:cubicBezTo>
                  <a:pt x="374364" y="224118"/>
                  <a:pt x="632099" y="268941"/>
                  <a:pt x="632099" y="268941"/>
                </a:cubicBezTo>
                <a:lnTo>
                  <a:pt x="632099" y="268941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6948593" flipV="1">
            <a:off x="9304588" y="3467387"/>
            <a:ext cx="796191" cy="198888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245796" flipV="1">
            <a:off x="8245639" y="2953103"/>
            <a:ext cx="1690408" cy="133035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rot="21079195" flipH="1" flipV="1">
            <a:off x="11252134" y="1281950"/>
            <a:ext cx="878693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17194730" flipH="1" flipV="1">
            <a:off x="10240811" y="1816377"/>
            <a:ext cx="983836" cy="332204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10987540" flipH="1" flipV="1">
            <a:off x="10906503" y="2422533"/>
            <a:ext cx="1141664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rot="10987540" flipH="1">
            <a:off x="11631822" y="2877838"/>
            <a:ext cx="498180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305078" flipH="1">
            <a:off x="11340538" y="2624588"/>
            <a:ext cx="61307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10987540" flipH="1" flipV="1">
            <a:off x="11032663" y="4811784"/>
            <a:ext cx="1028742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0465530" flipH="1" flipV="1">
            <a:off x="4633381" y="4865241"/>
            <a:ext cx="2712531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10634731" flipH="1" flipV="1">
            <a:off x="424302" y="5048947"/>
            <a:ext cx="1130696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21112774" flipH="1">
            <a:off x="1216743" y="4249837"/>
            <a:ext cx="2017524" cy="145912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13048742" flipH="1">
            <a:off x="4652870" y="3064752"/>
            <a:ext cx="136148" cy="1135290"/>
          </a:xfrm>
          <a:custGeom>
            <a:avLst/>
            <a:gdLst>
              <a:gd name="connsiteX0" fmla="*/ 0 w 726142"/>
              <a:gd name="connsiteY0" fmla="*/ 591671 h 591671"/>
              <a:gd name="connsiteX1" fmla="*/ 121024 w 726142"/>
              <a:gd name="connsiteY1" fmla="*/ 282388 h 591671"/>
              <a:gd name="connsiteX2" fmla="*/ 726142 w 726142"/>
              <a:gd name="connsiteY2" fmla="*/ 0 h 591671"/>
              <a:gd name="connsiteX3" fmla="*/ 726142 w 726142"/>
              <a:gd name="connsiteY3" fmla="*/ 0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142" h="591671">
                <a:moveTo>
                  <a:pt x="0" y="591671"/>
                </a:moveTo>
                <a:cubicBezTo>
                  <a:pt x="0" y="486335"/>
                  <a:pt x="0" y="381000"/>
                  <a:pt x="121024" y="282388"/>
                </a:cubicBezTo>
                <a:cubicBezTo>
                  <a:pt x="242048" y="183776"/>
                  <a:pt x="726142" y="0"/>
                  <a:pt x="726142" y="0"/>
                </a:cubicBezTo>
                <a:lnTo>
                  <a:pt x="726142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10987540" flipH="1">
            <a:off x="221197" y="2183187"/>
            <a:ext cx="1811378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0987540" flipH="1">
            <a:off x="739375" y="2775930"/>
            <a:ext cx="168532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305078" flipH="1">
            <a:off x="1115303" y="2446237"/>
            <a:ext cx="1480784" cy="47606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7869045">
            <a:off x="1694085" y="1172279"/>
            <a:ext cx="251565" cy="993624"/>
          </a:xfrm>
          <a:custGeom>
            <a:avLst/>
            <a:gdLst>
              <a:gd name="connsiteX0" fmla="*/ 0 w 726142"/>
              <a:gd name="connsiteY0" fmla="*/ 591671 h 591671"/>
              <a:gd name="connsiteX1" fmla="*/ 121024 w 726142"/>
              <a:gd name="connsiteY1" fmla="*/ 282388 h 591671"/>
              <a:gd name="connsiteX2" fmla="*/ 726142 w 726142"/>
              <a:gd name="connsiteY2" fmla="*/ 0 h 591671"/>
              <a:gd name="connsiteX3" fmla="*/ 726142 w 726142"/>
              <a:gd name="connsiteY3" fmla="*/ 0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142" h="591671">
                <a:moveTo>
                  <a:pt x="0" y="591671"/>
                </a:moveTo>
                <a:cubicBezTo>
                  <a:pt x="0" y="486335"/>
                  <a:pt x="0" y="381000"/>
                  <a:pt x="121024" y="282388"/>
                </a:cubicBezTo>
                <a:cubicBezTo>
                  <a:pt x="242048" y="183776"/>
                  <a:pt x="726142" y="0"/>
                  <a:pt x="726142" y="0"/>
                </a:cubicBezTo>
                <a:lnTo>
                  <a:pt x="726142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10800000">
            <a:off x="423001" y="1231840"/>
            <a:ext cx="940005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434555">
            <a:off x="900953" y="832003"/>
            <a:ext cx="654491" cy="291659"/>
          </a:xfrm>
          <a:custGeom>
            <a:avLst/>
            <a:gdLst>
              <a:gd name="connsiteX0" fmla="*/ 443753 w 591671"/>
              <a:gd name="connsiteY0" fmla="*/ 314306 h 314306"/>
              <a:gd name="connsiteX1" fmla="*/ 591671 w 591671"/>
              <a:gd name="connsiteY1" fmla="*/ 152941 h 314306"/>
              <a:gd name="connsiteX2" fmla="*/ 443753 w 591671"/>
              <a:gd name="connsiteY2" fmla="*/ 5024 h 314306"/>
              <a:gd name="connsiteX3" fmla="*/ 0 w 591671"/>
              <a:gd name="connsiteY3" fmla="*/ 31918 h 314306"/>
              <a:gd name="connsiteX4" fmla="*/ 0 w 591671"/>
              <a:gd name="connsiteY4" fmla="*/ 31918 h 31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671" h="314306">
                <a:moveTo>
                  <a:pt x="443753" y="314306"/>
                </a:moveTo>
                <a:cubicBezTo>
                  <a:pt x="517712" y="259397"/>
                  <a:pt x="591671" y="204488"/>
                  <a:pt x="591671" y="152941"/>
                </a:cubicBezTo>
                <a:cubicBezTo>
                  <a:pt x="591671" y="101394"/>
                  <a:pt x="542365" y="25194"/>
                  <a:pt x="443753" y="5024"/>
                </a:cubicBezTo>
                <a:cubicBezTo>
                  <a:pt x="345141" y="-15146"/>
                  <a:pt x="0" y="31918"/>
                  <a:pt x="0" y="31918"/>
                </a:cubicBezTo>
                <a:lnTo>
                  <a:pt x="0" y="31918"/>
                </a:ln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305078" flipH="1" flipV="1">
            <a:off x="4549684" y="2293653"/>
            <a:ext cx="908030" cy="46912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168588" y="2259106"/>
            <a:ext cx="1741234" cy="766482"/>
          </a:xfrm>
          <a:custGeom>
            <a:avLst/>
            <a:gdLst>
              <a:gd name="connsiteX0" fmla="*/ 0 w 1741234"/>
              <a:gd name="connsiteY0" fmla="*/ 0 h 766482"/>
              <a:gd name="connsiteX1" fmla="*/ 389965 w 1741234"/>
              <a:gd name="connsiteY1" fmla="*/ 174812 h 766482"/>
              <a:gd name="connsiteX2" fmla="*/ 753036 w 1741234"/>
              <a:gd name="connsiteY2" fmla="*/ 403412 h 766482"/>
              <a:gd name="connsiteX3" fmla="*/ 1734671 w 1741234"/>
              <a:gd name="connsiteY3" fmla="*/ 470647 h 766482"/>
              <a:gd name="connsiteX4" fmla="*/ 1169894 w 1741234"/>
              <a:gd name="connsiteY4" fmla="*/ 457200 h 766482"/>
              <a:gd name="connsiteX5" fmla="*/ 941294 w 1741234"/>
              <a:gd name="connsiteY5" fmla="*/ 551329 h 766482"/>
              <a:gd name="connsiteX6" fmla="*/ 847165 w 1741234"/>
              <a:gd name="connsiteY6" fmla="*/ 766482 h 766482"/>
              <a:gd name="connsiteX7" fmla="*/ 847165 w 1741234"/>
              <a:gd name="connsiteY7" fmla="*/ 766482 h 766482"/>
              <a:gd name="connsiteX8" fmla="*/ 847165 w 1741234"/>
              <a:gd name="connsiteY8" fmla="*/ 766482 h 76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1234" h="766482">
                <a:moveTo>
                  <a:pt x="0" y="0"/>
                </a:moveTo>
                <a:cubicBezTo>
                  <a:pt x="132229" y="53788"/>
                  <a:pt x="264459" y="107577"/>
                  <a:pt x="389965" y="174812"/>
                </a:cubicBezTo>
                <a:cubicBezTo>
                  <a:pt x="515471" y="242047"/>
                  <a:pt x="528918" y="354106"/>
                  <a:pt x="753036" y="403412"/>
                </a:cubicBezTo>
                <a:cubicBezTo>
                  <a:pt x="977154" y="452718"/>
                  <a:pt x="1665195" y="461682"/>
                  <a:pt x="1734671" y="470647"/>
                </a:cubicBezTo>
                <a:cubicBezTo>
                  <a:pt x="1804147" y="479612"/>
                  <a:pt x="1302124" y="443753"/>
                  <a:pt x="1169894" y="457200"/>
                </a:cubicBezTo>
                <a:cubicBezTo>
                  <a:pt x="1037665" y="470647"/>
                  <a:pt x="995082" y="499782"/>
                  <a:pt x="941294" y="551329"/>
                </a:cubicBezTo>
                <a:cubicBezTo>
                  <a:pt x="887506" y="602876"/>
                  <a:pt x="847165" y="766482"/>
                  <a:pt x="847165" y="766482"/>
                </a:cubicBezTo>
                <a:lnTo>
                  <a:pt x="847165" y="766482"/>
                </a:lnTo>
                <a:lnTo>
                  <a:pt x="847165" y="766482"/>
                </a:lnTo>
              </a:path>
            </a:pathLst>
          </a:custGeom>
          <a:noFill/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540440" flipH="1">
            <a:off x="2949386" y="2884770"/>
            <a:ext cx="571940" cy="1104048"/>
          </a:xfrm>
          <a:custGeom>
            <a:avLst/>
            <a:gdLst>
              <a:gd name="connsiteX0" fmla="*/ 0 w 726142"/>
              <a:gd name="connsiteY0" fmla="*/ 591671 h 591671"/>
              <a:gd name="connsiteX1" fmla="*/ 121024 w 726142"/>
              <a:gd name="connsiteY1" fmla="*/ 282388 h 591671"/>
              <a:gd name="connsiteX2" fmla="*/ 726142 w 726142"/>
              <a:gd name="connsiteY2" fmla="*/ 0 h 591671"/>
              <a:gd name="connsiteX3" fmla="*/ 726142 w 726142"/>
              <a:gd name="connsiteY3" fmla="*/ 0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142" h="591671">
                <a:moveTo>
                  <a:pt x="0" y="591671"/>
                </a:moveTo>
                <a:cubicBezTo>
                  <a:pt x="0" y="486335"/>
                  <a:pt x="0" y="381000"/>
                  <a:pt x="121024" y="282388"/>
                </a:cubicBezTo>
                <a:cubicBezTo>
                  <a:pt x="242048" y="183776"/>
                  <a:pt x="726142" y="0"/>
                  <a:pt x="726142" y="0"/>
                </a:cubicBezTo>
                <a:lnTo>
                  <a:pt x="726142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rot="2859283" flipH="1">
            <a:off x="5837858" y="2918608"/>
            <a:ext cx="687572" cy="1010285"/>
          </a:xfrm>
          <a:custGeom>
            <a:avLst/>
            <a:gdLst>
              <a:gd name="connsiteX0" fmla="*/ 0 w 726142"/>
              <a:gd name="connsiteY0" fmla="*/ 591671 h 591671"/>
              <a:gd name="connsiteX1" fmla="*/ 121024 w 726142"/>
              <a:gd name="connsiteY1" fmla="*/ 282388 h 591671"/>
              <a:gd name="connsiteX2" fmla="*/ 726142 w 726142"/>
              <a:gd name="connsiteY2" fmla="*/ 0 h 591671"/>
              <a:gd name="connsiteX3" fmla="*/ 726142 w 726142"/>
              <a:gd name="connsiteY3" fmla="*/ 0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142" h="591671">
                <a:moveTo>
                  <a:pt x="0" y="591671"/>
                </a:moveTo>
                <a:cubicBezTo>
                  <a:pt x="0" y="486335"/>
                  <a:pt x="0" y="381000"/>
                  <a:pt x="121024" y="282388"/>
                </a:cubicBezTo>
                <a:cubicBezTo>
                  <a:pt x="242048" y="183776"/>
                  <a:pt x="726142" y="0"/>
                  <a:pt x="726142" y="0"/>
                </a:cubicBezTo>
                <a:lnTo>
                  <a:pt x="726142" y="0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rot="21029382" flipH="1">
            <a:off x="4528180" y="4238162"/>
            <a:ext cx="1334944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180729" y="2205318"/>
            <a:ext cx="954742" cy="1680882"/>
          </a:xfrm>
          <a:custGeom>
            <a:avLst/>
            <a:gdLst>
              <a:gd name="connsiteX0" fmla="*/ 954742 w 954742"/>
              <a:gd name="connsiteY0" fmla="*/ 0 h 1680882"/>
              <a:gd name="connsiteX1" fmla="*/ 726142 w 954742"/>
              <a:gd name="connsiteY1" fmla="*/ 470647 h 1680882"/>
              <a:gd name="connsiteX2" fmla="*/ 443753 w 954742"/>
              <a:gd name="connsiteY2" fmla="*/ 847164 h 1680882"/>
              <a:gd name="connsiteX3" fmla="*/ 295836 w 954742"/>
              <a:gd name="connsiteY3" fmla="*/ 1237129 h 1680882"/>
              <a:gd name="connsiteX4" fmla="*/ 0 w 954742"/>
              <a:gd name="connsiteY4" fmla="*/ 1680882 h 168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4742" h="1680882">
                <a:moveTo>
                  <a:pt x="954742" y="0"/>
                </a:moveTo>
                <a:cubicBezTo>
                  <a:pt x="883024" y="164726"/>
                  <a:pt x="811307" y="329453"/>
                  <a:pt x="726142" y="470647"/>
                </a:cubicBezTo>
                <a:cubicBezTo>
                  <a:pt x="640977" y="611841"/>
                  <a:pt x="515471" y="719417"/>
                  <a:pt x="443753" y="847164"/>
                </a:cubicBezTo>
                <a:cubicBezTo>
                  <a:pt x="372035" y="974911"/>
                  <a:pt x="369795" y="1098176"/>
                  <a:pt x="295836" y="1237129"/>
                </a:cubicBezTo>
                <a:cubicBezTo>
                  <a:pt x="221877" y="1376082"/>
                  <a:pt x="0" y="1680882"/>
                  <a:pt x="0" y="1680882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rot="13048742" flipH="1">
            <a:off x="7813189" y="3192884"/>
            <a:ext cx="281050" cy="925175"/>
          </a:xfrm>
          <a:custGeom>
            <a:avLst/>
            <a:gdLst>
              <a:gd name="connsiteX0" fmla="*/ 0 w 726142"/>
              <a:gd name="connsiteY0" fmla="*/ 591671 h 591671"/>
              <a:gd name="connsiteX1" fmla="*/ 121024 w 726142"/>
              <a:gd name="connsiteY1" fmla="*/ 282388 h 591671"/>
              <a:gd name="connsiteX2" fmla="*/ 726142 w 726142"/>
              <a:gd name="connsiteY2" fmla="*/ 0 h 591671"/>
              <a:gd name="connsiteX3" fmla="*/ 726142 w 726142"/>
              <a:gd name="connsiteY3" fmla="*/ 0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142" h="591671">
                <a:moveTo>
                  <a:pt x="0" y="591671"/>
                </a:moveTo>
                <a:cubicBezTo>
                  <a:pt x="0" y="486335"/>
                  <a:pt x="0" y="381000"/>
                  <a:pt x="121024" y="282388"/>
                </a:cubicBezTo>
                <a:cubicBezTo>
                  <a:pt x="242048" y="183776"/>
                  <a:pt x="726142" y="0"/>
                  <a:pt x="726142" y="0"/>
                </a:cubicBezTo>
                <a:lnTo>
                  <a:pt x="726142" y="0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9019810">
            <a:off x="11923056" y="3266959"/>
            <a:ext cx="412377" cy="588351"/>
          </a:xfrm>
          <a:custGeom>
            <a:avLst/>
            <a:gdLst>
              <a:gd name="connsiteX0" fmla="*/ 0 w 2756647"/>
              <a:gd name="connsiteY0" fmla="*/ 1223682 h 1223682"/>
              <a:gd name="connsiteX1" fmla="*/ 632012 w 2756647"/>
              <a:gd name="connsiteY1" fmla="*/ 416859 h 1223682"/>
              <a:gd name="connsiteX2" fmla="*/ 1922930 w 2756647"/>
              <a:gd name="connsiteY2" fmla="*/ 107576 h 1223682"/>
              <a:gd name="connsiteX3" fmla="*/ 2756647 w 2756647"/>
              <a:gd name="connsiteY3" fmla="*/ 0 h 122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6647" h="1223682">
                <a:moveTo>
                  <a:pt x="0" y="1223682"/>
                </a:moveTo>
                <a:cubicBezTo>
                  <a:pt x="155762" y="913279"/>
                  <a:pt x="311524" y="602877"/>
                  <a:pt x="632012" y="416859"/>
                </a:cubicBezTo>
                <a:cubicBezTo>
                  <a:pt x="952500" y="230841"/>
                  <a:pt x="1568824" y="177052"/>
                  <a:pt x="1922930" y="107576"/>
                </a:cubicBezTo>
                <a:cubicBezTo>
                  <a:pt x="2277036" y="38099"/>
                  <a:pt x="2756647" y="0"/>
                  <a:pt x="2756647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 rot="21029382" flipH="1">
            <a:off x="8041383" y="4041513"/>
            <a:ext cx="1334944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rot="10987540" flipH="1">
            <a:off x="11784222" y="3030238"/>
            <a:ext cx="498180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 rot="10987540" flipH="1">
            <a:off x="8502516" y="2569413"/>
            <a:ext cx="781138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flipH="1">
            <a:off x="8394153" y="2775929"/>
            <a:ext cx="629404" cy="45719"/>
          </a:xfrm>
          <a:custGeom>
            <a:avLst/>
            <a:gdLst>
              <a:gd name="connsiteX0" fmla="*/ 1183341 w 1183341"/>
              <a:gd name="connsiteY0" fmla="*/ 94129 h 217421"/>
              <a:gd name="connsiteX1" fmla="*/ 618564 w 1183341"/>
              <a:gd name="connsiteY1" fmla="*/ 215152 h 217421"/>
              <a:gd name="connsiteX2" fmla="*/ 0 w 1183341"/>
              <a:gd name="connsiteY2" fmla="*/ 0 h 217421"/>
              <a:gd name="connsiteX3" fmla="*/ 0 w 1183341"/>
              <a:gd name="connsiteY3" fmla="*/ 0 h 21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341" h="217421">
                <a:moveTo>
                  <a:pt x="1183341" y="94129"/>
                </a:moveTo>
                <a:cubicBezTo>
                  <a:pt x="999564" y="162484"/>
                  <a:pt x="815788" y="230840"/>
                  <a:pt x="618564" y="215152"/>
                </a:cubicBezTo>
                <a:cubicBezTo>
                  <a:pt x="421340" y="19946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132067" y="2597510"/>
            <a:ext cx="262085" cy="172584"/>
          </a:xfrm>
          <a:custGeom>
            <a:avLst/>
            <a:gdLst>
              <a:gd name="connsiteX0" fmla="*/ 164768 w 164768"/>
              <a:gd name="connsiteY0" fmla="*/ 0 h 215153"/>
              <a:gd name="connsiteX1" fmla="*/ 16850 w 164768"/>
              <a:gd name="connsiteY1" fmla="*/ 67236 h 215153"/>
              <a:gd name="connsiteX2" fmla="*/ 16850 w 164768"/>
              <a:gd name="connsiteY2" fmla="*/ 147918 h 215153"/>
              <a:gd name="connsiteX3" fmla="*/ 137873 w 164768"/>
              <a:gd name="connsiteY3" fmla="*/ 215153 h 215153"/>
              <a:gd name="connsiteX4" fmla="*/ 137873 w 164768"/>
              <a:gd name="connsiteY4" fmla="*/ 215153 h 21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68" h="215153">
                <a:moveTo>
                  <a:pt x="164768" y="0"/>
                </a:moveTo>
                <a:cubicBezTo>
                  <a:pt x="103135" y="21291"/>
                  <a:pt x="41503" y="42583"/>
                  <a:pt x="16850" y="67236"/>
                </a:cubicBezTo>
                <a:cubicBezTo>
                  <a:pt x="-7803" y="91889"/>
                  <a:pt x="-3321" y="123265"/>
                  <a:pt x="16850" y="147918"/>
                </a:cubicBezTo>
                <a:cubicBezTo>
                  <a:pt x="37020" y="172571"/>
                  <a:pt x="137873" y="215153"/>
                  <a:pt x="137873" y="215153"/>
                </a:cubicBezTo>
                <a:lnTo>
                  <a:pt x="137873" y="215153"/>
                </a:ln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5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02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Khatri, Hemant</dc:creator>
  <cp:lastModifiedBy>Khatri, Hemant</cp:lastModifiedBy>
  <cp:revision>42</cp:revision>
  <dcterms:created xsi:type="dcterms:W3CDTF">2017-12-23T02:43:51Z</dcterms:created>
  <dcterms:modified xsi:type="dcterms:W3CDTF">2017-12-23T20:16:47Z</dcterms:modified>
</cp:coreProperties>
</file>