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</p:sldIdLst>
  <p:sldSz cx="12192000" cy="5410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 varScale="1">
        <p:scale>
          <a:sx n="121" d="100"/>
          <a:sy n="12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5420"/>
            <a:ext cx="9144000" cy="1883551"/>
          </a:xfrm>
        </p:spPr>
        <p:txBody>
          <a:bodyPr anchor="b"/>
          <a:lstStyle>
            <a:lvl1pPr algn="ctr">
              <a:defRPr sz="4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1608"/>
            <a:ext cx="9144000" cy="1306212"/>
          </a:xfrm>
        </p:spPr>
        <p:txBody>
          <a:bodyPr/>
          <a:lstStyle>
            <a:lvl1pPr marL="0" indent="0" algn="ctr">
              <a:buNone/>
              <a:defRPr sz="1893"/>
            </a:lvl1pPr>
            <a:lvl2pPr marL="360685" indent="0" algn="ctr">
              <a:buNone/>
              <a:defRPr sz="1578"/>
            </a:lvl2pPr>
            <a:lvl3pPr marL="721370" indent="0" algn="ctr">
              <a:buNone/>
              <a:defRPr sz="1420"/>
            </a:lvl3pPr>
            <a:lvl4pPr marL="1082055" indent="0" algn="ctr">
              <a:buNone/>
              <a:defRPr sz="1262"/>
            </a:lvl4pPr>
            <a:lvl5pPr marL="1442740" indent="0" algn="ctr">
              <a:buNone/>
              <a:defRPr sz="1262"/>
            </a:lvl5pPr>
            <a:lvl6pPr marL="1803425" indent="0" algn="ctr">
              <a:buNone/>
              <a:defRPr sz="1262"/>
            </a:lvl6pPr>
            <a:lvl7pPr marL="2164110" indent="0" algn="ctr">
              <a:buNone/>
              <a:defRPr sz="1262"/>
            </a:lvl7pPr>
            <a:lvl8pPr marL="2524796" indent="0" algn="ctr">
              <a:buNone/>
              <a:defRPr sz="1262"/>
            </a:lvl8pPr>
            <a:lvl9pPr marL="2885481" indent="0" algn="ctr">
              <a:buNone/>
              <a:defRPr sz="12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043"/>
            <a:ext cx="2628900" cy="4584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043"/>
            <a:ext cx="7734300" cy="4584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8793"/>
            <a:ext cx="10515600" cy="2250493"/>
          </a:xfrm>
        </p:spPr>
        <p:txBody>
          <a:bodyPr anchor="b"/>
          <a:lstStyle>
            <a:lvl1pPr>
              <a:defRPr sz="4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0577"/>
            <a:ext cx="10515600" cy="1183481"/>
          </a:xfrm>
        </p:spPr>
        <p:txBody>
          <a:bodyPr/>
          <a:lstStyle>
            <a:lvl1pPr marL="0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1pPr>
            <a:lvl2pPr marL="36068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2pPr>
            <a:lvl3pPr marL="72137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205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4pPr>
            <a:lvl5pPr marL="144274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5pPr>
            <a:lvl6pPr marL="180342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6pPr>
            <a:lvl7pPr marL="216411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7pPr>
            <a:lvl8pPr marL="2524796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8pPr>
            <a:lvl9pPr marL="2885481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215"/>
            <a:ext cx="5181600" cy="3432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215"/>
            <a:ext cx="5181600" cy="3432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043"/>
            <a:ext cx="10515600" cy="10457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6251"/>
            <a:ext cx="5157787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6226"/>
            <a:ext cx="5157787" cy="2906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6251"/>
            <a:ext cx="5183188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6226"/>
            <a:ext cx="5183188" cy="2906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680"/>
            <a:ext cx="3932237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8969"/>
            <a:ext cx="6172200" cy="3844749"/>
          </a:xfrm>
        </p:spPr>
        <p:txBody>
          <a:bodyPr/>
          <a:lstStyle>
            <a:lvl1pPr>
              <a:defRPr sz="2524"/>
            </a:lvl1pPr>
            <a:lvl2pPr>
              <a:defRPr sz="2209"/>
            </a:lvl2pPr>
            <a:lvl3pPr>
              <a:defRPr sz="1893"/>
            </a:lvl3pPr>
            <a:lvl4pPr>
              <a:defRPr sz="1578"/>
            </a:lvl4pPr>
            <a:lvl5pPr>
              <a:defRPr sz="1578"/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60"/>
            <a:ext cx="3932237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680"/>
            <a:ext cx="3932237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8969"/>
            <a:ext cx="6172200" cy="3844749"/>
          </a:xfrm>
        </p:spPr>
        <p:txBody>
          <a:bodyPr anchor="t"/>
          <a:lstStyle>
            <a:lvl1pPr marL="0" indent="0">
              <a:buNone/>
              <a:defRPr sz="2524"/>
            </a:lvl1pPr>
            <a:lvl2pPr marL="360685" indent="0">
              <a:buNone/>
              <a:defRPr sz="2209"/>
            </a:lvl2pPr>
            <a:lvl3pPr marL="721370" indent="0">
              <a:buNone/>
              <a:defRPr sz="1893"/>
            </a:lvl3pPr>
            <a:lvl4pPr marL="1082055" indent="0">
              <a:buNone/>
              <a:defRPr sz="1578"/>
            </a:lvl4pPr>
            <a:lvl5pPr marL="1442740" indent="0">
              <a:buNone/>
              <a:defRPr sz="1578"/>
            </a:lvl5pPr>
            <a:lvl6pPr marL="1803425" indent="0">
              <a:buNone/>
              <a:defRPr sz="1578"/>
            </a:lvl6pPr>
            <a:lvl7pPr marL="2164110" indent="0">
              <a:buNone/>
              <a:defRPr sz="1578"/>
            </a:lvl7pPr>
            <a:lvl8pPr marL="2524796" indent="0">
              <a:buNone/>
              <a:defRPr sz="1578"/>
            </a:lvl8pPr>
            <a:lvl9pPr marL="2885481" indent="0">
              <a:buNone/>
              <a:defRPr sz="157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60"/>
            <a:ext cx="3932237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043"/>
            <a:ext cx="10515600" cy="104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215"/>
            <a:ext cx="10515600" cy="343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14454"/>
            <a:ext cx="27432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987-F6AD-8B45-8BB1-97268D063E8F}" type="datetimeFigureOut">
              <a:rPr lang="en-US" smtClean="0"/>
              <a:t>12/25/17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14454"/>
            <a:ext cx="41148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14454"/>
            <a:ext cx="27432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1370" rtl="0" eaLnBrk="1" latinLnBrk="0" hangingPunct="1">
        <a:lnSpc>
          <a:spcPct val="90000"/>
        </a:lnSpc>
        <a:spcBef>
          <a:spcPct val="0"/>
        </a:spcBef>
        <a:buNone/>
        <a:defRPr sz="3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3" indent="-180343" algn="l" defTabSz="721370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02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3" kern="1200">
          <a:solidFill>
            <a:schemeClr val="tx1"/>
          </a:solidFill>
          <a:latin typeface="+mn-lt"/>
          <a:ea typeface="+mn-ea"/>
          <a:cs typeface="+mn-cs"/>
        </a:defRPr>
      </a:lvl2pPr>
      <a:lvl3pPr marL="90171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39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08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376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5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13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2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68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37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05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74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42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11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4796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481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/>
          <p:cNvCxnSpPr/>
          <p:nvPr/>
        </p:nvCxnSpPr>
        <p:spPr>
          <a:xfrm flipV="1">
            <a:off x="826996" y="4491317"/>
            <a:ext cx="5076263" cy="336177"/>
          </a:xfrm>
          <a:prstGeom prst="curvedConnector3">
            <a:avLst>
              <a:gd name="adj1" fmla="val 62980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7100047" y="4464424"/>
            <a:ext cx="4948517" cy="53787"/>
          </a:xfrm>
          <a:prstGeom prst="curvedConnector3">
            <a:avLst>
              <a:gd name="adj1" fmla="val 51359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1335870" y="3144350"/>
            <a:ext cx="443753" cy="963726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698882">
            <a:off x="11600339" y="652336"/>
            <a:ext cx="443753" cy="489172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02317" y="273269"/>
            <a:ext cx="746235" cy="683172"/>
          </a:xfrm>
          <a:custGeom>
            <a:avLst/>
            <a:gdLst>
              <a:gd name="connsiteX0" fmla="*/ 0 w 746235"/>
              <a:gd name="connsiteY0" fmla="*/ 683172 h 683172"/>
              <a:gd name="connsiteX1" fmla="*/ 241738 w 746235"/>
              <a:gd name="connsiteY1" fmla="*/ 367862 h 683172"/>
              <a:gd name="connsiteX2" fmla="*/ 630621 w 746235"/>
              <a:gd name="connsiteY2" fmla="*/ 147145 h 683172"/>
              <a:gd name="connsiteX3" fmla="*/ 746235 w 746235"/>
              <a:gd name="connsiteY3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35" h="683172">
                <a:moveTo>
                  <a:pt x="0" y="683172"/>
                </a:moveTo>
                <a:cubicBezTo>
                  <a:pt x="68317" y="570186"/>
                  <a:pt x="136635" y="457200"/>
                  <a:pt x="241738" y="367862"/>
                </a:cubicBezTo>
                <a:cubicBezTo>
                  <a:pt x="346841" y="278524"/>
                  <a:pt x="546538" y="208455"/>
                  <a:pt x="630621" y="147145"/>
                </a:cubicBezTo>
                <a:cubicBezTo>
                  <a:pt x="714704" y="85835"/>
                  <a:pt x="746235" y="0"/>
                  <a:pt x="746235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1148065">
            <a:off x="4747894" y="97211"/>
            <a:ext cx="746235" cy="683172"/>
          </a:xfrm>
          <a:custGeom>
            <a:avLst/>
            <a:gdLst>
              <a:gd name="connsiteX0" fmla="*/ 0 w 746235"/>
              <a:gd name="connsiteY0" fmla="*/ 683172 h 683172"/>
              <a:gd name="connsiteX1" fmla="*/ 241738 w 746235"/>
              <a:gd name="connsiteY1" fmla="*/ 367862 h 683172"/>
              <a:gd name="connsiteX2" fmla="*/ 630621 w 746235"/>
              <a:gd name="connsiteY2" fmla="*/ 147145 h 683172"/>
              <a:gd name="connsiteX3" fmla="*/ 746235 w 746235"/>
              <a:gd name="connsiteY3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35" h="683172">
                <a:moveTo>
                  <a:pt x="0" y="683172"/>
                </a:moveTo>
                <a:cubicBezTo>
                  <a:pt x="68317" y="570186"/>
                  <a:pt x="136635" y="457200"/>
                  <a:pt x="241738" y="367862"/>
                </a:cubicBezTo>
                <a:cubicBezTo>
                  <a:pt x="346841" y="278524"/>
                  <a:pt x="546538" y="208455"/>
                  <a:pt x="630621" y="147145"/>
                </a:cubicBezTo>
                <a:cubicBezTo>
                  <a:pt x="714704" y="85835"/>
                  <a:pt x="746235" y="0"/>
                  <a:pt x="746235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913094" y="228600"/>
            <a:ext cx="516476" cy="860612"/>
          </a:xfrm>
          <a:custGeom>
            <a:avLst/>
            <a:gdLst>
              <a:gd name="connsiteX0" fmla="*/ 0 w 516476"/>
              <a:gd name="connsiteY0" fmla="*/ 0 h 860612"/>
              <a:gd name="connsiteX1" fmla="*/ 255494 w 516476"/>
              <a:gd name="connsiteY1" fmla="*/ 228600 h 860612"/>
              <a:gd name="connsiteX2" fmla="*/ 295835 w 516476"/>
              <a:gd name="connsiteY2" fmla="*/ 484094 h 860612"/>
              <a:gd name="connsiteX3" fmla="*/ 510988 w 516476"/>
              <a:gd name="connsiteY3" fmla="*/ 712694 h 860612"/>
              <a:gd name="connsiteX4" fmla="*/ 457200 w 516476"/>
              <a:gd name="connsiteY4" fmla="*/ 860612 h 860612"/>
              <a:gd name="connsiteX5" fmla="*/ 457200 w 516476"/>
              <a:gd name="connsiteY5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76" h="860612">
                <a:moveTo>
                  <a:pt x="0" y="0"/>
                </a:moveTo>
                <a:cubicBezTo>
                  <a:pt x="103094" y="73959"/>
                  <a:pt x="206188" y="147918"/>
                  <a:pt x="255494" y="228600"/>
                </a:cubicBezTo>
                <a:cubicBezTo>
                  <a:pt x="304800" y="309282"/>
                  <a:pt x="253253" y="403412"/>
                  <a:pt x="295835" y="484094"/>
                </a:cubicBezTo>
                <a:cubicBezTo>
                  <a:pt x="338417" y="564776"/>
                  <a:pt x="484094" y="649941"/>
                  <a:pt x="510988" y="712694"/>
                </a:cubicBezTo>
                <a:cubicBezTo>
                  <a:pt x="537882" y="775447"/>
                  <a:pt x="457200" y="860612"/>
                  <a:pt x="457200" y="860612"/>
                </a:cubicBezTo>
                <a:lnTo>
                  <a:pt x="457200" y="860612"/>
                </a:lnTo>
              </a:path>
            </a:pathLst>
          </a:custGeom>
          <a:noFill/>
          <a:ln w="254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38282" y="1183341"/>
            <a:ext cx="726142" cy="632012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7985722">
            <a:off x="5097230" y="1420983"/>
            <a:ext cx="610174" cy="402464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45796">
            <a:off x="4007223" y="1955586"/>
            <a:ext cx="1183341" cy="18476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61566" y="930461"/>
            <a:ext cx="578463" cy="318042"/>
          </a:xfrm>
          <a:custGeom>
            <a:avLst/>
            <a:gdLst>
              <a:gd name="connsiteX0" fmla="*/ 524523 w 632099"/>
              <a:gd name="connsiteY0" fmla="*/ 0 h 268941"/>
              <a:gd name="connsiteX1" fmla="*/ 295923 w 632099"/>
              <a:gd name="connsiteY1" fmla="*/ 188258 h 268941"/>
              <a:gd name="connsiteX2" fmla="*/ 87 w 632099"/>
              <a:gd name="connsiteY2" fmla="*/ 215153 h 268941"/>
              <a:gd name="connsiteX3" fmla="*/ 269029 w 632099"/>
              <a:gd name="connsiteY3" fmla="*/ 215153 h 268941"/>
              <a:gd name="connsiteX4" fmla="*/ 632099 w 632099"/>
              <a:gd name="connsiteY4" fmla="*/ 268941 h 268941"/>
              <a:gd name="connsiteX5" fmla="*/ 632099 w 632099"/>
              <a:gd name="connsiteY5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99" h="268941">
                <a:moveTo>
                  <a:pt x="524523" y="0"/>
                </a:moveTo>
                <a:cubicBezTo>
                  <a:pt x="453926" y="76199"/>
                  <a:pt x="383329" y="152399"/>
                  <a:pt x="295923" y="188258"/>
                </a:cubicBezTo>
                <a:cubicBezTo>
                  <a:pt x="208517" y="224117"/>
                  <a:pt x="4569" y="210671"/>
                  <a:pt x="87" y="215153"/>
                </a:cubicBezTo>
                <a:cubicBezTo>
                  <a:pt x="-4395" y="219636"/>
                  <a:pt x="163694" y="206188"/>
                  <a:pt x="269029" y="215153"/>
                </a:cubicBezTo>
                <a:cubicBezTo>
                  <a:pt x="374364" y="224118"/>
                  <a:pt x="632099" y="268941"/>
                  <a:pt x="632099" y="268941"/>
                </a:cubicBezTo>
                <a:lnTo>
                  <a:pt x="632099" y="268941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6948593" flipV="1">
            <a:off x="9304588" y="3467387"/>
            <a:ext cx="796191" cy="19888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245796" flipV="1">
            <a:off x="8245639" y="2953103"/>
            <a:ext cx="1690408" cy="13303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21079195" flipH="1" flipV="1">
            <a:off x="11252134" y="1281950"/>
            <a:ext cx="878693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7194730" flipH="1" flipV="1">
            <a:off x="10240811" y="1816377"/>
            <a:ext cx="983836" cy="332204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987540" flipH="1" flipV="1">
            <a:off x="10906503" y="2422533"/>
            <a:ext cx="114166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987540" flipH="1">
            <a:off x="11631822" y="2877838"/>
            <a:ext cx="498180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305078" flipH="1">
            <a:off x="11340538" y="2624588"/>
            <a:ext cx="61307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987540" flipH="1" flipV="1">
            <a:off x="11032663" y="4811784"/>
            <a:ext cx="102874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465530" flipH="1" flipV="1">
            <a:off x="4633381" y="4865241"/>
            <a:ext cx="2712531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634731" flipH="1" flipV="1">
            <a:off x="424302" y="5048947"/>
            <a:ext cx="1130696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21112774" flipH="1">
            <a:off x="1216743" y="4249837"/>
            <a:ext cx="2017524" cy="14591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3048742" flipH="1">
            <a:off x="4652870" y="3064752"/>
            <a:ext cx="136148" cy="1135290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987540" flipH="1">
            <a:off x="221197" y="2183187"/>
            <a:ext cx="181137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987540" flipH="1">
            <a:off x="739375" y="2775930"/>
            <a:ext cx="168532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305078" flipH="1">
            <a:off x="1115303" y="2446237"/>
            <a:ext cx="1480784" cy="47606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7869045">
            <a:off x="1694085" y="1172279"/>
            <a:ext cx="251565" cy="993624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23001" y="1231840"/>
            <a:ext cx="9400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434555">
            <a:off x="900953" y="832003"/>
            <a:ext cx="654491" cy="291659"/>
          </a:xfrm>
          <a:custGeom>
            <a:avLst/>
            <a:gdLst>
              <a:gd name="connsiteX0" fmla="*/ 443753 w 591671"/>
              <a:gd name="connsiteY0" fmla="*/ 314306 h 314306"/>
              <a:gd name="connsiteX1" fmla="*/ 591671 w 591671"/>
              <a:gd name="connsiteY1" fmla="*/ 152941 h 314306"/>
              <a:gd name="connsiteX2" fmla="*/ 443753 w 591671"/>
              <a:gd name="connsiteY2" fmla="*/ 5024 h 314306"/>
              <a:gd name="connsiteX3" fmla="*/ 0 w 591671"/>
              <a:gd name="connsiteY3" fmla="*/ 31918 h 314306"/>
              <a:gd name="connsiteX4" fmla="*/ 0 w 591671"/>
              <a:gd name="connsiteY4" fmla="*/ 31918 h 31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71" h="314306">
                <a:moveTo>
                  <a:pt x="443753" y="314306"/>
                </a:moveTo>
                <a:cubicBezTo>
                  <a:pt x="517712" y="259397"/>
                  <a:pt x="591671" y="204488"/>
                  <a:pt x="591671" y="152941"/>
                </a:cubicBezTo>
                <a:cubicBezTo>
                  <a:pt x="591671" y="101394"/>
                  <a:pt x="542365" y="25194"/>
                  <a:pt x="443753" y="5024"/>
                </a:cubicBezTo>
                <a:cubicBezTo>
                  <a:pt x="345141" y="-15146"/>
                  <a:pt x="0" y="31918"/>
                  <a:pt x="0" y="31918"/>
                </a:cubicBezTo>
                <a:lnTo>
                  <a:pt x="0" y="31918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305078" flipH="1" flipV="1">
            <a:off x="4549684" y="2293653"/>
            <a:ext cx="908030" cy="4691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168588" y="2259106"/>
            <a:ext cx="1741234" cy="766482"/>
          </a:xfrm>
          <a:custGeom>
            <a:avLst/>
            <a:gdLst>
              <a:gd name="connsiteX0" fmla="*/ 0 w 1741234"/>
              <a:gd name="connsiteY0" fmla="*/ 0 h 766482"/>
              <a:gd name="connsiteX1" fmla="*/ 389965 w 1741234"/>
              <a:gd name="connsiteY1" fmla="*/ 174812 h 766482"/>
              <a:gd name="connsiteX2" fmla="*/ 753036 w 1741234"/>
              <a:gd name="connsiteY2" fmla="*/ 403412 h 766482"/>
              <a:gd name="connsiteX3" fmla="*/ 1734671 w 1741234"/>
              <a:gd name="connsiteY3" fmla="*/ 470647 h 766482"/>
              <a:gd name="connsiteX4" fmla="*/ 1169894 w 1741234"/>
              <a:gd name="connsiteY4" fmla="*/ 457200 h 766482"/>
              <a:gd name="connsiteX5" fmla="*/ 941294 w 1741234"/>
              <a:gd name="connsiteY5" fmla="*/ 551329 h 766482"/>
              <a:gd name="connsiteX6" fmla="*/ 847165 w 1741234"/>
              <a:gd name="connsiteY6" fmla="*/ 766482 h 766482"/>
              <a:gd name="connsiteX7" fmla="*/ 847165 w 1741234"/>
              <a:gd name="connsiteY7" fmla="*/ 766482 h 766482"/>
              <a:gd name="connsiteX8" fmla="*/ 847165 w 1741234"/>
              <a:gd name="connsiteY8" fmla="*/ 766482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234" h="766482">
                <a:moveTo>
                  <a:pt x="0" y="0"/>
                </a:moveTo>
                <a:cubicBezTo>
                  <a:pt x="132229" y="53788"/>
                  <a:pt x="264459" y="107577"/>
                  <a:pt x="389965" y="174812"/>
                </a:cubicBezTo>
                <a:cubicBezTo>
                  <a:pt x="515471" y="242047"/>
                  <a:pt x="528918" y="354106"/>
                  <a:pt x="753036" y="403412"/>
                </a:cubicBezTo>
                <a:cubicBezTo>
                  <a:pt x="977154" y="452718"/>
                  <a:pt x="1665195" y="461682"/>
                  <a:pt x="1734671" y="470647"/>
                </a:cubicBezTo>
                <a:cubicBezTo>
                  <a:pt x="1804147" y="479612"/>
                  <a:pt x="1302124" y="443753"/>
                  <a:pt x="1169894" y="457200"/>
                </a:cubicBezTo>
                <a:cubicBezTo>
                  <a:pt x="1037665" y="470647"/>
                  <a:pt x="995082" y="499782"/>
                  <a:pt x="941294" y="551329"/>
                </a:cubicBezTo>
                <a:cubicBezTo>
                  <a:pt x="887506" y="602876"/>
                  <a:pt x="847165" y="766482"/>
                  <a:pt x="847165" y="766482"/>
                </a:cubicBezTo>
                <a:lnTo>
                  <a:pt x="847165" y="766482"/>
                </a:lnTo>
                <a:lnTo>
                  <a:pt x="847165" y="766482"/>
                </a:lnTo>
              </a:path>
            </a:pathLst>
          </a:custGeom>
          <a:noFill/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540440" flipH="1">
            <a:off x="2949386" y="2884770"/>
            <a:ext cx="571940" cy="1104048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859283" flipH="1">
            <a:off x="5837858" y="2918608"/>
            <a:ext cx="687572" cy="1010285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21029382" flipH="1">
            <a:off x="4528180" y="4238162"/>
            <a:ext cx="133494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80729" y="2205318"/>
            <a:ext cx="954742" cy="1680882"/>
          </a:xfrm>
          <a:custGeom>
            <a:avLst/>
            <a:gdLst>
              <a:gd name="connsiteX0" fmla="*/ 954742 w 954742"/>
              <a:gd name="connsiteY0" fmla="*/ 0 h 1680882"/>
              <a:gd name="connsiteX1" fmla="*/ 726142 w 954742"/>
              <a:gd name="connsiteY1" fmla="*/ 470647 h 1680882"/>
              <a:gd name="connsiteX2" fmla="*/ 443753 w 954742"/>
              <a:gd name="connsiteY2" fmla="*/ 847164 h 1680882"/>
              <a:gd name="connsiteX3" fmla="*/ 295836 w 954742"/>
              <a:gd name="connsiteY3" fmla="*/ 1237129 h 1680882"/>
              <a:gd name="connsiteX4" fmla="*/ 0 w 954742"/>
              <a:gd name="connsiteY4" fmla="*/ 1680882 h 168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742" h="1680882">
                <a:moveTo>
                  <a:pt x="954742" y="0"/>
                </a:moveTo>
                <a:cubicBezTo>
                  <a:pt x="883024" y="164726"/>
                  <a:pt x="811307" y="329453"/>
                  <a:pt x="726142" y="470647"/>
                </a:cubicBezTo>
                <a:cubicBezTo>
                  <a:pt x="640977" y="611841"/>
                  <a:pt x="515471" y="719417"/>
                  <a:pt x="443753" y="847164"/>
                </a:cubicBezTo>
                <a:cubicBezTo>
                  <a:pt x="372035" y="974911"/>
                  <a:pt x="369795" y="1098176"/>
                  <a:pt x="295836" y="1237129"/>
                </a:cubicBezTo>
                <a:cubicBezTo>
                  <a:pt x="221877" y="1376082"/>
                  <a:pt x="0" y="1680882"/>
                  <a:pt x="0" y="1680882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3048742" flipH="1">
            <a:off x="7813189" y="3192884"/>
            <a:ext cx="281050" cy="925175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9019810">
            <a:off x="11923056" y="3266959"/>
            <a:ext cx="412377" cy="588351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21029382" flipH="1">
            <a:off x="8041383" y="4041513"/>
            <a:ext cx="133494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0987540" flipH="1">
            <a:off x="11784222" y="3030238"/>
            <a:ext cx="498180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987540" flipH="1">
            <a:off x="8502516" y="2569413"/>
            <a:ext cx="78113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H="1">
            <a:off x="8394153" y="2775929"/>
            <a:ext cx="62940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32067" y="2597510"/>
            <a:ext cx="262085" cy="172584"/>
          </a:xfrm>
          <a:custGeom>
            <a:avLst/>
            <a:gdLst>
              <a:gd name="connsiteX0" fmla="*/ 164768 w 164768"/>
              <a:gd name="connsiteY0" fmla="*/ 0 h 215153"/>
              <a:gd name="connsiteX1" fmla="*/ 16850 w 164768"/>
              <a:gd name="connsiteY1" fmla="*/ 67236 h 215153"/>
              <a:gd name="connsiteX2" fmla="*/ 16850 w 164768"/>
              <a:gd name="connsiteY2" fmla="*/ 147918 h 215153"/>
              <a:gd name="connsiteX3" fmla="*/ 137873 w 164768"/>
              <a:gd name="connsiteY3" fmla="*/ 215153 h 215153"/>
              <a:gd name="connsiteX4" fmla="*/ 137873 w 164768"/>
              <a:gd name="connsiteY4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68" h="215153">
                <a:moveTo>
                  <a:pt x="164768" y="0"/>
                </a:moveTo>
                <a:cubicBezTo>
                  <a:pt x="103135" y="21291"/>
                  <a:pt x="41503" y="42583"/>
                  <a:pt x="16850" y="67236"/>
                </a:cubicBezTo>
                <a:cubicBezTo>
                  <a:pt x="-7803" y="91889"/>
                  <a:pt x="-3321" y="123265"/>
                  <a:pt x="16850" y="147918"/>
                </a:cubicBezTo>
                <a:cubicBezTo>
                  <a:pt x="37020" y="172571"/>
                  <a:pt x="137873" y="215153"/>
                  <a:pt x="137873" y="215153"/>
                </a:cubicBezTo>
                <a:lnTo>
                  <a:pt x="137873" y="215153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70940" y="4966410"/>
            <a:ext cx="200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Ocean </a:t>
            </a:r>
            <a:r>
              <a:rPr lang="en-US" b="1" smtClean="0"/>
              <a:t>Circulation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165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0331" y="4966410"/>
            <a:ext cx="26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Atmospheric Circulation</a:t>
            </a:r>
            <a:endParaRPr lang="en-US" b="1" dirty="0"/>
          </a:p>
        </p:txBody>
      </p:sp>
      <p:sp>
        <p:nvSpPr>
          <p:cNvPr id="3" name="Freeform 2"/>
          <p:cNvSpPr/>
          <p:nvPr/>
        </p:nvSpPr>
        <p:spPr>
          <a:xfrm rot="10386260" flipV="1">
            <a:off x="3856706" y="4531187"/>
            <a:ext cx="1120915" cy="138843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10386260" flipV="1">
            <a:off x="5356416" y="4165990"/>
            <a:ext cx="85586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9720054" flipV="1">
            <a:off x="3517837" y="3997095"/>
            <a:ext cx="991001" cy="11451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9844455" flipV="1">
            <a:off x="5573559" y="4565365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73781" flipV="1">
            <a:off x="2677822" y="4653008"/>
            <a:ext cx="6983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6245578" flipV="1">
            <a:off x="2795316" y="3648747"/>
            <a:ext cx="809511" cy="35480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9736061">
            <a:off x="1365579" y="4607326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rot="10452189">
            <a:off x="6832729" y="4363548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0386260" flipV="1">
            <a:off x="7842676" y="4641186"/>
            <a:ext cx="85586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012731" flipV="1">
            <a:off x="8641390" y="4686157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0012731" flipV="1">
            <a:off x="9733596" y="4219280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9797075" flipV="1">
            <a:off x="9170515" y="4067651"/>
            <a:ext cx="855865" cy="7374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9736061">
            <a:off x="761236" y="1333352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9736061">
            <a:off x="1373660" y="755331"/>
            <a:ext cx="1306624" cy="18373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9359845">
            <a:off x="2002660" y="1367944"/>
            <a:ext cx="967674" cy="8617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9736061">
            <a:off x="3584956" y="531512"/>
            <a:ext cx="843346" cy="5841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9185724">
            <a:off x="3950758" y="997939"/>
            <a:ext cx="88716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9185724">
            <a:off x="3402800" y="1501498"/>
            <a:ext cx="794545" cy="5367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9635168">
            <a:off x="3958631" y="1530878"/>
            <a:ext cx="8109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216279">
            <a:off x="5055220" y="1009784"/>
            <a:ext cx="948937" cy="482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216279">
            <a:off x="10426788" y="607696"/>
            <a:ext cx="100261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216279">
            <a:off x="9837988" y="1159396"/>
            <a:ext cx="1184296" cy="7488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216279">
            <a:off x="7752003" y="719168"/>
            <a:ext cx="948937" cy="482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10216279">
            <a:off x="7305363" y="1109583"/>
            <a:ext cx="948937" cy="482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21397345">
            <a:off x="11412751" y="1771783"/>
            <a:ext cx="687875" cy="5752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99954" flipV="1">
            <a:off x="10203083" y="1579271"/>
            <a:ext cx="917996" cy="5429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21121106" flipV="1">
            <a:off x="9832634" y="2156403"/>
            <a:ext cx="9929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1357865" y="2168368"/>
            <a:ext cx="690071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 rot="19669132" flipV="1">
            <a:off x="8954635" y="1759066"/>
            <a:ext cx="759135" cy="161794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20336118">
            <a:off x="9170693" y="2419629"/>
            <a:ext cx="4643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8065838" flipV="1">
            <a:off x="8375696" y="2474822"/>
            <a:ext cx="645901" cy="4652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7207512" flipV="1">
            <a:off x="8706961" y="2735241"/>
            <a:ext cx="461184" cy="11485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9106737">
            <a:off x="7871983" y="1764344"/>
            <a:ext cx="759135" cy="9308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9859697">
            <a:off x="6862790" y="2009158"/>
            <a:ext cx="759135" cy="9308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19925980">
            <a:off x="7387776" y="2373192"/>
            <a:ext cx="52725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920738">
            <a:off x="7959796" y="2431174"/>
            <a:ext cx="52725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672102" flipV="1">
            <a:off x="10714961" y="3425658"/>
            <a:ext cx="9929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240505" flipV="1">
            <a:off x="10625221" y="2949647"/>
            <a:ext cx="99295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703859" flipV="1">
            <a:off x="9734822" y="3181421"/>
            <a:ext cx="59586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rot="338990" flipV="1">
            <a:off x="8333677" y="3213434"/>
            <a:ext cx="96456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rot="21325153" flipV="1">
            <a:off x="8027608" y="3460141"/>
            <a:ext cx="964564" cy="96743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7494674" flipV="1">
            <a:off x="7575437" y="3837011"/>
            <a:ext cx="485312" cy="188203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7522506" flipV="1">
            <a:off x="8841794" y="3795383"/>
            <a:ext cx="606053" cy="18542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1963629" flipV="1">
            <a:off x="6316318" y="3356805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888906" flipV="1">
            <a:off x="5137591" y="2949647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797414" flipV="1">
            <a:off x="5421843" y="3340538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7628972" flipV="1">
            <a:off x="4771431" y="3578692"/>
            <a:ext cx="601641" cy="131401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797414" flipV="1">
            <a:off x="4236162" y="3249894"/>
            <a:ext cx="65806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888906" flipV="1">
            <a:off x="2978087" y="2892137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rot="797414">
            <a:off x="2015731" y="3214881"/>
            <a:ext cx="884548" cy="7979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371546" flipV="1">
            <a:off x="2028610" y="2790883"/>
            <a:ext cx="65806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415164" flipV="1">
            <a:off x="393754" y="2839751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502589">
            <a:off x="866365" y="3196619"/>
            <a:ext cx="88454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20970454">
            <a:off x="5085626" y="1918009"/>
            <a:ext cx="759135" cy="7643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4718868" y="2177766"/>
            <a:ext cx="637898" cy="5292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 flipV="1">
            <a:off x="5311180" y="2340873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0970454" flipV="1">
            <a:off x="3675250" y="2135847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20283898" flipV="1">
            <a:off x="4024751" y="2441340"/>
            <a:ext cx="496351" cy="49477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816687">
            <a:off x="2241760" y="2197551"/>
            <a:ext cx="929975" cy="9468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rot="20970454">
            <a:off x="1154710" y="2145315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21235603">
            <a:off x="361700" y="2431173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21336375">
            <a:off x="32513" y="1997675"/>
            <a:ext cx="75913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15953511">
            <a:off x="5059936" y="1554039"/>
            <a:ext cx="375080" cy="113720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 rot="3189351">
            <a:off x="3698075" y="1842623"/>
            <a:ext cx="288281" cy="121376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rot="797414" flipV="1">
            <a:off x="8175607" y="5218057"/>
            <a:ext cx="52434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rot="255958" flipV="1">
            <a:off x="6459155" y="5135539"/>
            <a:ext cx="52434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flipV="1">
            <a:off x="4054817" y="5218056"/>
            <a:ext cx="524349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4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Khatri, Hemant</dc:creator>
  <cp:lastModifiedBy>Khatri, Hemant</cp:lastModifiedBy>
  <cp:revision>76</cp:revision>
  <dcterms:created xsi:type="dcterms:W3CDTF">2017-12-23T02:43:51Z</dcterms:created>
  <dcterms:modified xsi:type="dcterms:W3CDTF">2017-12-25T13:01:39Z</dcterms:modified>
</cp:coreProperties>
</file>