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4" r:id="rId5"/>
    <p:sldId id="265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18A98-E8BC-4B45-B38E-FA23E1237D6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B12A9-3FC0-4BEB-9FA4-EA3749B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0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9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62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8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6597041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5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2C04-33FD-4DE4-AE58-F06B33DAC8A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404664"/>
            <a:ext cx="9144000" cy="130324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5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sz="4000" dirty="0" err="1" smtClean="0">
                <a:latin typeface="HY동녘M" pitchFamily="18" charset="-127"/>
                <a:ea typeface="HY동녘M" pitchFamily="18" charset="-127"/>
              </a:rPr>
              <a:t>확장성이</a:t>
            </a:r>
            <a:r>
              <a:rPr lang="ko-KR" altLang="en-US" sz="4000" dirty="0" smtClean="0">
                <a:latin typeface="HY동녘M" pitchFamily="18" charset="-127"/>
                <a:ea typeface="HY동녘M" pitchFamily="18" charset="-127"/>
              </a:rPr>
              <a:t> 용이한 무인감시체계</a:t>
            </a:r>
            <a:r>
              <a:rPr lang="en-US" altLang="ko-KR" sz="4000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sz="4000" dirty="0" smtClean="0">
                <a:latin typeface="HY동녘M" pitchFamily="18" charset="-127"/>
                <a:ea typeface="HY동녘M" pitchFamily="18" charset="-127"/>
              </a:rPr>
            </a:br>
            <a:r>
              <a:rPr lang="en-US" altLang="ko-KR" sz="4000" dirty="0" smtClean="0">
                <a:solidFill>
                  <a:srgbClr val="3A3C75"/>
                </a:solidFill>
                <a:latin typeface="HY동녘M" pitchFamily="18" charset="-127"/>
                <a:ea typeface="HY동녘M" pitchFamily="18" charset="-127"/>
              </a:rPr>
              <a:t>Deep Military Camera</a:t>
            </a:r>
            <a:endParaRPr lang="ko-KR" altLang="en-US" dirty="0">
              <a:solidFill>
                <a:srgbClr val="3A3C75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7664" y="5059336"/>
            <a:ext cx="6400800" cy="1538016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해</a:t>
            </a:r>
            <a:r>
              <a:rPr lang="en-US" altLang="ko-KR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중위</a:t>
            </a:r>
            <a:r>
              <a:rPr lang="en-US" altLang="ko-KR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최준혁</a:t>
            </a:r>
            <a:endParaRPr lang="en-US" altLang="ko-KR" dirty="0" smtClean="0">
              <a:solidFill>
                <a:schemeClr val="tx1"/>
              </a:solidFill>
              <a:latin typeface="HY동녘B" pitchFamily="18" charset="-127"/>
              <a:ea typeface="HY동녘B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동녘B" pitchFamily="18" charset="-127"/>
                <a:ea typeface="HY동녘B" pitchFamily="18" charset="-127"/>
              </a:rPr>
              <a:t>김형민</a:t>
            </a:r>
            <a:endParaRPr lang="ko-KR" altLang="en-US" dirty="0">
              <a:solidFill>
                <a:schemeClr val="tx1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924944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3A3C75"/>
                </a:solidFill>
                <a:latin typeface="HY동녘B" pitchFamily="18" charset="-127"/>
                <a:ea typeface="HY동녘B" pitchFamily="18" charset="-127"/>
              </a:rPr>
              <a:t>개 요</a:t>
            </a:r>
            <a:endParaRPr lang="ko-KR" altLang="en-US" sz="6000" dirty="0">
              <a:solidFill>
                <a:srgbClr val="3A3C75"/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>
                <a:solidFill>
                  <a:srgbClr val="3A3C75"/>
                </a:solidFill>
                <a:latin typeface="HY동녘M" pitchFamily="18" charset="-127"/>
                <a:ea typeface="HY동녘M" pitchFamily="18" charset="-127"/>
              </a:rPr>
              <a:t>DMC(Deep Military Camera)</a:t>
            </a:r>
          </a:p>
          <a:p>
            <a:pPr marL="0" indent="0" algn="ctr">
              <a:buNone/>
            </a:pP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pPr marL="0" indent="0" algn="ctr">
              <a:buNone/>
            </a:pP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err="1" smtClean="0">
                <a:latin typeface="HY동녘M" pitchFamily="18" charset="-127"/>
                <a:ea typeface="HY동녘M" pitchFamily="18" charset="-127"/>
              </a:rPr>
              <a:t>머신러닝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>
                <a:latin typeface="HY동녘M" pitchFamily="18" charset="-127"/>
                <a:ea typeface="HY동녘M" pitchFamily="18" charset="-127"/>
              </a:rPr>
              <a:t>프레임워크인 </a:t>
            </a:r>
            <a:r>
              <a:rPr lang="en-US" altLang="ko-KR" sz="2400" dirty="0" err="1">
                <a:latin typeface="HY동녘M" pitchFamily="18" charset="-127"/>
                <a:ea typeface="HY동녘M" pitchFamily="18" charset="-127"/>
              </a:rPr>
              <a:t>Tensorflow</a:t>
            </a:r>
            <a:r>
              <a:rPr lang="ko-KR" altLang="en-US" sz="2400" dirty="0">
                <a:latin typeface="HY동녘M" pitchFamily="18" charset="-127"/>
                <a:ea typeface="HY동녘M" pitchFamily="18" charset="-127"/>
              </a:rPr>
              <a:t>와 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  <a:p>
            <a:pPr marL="0" indent="0" algn="ctr">
              <a:buNone/>
            </a:pP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err="1" smtClean="0">
                <a:latin typeface="HY동녘M" pitchFamily="18" charset="-127"/>
                <a:ea typeface="HY동녘M" pitchFamily="18" charset="-127"/>
              </a:rPr>
              <a:t>안드로이드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>
                <a:latin typeface="HY동녘M" pitchFamily="18" charset="-127"/>
                <a:ea typeface="HY동녘M" pitchFamily="18" charset="-127"/>
              </a:rPr>
              <a:t>FCM</a:t>
            </a:r>
            <a:r>
              <a:rPr lang="ko-KR" altLang="en-US" sz="2400" dirty="0">
                <a:latin typeface="HY동녘M" pitchFamily="18" charset="-127"/>
                <a:ea typeface="HY동녘M" pitchFamily="18" charset="-127"/>
              </a:rPr>
              <a:t>을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이용하여 거동수상자를 감지하고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부대원들에게 빠르게 전파할 수</a:t>
            </a:r>
            <a:endParaRPr lang="en-US" altLang="ko-KR" sz="2400" dirty="0" smtClean="0">
              <a:latin typeface="HY동녘M" pitchFamily="18" charset="-127"/>
              <a:ea typeface="HY동녘M" pitchFamily="18" charset="-127"/>
            </a:endParaRPr>
          </a:p>
          <a:p>
            <a:pPr marL="0" indent="0" algn="ctr">
              <a:buNone/>
            </a:pPr>
            <a:r>
              <a:rPr lang="ko-KR" altLang="en-US" sz="2400" dirty="0" smtClean="0">
                <a:latin typeface="HY동녘M" pitchFamily="18" charset="-127"/>
                <a:ea typeface="HY동녘M" pitchFamily="18" charset="-127"/>
              </a:rPr>
              <a:t> 있는 무인 감시체계</a:t>
            </a:r>
            <a:r>
              <a:rPr lang="en-US" altLang="ko-KR" sz="2400" dirty="0" smtClean="0"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2400" dirty="0" smtClean="0"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7996" y="6093296"/>
            <a:ext cx="591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파이어베이스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Firebase</a:t>
            </a:r>
            <a:r>
              <a:rPr lang="en-US" altLang="ko-KR" sz="1200" dirty="0" smtClean="0"/>
              <a:t>) : </a:t>
            </a:r>
            <a:r>
              <a:rPr lang="ko-KR" altLang="en-US" sz="1200" dirty="0" err="1" smtClean="0"/>
              <a:t>구글에서</a:t>
            </a:r>
            <a:r>
              <a:rPr lang="ko-KR" altLang="en-US" sz="1200" dirty="0" smtClean="0"/>
              <a:t> 제공하는 </a:t>
            </a:r>
            <a:r>
              <a:rPr lang="en-US" altLang="ko-KR" sz="1200" dirty="0" smtClean="0"/>
              <a:t>Android, 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및 웹 애플리케이션의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</a:t>
            </a:r>
            <a:r>
              <a:rPr lang="ko-KR" altLang="en-US" sz="1200" spc="30" dirty="0" smtClean="0"/>
              <a:t>메시지 및</a:t>
            </a:r>
            <a:r>
              <a:rPr lang="en-US" altLang="ko-KR" sz="1200" spc="30" dirty="0" smtClean="0"/>
              <a:t> </a:t>
            </a:r>
            <a:r>
              <a:rPr lang="ko-KR" altLang="en-US" sz="1200" spc="30" dirty="0" smtClean="0"/>
              <a:t>알림을 위한 크로스플랫폼 </a:t>
            </a:r>
            <a:r>
              <a:rPr lang="ko-KR" altLang="en-US" sz="1200" spc="30" dirty="0" err="1" smtClean="0"/>
              <a:t>클라우드</a:t>
            </a:r>
            <a:r>
              <a:rPr lang="ko-KR" altLang="en-US" sz="1200" spc="30" dirty="0" smtClean="0"/>
              <a:t> 솔루션</a:t>
            </a:r>
          </a:p>
        </p:txBody>
      </p:sp>
    </p:spTree>
    <p:extLst>
      <p:ext uri="{BB962C8B-B14F-4D97-AF65-F5344CB8AC3E}">
        <p14:creationId xmlns:p14="http://schemas.microsoft.com/office/powerpoint/2010/main" val="11170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2112604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좋은 성능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그러나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비싼 가격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</a:p>
          <a:p>
            <a:pPr marL="285750" indent="-285750" fontAlgn="base">
              <a:buFont typeface="Wingdings" pitchFamily="2" charset="2"/>
              <a:buChar char="§"/>
            </a:pP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노후에 따른 추가비용 지속 발생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상대적으로 큰 규모에 따른 구축 및 보수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어려움</a:t>
            </a: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pPr fontAlgn="base">
              <a:buClr>
                <a:srgbClr val="3A3C75"/>
              </a:buClr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  (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격오지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부대 설치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..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가격 등등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36205" y="1056295"/>
            <a:ext cx="501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3200" dirty="0">
                <a:latin typeface="HY동녘B" pitchFamily="18" charset="-127"/>
                <a:ea typeface="HY동녘B" pitchFamily="18" charset="-127"/>
              </a:rPr>
              <a:t>기존 무인 감시체계</a:t>
            </a:r>
            <a:endParaRPr lang="en-US" altLang="ko-KR" sz="3200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36205" y="1056295"/>
            <a:ext cx="501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3200" dirty="0" smtClean="0">
                <a:latin typeface="HY동녘B" pitchFamily="18" charset="-127"/>
                <a:ea typeface="HY동녘B" pitchFamily="18" charset="-127"/>
              </a:rPr>
              <a:t>DMC</a:t>
            </a:r>
            <a:endParaRPr lang="en-US" altLang="ko-KR" sz="32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2112604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안드로이드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기기만으로 구성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가능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APP 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업데이트를 통한 손쉬운 성능 개선 및 추가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구현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r>
              <a:rPr lang="ko-KR" altLang="en-US" dirty="0" err="1">
                <a:latin typeface="HY동녘M" pitchFamily="18" charset="-127"/>
                <a:ea typeface="HY동녘M" pitchFamily="18" charset="-127"/>
              </a:rPr>
              <a:t>딥러닝을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 이용하여 지속적인 탐지성능 향상 기대</a:t>
            </a: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endParaRPr lang="ko-KR" altLang="en-US" dirty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endParaRPr lang="ko-KR" altLang="en-US" dirty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pPr marL="285750" indent="-285750" fontAlgn="base">
              <a:buClr>
                <a:srgbClr val="3A3C75"/>
              </a:buClr>
              <a:buFont typeface="Wingdings" pitchFamily="2" charset="2"/>
              <a:buChar char="§"/>
            </a:pP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3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esktop\인구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1" y="1052736"/>
            <a:ext cx="3455988" cy="23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캡처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7477">
            <a:off x="4176677" y="1759652"/>
            <a:ext cx="4423569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Desktop\인구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4926">
            <a:off x="2145178" y="1944456"/>
            <a:ext cx="3153023" cy="34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482" y="5867980"/>
            <a:ext cx="870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출산율 저하에 따른 입영 대상 자원의 감소로 현재와 같은 수준의 병력유지 불가능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99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경계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297">
            <a:off x="4157029" y="1906465"/>
            <a:ext cx="4032448" cy="227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esktop\경계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1103">
            <a:off x="738844" y="1428679"/>
            <a:ext cx="2923992" cy="329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\Desktop\경계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94165"/>
            <a:ext cx="3053315" cy="259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7723" y="5794436"/>
            <a:ext cx="632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잇달은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경계 실패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..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전 경계구역에 도입 가능한 개선책 필요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5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5" name="Picture 3" descr="C:\Users\Admin\Downloads\군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2168482" cy="19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ownloads\1490817556-muslim-mosque18_82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9832" y="1778354"/>
            <a:ext cx="1133764" cy="11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1870" y="4020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주경계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68333" y="2497398"/>
            <a:ext cx="1516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DMC-</a:t>
            </a:r>
            <a:r>
              <a:rPr lang="ko-KR" altLang="en-US" dirty="0" smtClean="0"/>
              <a:t>주경계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보조경계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077" name="Picture 5" descr="C:\Users\Admin\Downloads\거수자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56391" y="2912118"/>
            <a:ext cx="1390219" cy="168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137</Words>
  <Application>Microsoft Office PowerPoint</Application>
  <PresentationFormat>화면 슬라이드 쇼(4:3)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확장성이 용이한 무인감시체계 Deep Military Camera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확장성이 용이한 무인감시체계 Deep Military Camera</dc:title>
  <dc:creator>Admin</dc:creator>
  <cp:lastModifiedBy>Admin</cp:lastModifiedBy>
  <cp:revision>15</cp:revision>
  <dcterms:created xsi:type="dcterms:W3CDTF">2019-10-22T12:07:54Z</dcterms:created>
  <dcterms:modified xsi:type="dcterms:W3CDTF">2019-10-22T14:33:53Z</dcterms:modified>
</cp:coreProperties>
</file>