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r>
              <a:rPr lang="ru-RU"/>
              <a:t>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Number of active (received and read notification in the past month) users over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Notification count by channel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Notification read ration by channel</a:t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jpg"/><Relationship Id="rId5" Type="http://schemas.openxmlformats.org/officeDocument/2006/relationships/image" Target="../media/image13.jpg"/><Relationship Id="rId6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hyperlink" Target="http://run.mockplus.com/yhZzjFYSOQq8USrU/index.html?to=AC4CDEF8-FAC7-E811-81EA-4C3275983CA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mailto:nik.kholin@gmail.com" TargetMode="External"/><Relationship Id="rId5" Type="http://schemas.openxmlformats.org/officeDocument/2006/relationships/hyperlink" Target="https://www.linkedin.com/in/nikita-kholin-aa775a13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E46C0A"/>
                </a:solidFill>
              </a:rPr>
              <a:t>Сповіщення про вихід музичних альбомів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Картинки по запросу braunschweig technische universität" id="165" name="Google Shape;165;p25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turningpoint.in/cache/com_zoo/images/national-technical-university-of-ukraine-kyiv-polytechnic-institute1_431f2a66a0a23d514e59987ee21966e2.jpg"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s410721.vk.me/v410721165/2227/ffGOjAVYwuA.jpg" id="167" name="Google Shape;167;p25"/>
          <p:cNvPicPr preferRelativeResize="0"/>
          <p:nvPr/>
        </p:nvPicPr>
        <p:blipFill rotWithShape="1">
          <a:blip r:embed="rId5">
            <a:alphaModFix/>
          </a:blip>
          <a:srcRect b="0" l="0" r="0"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uythesky.com.au/App_Themes/RFDS/img/template/background-video-poster.jpg" id="168" name="Google Shape;16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прикладної математики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ПІБ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2018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79" name="Google Shape;179;p26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Щоб д</a:t>
            </a:r>
            <a:r>
              <a:rPr lang="ru-RU">
                <a:solidFill>
                  <a:schemeClr val="dk1"/>
                </a:solidFill>
              </a:rPr>
              <a:t>ізнатися про вихід нового альбому виконавця потрібно постійно заходити на його профіль </a:t>
            </a:r>
            <a:r>
              <a:rPr lang="ru-RU">
                <a:solidFill>
                  <a:schemeClr val="dk1"/>
                </a:solidFill>
              </a:rPr>
              <a:t>та перевіряти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b="0" i="1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ru-RU">
                <a:solidFill>
                  <a:srgbClr val="C00000"/>
                </a:solidFill>
              </a:rPr>
              <a:t>Дуже важко услідкувати за усім</a:t>
            </a:r>
            <a:r>
              <a:rPr i="1" lang="ru-RU">
                <a:solidFill>
                  <a:srgbClr val="C00000"/>
                </a:solidFill>
              </a:rPr>
              <a:t>и</a:t>
            </a:r>
            <a:r>
              <a:rPr i="1" lang="ru-RU">
                <a:solidFill>
                  <a:srgbClr val="C00000"/>
                </a:solidFill>
              </a:rPr>
              <a:t> улюбленими виконавцями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ru-RU">
                <a:solidFill>
                  <a:srgbClr val="C00000"/>
                </a:solidFill>
              </a:rPr>
              <a:t>Виконавці завантажують альбомы на різні сервіси</a:t>
            </a:r>
            <a:endParaRPr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для чого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ru-RU">
                <a:solidFill>
                  <a:srgbClr val="00B050"/>
                </a:solidFill>
              </a:rPr>
              <a:t>Автоматичне зчитування улюблених виконавців з музичного сервісу користувача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ru-RU">
                <a:solidFill>
                  <a:srgbClr val="00B050"/>
                </a:solidFill>
              </a:rPr>
              <a:t>Повідомлення користувача на електронну пошту та в соц. мережі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26" y="3538675"/>
            <a:ext cx="3002039" cy="3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163" y="3261522"/>
            <a:ext cx="2265413" cy="359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1925" y="4239815"/>
            <a:ext cx="2962625" cy="230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94" name="Google Shape;194;p27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0"/>
            <a:ext cx="7199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поляг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ає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 створенні системи, за допомогою якої можно отримувати сповіщення про вихід нових альбомів улюблених виконавців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5" y="2900650"/>
            <a:ext cx="67485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проекту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Підключати свій музичний сервіс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тримувати сповіщення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алаштовувати сповіщення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05" name="Google Shape;205;p28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5" y="2427025"/>
            <a:ext cx="9058073" cy="26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15" name="Google Shape;215;p29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51" y="1772150"/>
            <a:ext cx="7233901" cy="44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25" name="Google Shape;225;p30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75" y="1886263"/>
            <a:ext cx="4270751" cy="308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460375" y="4999875"/>
            <a:ext cx="4270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Daily active users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309" y="1914400"/>
            <a:ext cx="4244666" cy="30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706225" y="4999875"/>
            <a:ext cx="4270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Notifications by channel (email, telegram)</a:t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307950" y="5953150"/>
            <a:ext cx="4270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Bonus: average notification read ratio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40" name="Google Shape;240;p31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2132462"/>
            <a:ext cx="3819525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75" y="2132462"/>
            <a:ext cx="38195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176400" y="6103175"/>
            <a:ext cx="8791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6"/>
              </a:rPr>
              <a:t>http://run.mockplus.com/yhZzjFYSOQq8USrU/index.html?to=AC4CDEF8-FAC7-E811-81EA-4C3275983CA1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14" y="3136650"/>
            <a:ext cx="3956646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u="sng">
                <a:solidFill>
                  <a:schemeClr val="hlink"/>
                </a:solidFill>
                <a:hlinkClick r:id="rId4"/>
              </a:rPr>
              <a:t>nik.kholin@gmail.com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u="sng">
                <a:solidFill>
                  <a:schemeClr val="hlink"/>
                </a:solidFill>
                <a:hlinkClick r:id="rId5"/>
              </a:rPr>
              <a:t>https://www.linkedin.com/in/nikita-kholin-aa775a135/</a:t>
            </a:r>
            <a:endParaRPr sz="2400">
              <a:solidFill>
                <a:srgbClr val="7F7F7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</a:t>
            </a:r>
            <a:r>
              <a:rPr lang="ru-RU" sz="2400">
                <a:solidFill>
                  <a:srgbClr val="7F7F7F"/>
                </a:solidFill>
              </a:rPr>
              <a:t>957055941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