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A6B0-FB44-D24E-62A3-4B69B1038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9F690-ACC8-063F-5DA0-B06ED0F81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39D55-0764-6CD2-712A-5297FA88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820E-2EED-4FC4-818F-0AB4203CB784}" type="datetimeFigureOut">
              <a:rPr lang="en-HK" smtClean="0"/>
              <a:t>8/12/2022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36D48-1D58-46D1-FB24-DCC6A510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643C8-ADAD-86A8-1107-A88F78F9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75CA-3030-4FE3-927C-6593C3F4096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6362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DAFD-9521-7996-D275-88C2E82E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7A37-180C-8198-E3D7-89C44BAB4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CE7F6-C028-716E-DEFD-70E65A9D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820E-2EED-4FC4-818F-0AB4203CB784}" type="datetimeFigureOut">
              <a:rPr lang="en-HK" smtClean="0"/>
              <a:t>8/12/2022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4DA3-C0A5-089E-9432-32E387DD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F12F9-BC8D-29C9-E27E-41EDE279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75CA-3030-4FE3-927C-6593C3F4096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4391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59263-580A-DE0F-C33E-B58D7A8AA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91411-8644-7D1C-174B-D1D8F12DC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DEE7A-A2F8-EAB0-FEF2-3F7311D4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820E-2EED-4FC4-818F-0AB4203CB784}" type="datetimeFigureOut">
              <a:rPr lang="en-HK" smtClean="0"/>
              <a:t>8/12/2022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8C259-6200-C2D5-9EC8-1BF30A62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6438E-653F-3694-BC3D-74A4A411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75CA-3030-4FE3-927C-6593C3F4096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5776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6F91-E3F6-C732-16E6-1F7D945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E329-94D6-CFA9-0EFC-D6322F21D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F779A-B202-E4EA-DB7D-585DEE84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820E-2EED-4FC4-818F-0AB4203CB784}" type="datetimeFigureOut">
              <a:rPr lang="en-HK" smtClean="0"/>
              <a:t>8/12/2022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551FC-9D67-C6B8-0D62-F5289F24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778F4-816C-28F8-674E-BCD845C1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75CA-3030-4FE3-927C-6593C3F4096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9427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F3E5-66A1-D513-0215-529DA3D6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DE1A7-A1D8-9E90-321B-8A3DAE4D1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C887B-9194-44D6-BEFA-A37B7B19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820E-2EED-4FC4-818F-0AB4203CB784}" type="datetimeFigureOut">
              <a:rPr lang="en-HK" smtClean="0"/>
              <a:t>8/12/2022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F6C2B-FEA8-6C3B-03A1-5A7DD0A0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78355-9EC0-40E0-3A5C-BC084113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75CA-3030-4FE3-927C-6593C3F4096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9505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2270-1DC2-25FD-A3E5-1277CC00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E09C4-ACD8-FA56-35A7-741355DF0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2389F-DA8B-F3C6-492E-1E2FC6731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1F973-394D-4354-C93D-AC1CEC7D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820E-2EED-4FC4-818F-0AB4203CB784}" type="datetimeFigureOut">
              <a:rPr lang="en-HK" smtClean="0"/>
              <a:t>8/12/2022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85BC9-E497-5C2A-2C3D-BA09E551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018CB-9F4C-E1B9-E661-2F8151B6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75CA-3030-4FE3-927C-6593C3F4096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6938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5768-C057-BBB9-E489-99532F21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9A2D4-DEE3-B578-42C9-8D5C14B34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097C5-5755-8A20-50E4-2A81CF8BA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B43D2-AC2A-027E-FD21-F00B77E03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0D28D-614B-4985-7070-2030E4002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4D9E9-9852-F0C5-296D-EB9B7574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820E-2EED-4FC4-818F-0AB4203CB784}" type="datetimeFigureOut">
              <a:rPr lang="en-HK" smtClean="0"/>
              <a:t>8/12/2022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6CC49-7AAC-297D-F482-FE5AE589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21E17-452D-5EB9-E58D-8AB25D73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75CA-3030-4FE3-927C-6593C3F4096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2006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CECB-1626-47F5-FCD5-318B4DE5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83C18-551C-AB0C-9824-E7BD39FE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820E-2EED-4FC4-818F-0AB4203CB784}" type="datetimeFigureOut">
              <a:rPr lang="en-HK" smtClean="0"/>
              <a:t>8/12/2022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9E6A9-D935-BE19-A8D7-380D257F7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1F9EE-5025-76AF-3DA3-30A44411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75CA-3030-4FE3-927C-6593C3F4096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5177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FC558-ED79-E4CE-D4A2-0D8E8269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820E-2EED-4FC4-818F-0AB4203CB784}" type="datetimeFigureOut">
              <a:rPr lang="en-HK" smtClean="0"/>
              <a:t>8/12/2022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7E92B-6CEC-91C0-DE1F-CE3658BD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B90B6-35CC-10CD-B113-7FA16C6D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75CA-3030-4FE3-927C-6593C3F4096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1530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3693-E14D-110A-1DBB-87D5D01B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93428-11A9-DA20-0B57-7CEA657F9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4A417-1C41-DD45-B9A4-AD9870CEA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3E246-D855-75FE-F958-9975538E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820E-2EED-4FC4-818F-0AB4203CB784}" type="datetimeFigureOut">
              <a:rPr lang="en-HK" smtClean="0"/>
              <a:t>8/12/2022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641C5-A1C7-4D90-5C13-244E4B3F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C2CD6-4A8B-B84B-CBF6-DF8C55C9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75CA-3030-4FE3-927C-6593C3F4096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6922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4458-03BB-110A-5387-7DCB332A1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A3BEB-0FD2-B09F-8527-FE57DAF35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63EA3-AFA8-3CEA-1693-2406F6565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6BA57-8303-918E-7697-8CD5DBE8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820E-2EED-4FC4-818F-0AB4203CB784}" type="datetimeFigureOut">
              <a:rPr lang="en-HK" smtClean="0"/>
              <a:t>8/12/2022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8860F-1CC5-8E58-9360-3A750B89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BF6C2-6F4F-60AF-A5A5-636990CF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75CA-3030-4FE3-927C-6593C3F4096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8009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9EBDD-A862-1ABA-7AC9-0E288CDE6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DDBA-0512-DBD9-0AB3-FEEC95008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0231E-226A-51C3-9A1A-DC3B1A5BD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6820E-2EED-4FC4-818F-0AB4203CB784}" type="datetimeFigureOut">
              <a:rPr lang="en-HK" smtClean="0"/>
              <a:t>8/12/2022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95B59-566D-8E15-D340-8A4FFA9D0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84653-C764-89C5-AFE6-B34D58588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E75CA-3030-4FE3-927C-6593C3F4096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85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734D-64DE-87E4-4E2B-524058384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59346-F2A6-2602-51D3-12BD4C0791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7706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B989-BB66-C671-CE37-A31BA403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5A70-AF98-5647-7586-625BB48F5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8681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Hok Ming LAI</dc:creator>
  <cp:lastModifiedBy>Hok Ming LAI</cp:lastModifiedBy>
  <cp:revision>1</cp:revision>
  <dcterms:created xsi:type="dcterms:W3CDTF">2022-12-08T08:17:06Z</dcterms:created>
  <dcterms:modified xsi:type="dcterms:W3CDTF">2022-12-08T08:20:56Z</dcterms:modified>
</cp:coreProperties>
</file>