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CF2D-1A1C-241C-ACF7-2CD7B43FA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4187B-681A-8D68-D726-12456BBBF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F62D-FA17-F601-BAE8-63581A84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470D-A847-B97C-D471-BB9193B6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7992-CAB2-7E49-112D-5A782BC2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4036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0D4-EECC-AE30-CB9E-3140FB4E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AA28-275D-D6F1-75E9-9D78D345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A8B2-A6EB-D96F-7077-9F23B218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2F43-D391-7C7B-AB65-440F3B5A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6193-ED35-0207-38DD-4BA9470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38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63F57-D6C6-F48F-BC09-962948CC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E2E32-7933-38D2-1892-28FCAE9B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0CD6-731C-BCC8-1F37-786197BE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58FE-D6AA-580E-198C-C50905BD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D465-440A-BF33-48AF-A242ACF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6530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F4D2-C385-0C3E-0BE8-650107A5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D657-9D67-D91A-2528-F8BD288B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17D3-9CD7-1C28-56A1-2D346B62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35C2-62C3-14F8-AAA5-86CC5903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D688-CA7D-81DA-C710-23B9A06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995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6A6-90E8-2048-B927-718304C4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A22F-AB40-2A34-0099-A5FD0F9D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DF23-2E0B-0F67-BBDF-E50D57D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8AFD-B928-33B5-25EC-C5549811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09C5-BA96-85CE-F866-9F11BBE1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820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F4CD-F4C7-8CD1-3F9B-5B2063F6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5AC7-C281-7FBD-D107-C5BBEAA55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1F75-D8DB-B102-A88F-F83939C1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4A45-0DD8-E030-04BC-C14F4E7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D0C46-933A-8B4A-B466-932CFD06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2D3B-C698-3A61-9890-1957F18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0393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6FF0-368F-1359-05F2-94757FB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2D89-98EA-F683-D35D-683E54051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E063-E7D8-F554-800D-04D6DE34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76DFE-C183-FEBC-91E6-5F49EA8CF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1372B-B0BC-2508-D502-CD1140CEB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95C4B-CF76-3E2C-BCEF-39F2741F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ECCB0-3047-E78E-784B-C3B5F73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1E1FA-B2B4-1377-114E-567FB124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4F41-E7FB-CDB7-6709-5F7F4A27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36BAE-826D-898B-CD1E-75B0BA2D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5F030-75D6-C05D-5E71-C82E43C0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0CE5-9792-E8DF-71CF-4AEB8FA3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6070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89215-3920-0E9E-E0A1-7C651542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7A75E-F12E-0BD2-7519-B9493FE3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356F9-F944-70E7-51EE-5FFF7789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3297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065E-C4C7-6D08-5F67-E8FDB3D3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7075-8EE9-FE8D-8349-80EC2677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2D536-0E63-AF19-5C47-EC41C4EDC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E198A-DCB0-9889-C412-74BBDD78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08877-B773-4903-F4DF-47185FA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19B0-D4CC-220D-03AE-8EA4B17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8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6BE4-7AEE-1267-8731-6BC9D98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F1DD8-635D-F76F-C366-6F7C733A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DC6C-6F17-B880-D079-85C7B1F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43182-443F-E9AC-425D-E0D40A17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A447A-DA2D-6506-D09D-2AA809A5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6561B-91DE-8CD1-1D5E-9B08C81B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0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F0104-8E19-3BA1-6776-CF4CF983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3B70F-12A4-00F7-3319-5011445D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8518-2C62-B1C1-CD8B-4B3E6E4F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AF7C-A72B-44DB-BFCE-722B618B57BD}" type="datetimeFigureOut">
              <a:rPr lang="en-HK" smtClean="0"/>
              <a:t>27/5/2023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4C3A-771C-EE67-E599-31795DE01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AB3C-10D0-AE19-C5A4-C3AC74D35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6758-98E6-44B0-997A-985D8720C62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36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5AF9FE-F4CA-4717-440E-05D002A32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80" y="2768138"/>
            <a:ext cx="4385483" cy="291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D8B22C-8CB5-EAFA-4D77-EE78289D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19" y="2768138"/>
            <a:ext cx="4385483" cy="291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F04ED51-7F49-7047-2358-01BDB5281B7A}"/>
              </a:ext>
            </a:extLst>
          </p:cNvPr>
          <p:cNvSpPr/>
          <p:nvPr/>
        </p:nvSpPr>
        <p:spPr>
          <a:xfrm>
            <a:off x="5565804" y="4135582"/>
            <a:ext cx="897774" cy="407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6052AC-E10D-EB77-B0A6-61B8C1742AA4}"/>
              </a:ext>
            </a:extLst>
          </p:cNvPr>
          <p:cNvSpPr/>
          <p:nvPr/>
        </p:nvSpPr>
        <p:spPr>
          <a:xfrm>
            <a:off x="8721436" y="3803073"/>
            <a:ext cx="263237" cy="28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D403C-F898-DD10-A33E-FEFD997D1F6C}"/>
              </a:ext>
            </a:extLst>
          </p:cNvPr>
          <p:cNvSpPr/>
          <p:nvPr/>
        </p:nvSpPr>
        <p:spPr>
          <a:xfrm>
            <a:off x="8402782" y="4384964"/>
            <a:ext cx="450273" cy="284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205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725ED-E5F3-8FF7-376D-5082BC6F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33" y="1968881"/>
            <a:ext cx="10303133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Lai</dc:creator>
  <cp:lastModifiedBy>Thomas Lai</cp:lastModifiedBy>
  <cp:revision>1</cp:revision>
  <dcterms:created xsi:type="dcterms:W3CDTF">2023-05-27T15:34:50Z</dcterms:created>
  <dcterms:modified xsi:type="dcterms:W3CDTF">2023-05-28T02:24:32Z</dcterms:modified>
</cp:coreProperties>
</file>