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3D76-5B9D-6420-0EE8-7810F56CF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54BF0-F3C8-BF5B-021F-4C5D5EF9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CACC-20AD-C929-E4CC-D2A617F5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9D3A-72CC-D95A-BC8D-E2E476AA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40C1-7FEA-CF22-FA31-F6CD9AE2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91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E170-C950-BADE-EF76-AE6A757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7366-E58A-7C93-F8B5-0BDE95376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BFC3-1EF2-E36B-3551-E2C7602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4CD6-5B76-E312-5730-43022115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5C3B-18F2-AAB4-4CF6-30D8FDEE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3845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A9471-6A7D-0EB2-610D-1546B21D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AC52-D25E-1100-F087-6319A3E2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CD3B-E887-25E2-58B2-7D237217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4A5-12AA-F6B8-9F29-F8276D4A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EF5E-CB1D-52B8-7963-5791BC34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69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DB29-4872-E86A-D187-A3CE51BC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C3CA-C99F-7EBC-FF03-50697D5D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F7C8-9293-FC79-4330-4A6754F7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D598-69FF-DB30-3229-010C9D1D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145E-7953-998B-48D2-D6D193C7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35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390-AAD6-F5EF-DB9E-B32D3F0A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909D-5D6B-C7A6-92F5-DDABFC34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F6D9-686C-3D39-DFCC-43D395F1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C841-1C41-24E0-2E77-1B7D5A36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4854-7DFA-107C-B28A-FC1C1B6F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949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FE0A-5DCC-9AA7-9E36-BE6E228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1646-2C31-4C57-03C9-CDE8C9484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C55A-B508-04B9-B8E3-4369CAF90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DE02-09C5-DC8C-E71A-8AA55464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2C9F-0905-0B37-4673-5AAEEE86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C271-786E-4AAD-C13E-599E0E6A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73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9C72-5822-0A56-9911-92D7DC8B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6FDE4-BE94-6EE5-EC79-FE0B457A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8F0A-5048-0A40-3A4F-BB0C8326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135B4-BCA6-AB9E-91DE-92035C1C2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CC785-BCA5-E6DD-D28C-CE5F99A0F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8D37B-02E4-86B1-E583-45F3470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7EF0-6F53-2F39-C203-D52CF326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6CE34-EA2C-05A6-E74E-7229E8F0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516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D39B-6240-55BA-85EA-5578DCF4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DBCE-A224-CB12-9729-81060E5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4F945-4333-9559-C112-B7B721B1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8D3DC-35D1-08DB-6327-1654575D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78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BE12D-24A8-EC74-7EDC-D5126D3C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C258B-1674-A257-4E47-89E1C46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F369-8836-85B1-BAA4-15ED7A44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62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B476-D4DB-0C95-B2C2-9D160168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10C3-B486-5C1D-D71C-CEF9BC7E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E4EE-9180-839B-4647-8242AA7A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97EC-D2B6-E655-A82B-CEE79DA9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3317-556E-E5C7-4318-17232350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CD17-A0AE-059B-C661-A43D7D0C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7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52D-4AF6-0AF1-4816-B9A7BBC8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8B13A-FA52-93FE-23A7-042E8DF6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07AAD-8E2D-A487-9508-0594BC090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D220-05BD-CB13-C02E-0E526C18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B25FC-BB57-2DF2-63C2-1E934D52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2B2C-DDF2-FFFD-F1EC-33E29F4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332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AE346-CEBC-85E3-45C6-CD5D5704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1ED2-1B71-DB2E-B6AD-B5291F20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06A6-BB23-A1B3-E5D4-3F01215E1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D0B9-09BA-4CDB-BBD0-9E74E4EFAF14}" type="datetimeFigureOut">
              <a:rPr lang="en-HK" smtClean="0"/>
              <a:t>14/5/2023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5221-A2C6-CA41-06D9-D5656F40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E375-1F15-EDDA-D3CE-F1E8524E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CB9E-1AFC-43C7-846D-290B0C701B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98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2FCF1-E90D-0BC7-800F-D5D6EE03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3" y="2075675"/>
            <a:ext cx="6305550" cy="29908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D2AB9-6910-6876-2F9E-4C11E40F424E}"/>
              </a:ext>
            </a:extLst>
          </p:cNvPr>
          <p:cNvSpPr/>
          <p:nvPr/>
        </p:nvSpPr>
        <p:spPr>
          <a:xfrm>
            <a:off x="723207" y="1828800"/>
            <a:ext cx="1330037" cy="1033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DBDB44-6320-9B19-7F0A-B300DFE817FE}"/>
              </a:ext>
            </a:extLst>
          </p:cNvPr>
          <p:cNvSpPr/>
          <p:nvPr/>
        </p:nvSpPr>
        <p:spPr>
          <a:xfrm>
            <a:off x="723207" y="2915478"/>
            <a:ext cx="1330037" cy="17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90E97-035D-0225-D7F0-51790C86F2F8}"/>
              </a:ext>
            </a:extLst>
          </p:cNvPr>
          <p:cNvSpPr/>
          <p:nvPr/>
        </p:nvSpPr>
        <p:spPr>
          <a:xfrm>
            <a:off x="723207" y="4280451"/>
            <a:ext cx="3994567" cy="689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2D7CE-B28D-28FA-4C98-39199B9E4B0F}"/>
              </a:ext>
            </a:extLst>
          </p:cNvPr>
          <p:cNvSpPr txBox="1"/>
          <p:nvPr/>
        </p:nvSpPr>
        <p:spPr>
          <a:xfrm>
            <a:off x="2720490" y="22082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names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72E32-95A4-9ECE-11DD-900189A31200}"/>
              </a:ext>
            </a:extLst>
          </p:cNvPr>
          <p:cNvSpPr txBox="1"/>
          <p:nvPr/>
        </p:nvSpPr>
        <p:spPr>
          <a:xfrm>
            <a:off x="2720490" y="2730812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classes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F7510-4ECE-42E3-028E-E3123EEEE026}"/>
              </a:ext>
            </a:extLst>
          </p:cNvPr>
          <p:cNvSpPr txBox="1"/>
          <p:nvPr/>
        </p:nvSpPr>
        <p:spPr>
          <a:xfrm>
            <a:off x="5145258" y="4440341"/>
            <a:ext cx="12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Directories</a:t>
            </a:r>
            <a:endParaRPr lang="en-HK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837B9-E07F-C26B-A62D-014A650B3294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 flipV="1">
            <a:off x="2053244" y="2345635"/>
            <a:ext cx="667246" cy="4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BB365F-D5E9-9EF0-92CB-1222CC7A17FA}"/>
              </a:ext>
            </a:extLst>
          </p:cNvPr>
          <p:cNvCxnSpPr>
            <a:stCxn id="10" idx="1"/>
          </p:cNvCxnSpPr>
          <p:nvPr/>
        </p:nvCxnSpPr>
        <p:spPr>
          <a:xfrm flipH="1">
            <a:off x="2001078" y="2915478"/>
            <a:ext cx="719412" cy="7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A10A46-B62B-26CD-2C1F-A847AAAD7C5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4717774" y="4625007"/>
            <a:ext cx="427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E1C2A-3B84-1883-03D6-9450843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30" y="1807323"/>
            <a:ext cx="6602540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 Ming LAI</dc:creator>
  <cp:lastModifiedBy>Hok Ming LAI</cp:lastModifiedBy>
  <cp:revision>1</cp:revision>
  <dcterms:created xsi:type="dcterms:W3CDTF">2023-05-14T07:37:10Z</dcterms:created>
  <dcterms:modified xsi:type="dcterms:W3CDTF">2023-05-14T14:10:05Z</dcterms:modified>
</cp:coreProperties>
</file>