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F6C28-DC6C-0F67-8F57-41E19E4CA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ECEB6-EF2B-2394-988D-898390549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DF864-B640-15E1-9DD8-1FD9005F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248-E4BB-447A-8DA0-2E4485B60E49}" type="datetimeFigureOut">
              <a:rPr lang="en-HK" smtClean="0"/>
              <a:t>3/6/2023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FA0C5-ED2C-763C-3181-BF861D7D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E7DCB-1454-11A0-794A-56E5F439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6C6-1B3C-486C-9653-5C39C20ED6E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937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0C2BD-BE6B-475F-D27E-C20CBC0F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C7FDE9-A676-386C-A34C-CF5920AB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4A1E3-36E8-5ADB-1342-68B31A28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248-E4BB-447A-8DA0-2E4485B60E49}" type="datetimeFigureOut">
              <a:rPr lang="en-HK" smtClean="0"/>
              <a:t>3/6/2023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CB8A6-6FE5-0F14-2AC9-57A820BB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70C04-CE03-E9C7-EF48-08D2B179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6C6-1B3C-486C-9653-5C39C20ED6E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8380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31397A-2067-3455-08B3-34A5747B5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7FE453-66F8-FBC7-EB5B-C6BF78C4B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D9AB5-1A54-A763-6FFE-17DA886E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248-E4BB-447A-8DA0-2E4485B60E49}" type="datetimeFigureOut">
              <a:rPr lang="en-HK" smtClean="0"/>
              <a:t>3/6/2023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E7A1F-F986-3D45-11FE-28910010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D0AFC-3D93-41F0-3156-0F850065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6C6-1B3C-486C-9653-5C39C20ED6E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4156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93E60-7117-3711-7787-27CEE7E6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F7CB3-88C4-E350-12F5-83369D5B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8FE62-5539-0308-BDF0-EB036473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248-E4BB-447A-8DA0-2E4485B60E49}" type="datetimeFigureOut">
              <a:rPr lang="en-HK" smtClean="0"/>
              <a:t>3/6/2023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97629-9729-A9D7-D4D6-33C83A8E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08FEC-D81A-1845-C27E-38B31F8E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6C6-1B3C-486C-9653-5C39C20ED6E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9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BA23D-01B0-452A-2905-36EB99B2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AE106-6411-7293-9098-13B616C54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18824-35DE-272C-7169-46DC4D6E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248-E4BB-447A-8DA0-2E4485B60E49}" type="datetimeFigureOut">
              <a:rPr lang="en-HK" smtClean="0"/>
              <a:t>3/6/2023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28C03-8CDA-932E-C281-A85A6DD6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77D82-3BDC-AECD-3D82-FAE49902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6C6-1B3C-486C-9653-5C39C20ED6E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0251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8E1F2-77BC-6EB6-A9DE-BFC28C04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209D0-DA75-2007-EC40-9B004DB78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91E43-748F-0F30-66A0-5EC7E5048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0B888-6892-9B6D-0830-B043A5A9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248-E4BB-447A-8DA0-2E4485B60E49}" type="datetimeFigureOut">
              <a:rPr lang="en-HK" smtClean="0"/>
              <a:t>3/6/2023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DCDE9-816F-E375-7672-EAAFB67F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DAAED-CC93-62C4-F064-8D91273A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6C6-1B3C-486C-9653-5C39C20ED6E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08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6E9C3-2C56-7E3E-1CD6-0F88B5F8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56C2A-3784-087D-93F1-3C6A3141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12852B-3BA9-10A1-008B-D782BDE0C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574DEC-1754-352E-216F-EB905FF6C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4A40EA-7431-E422-DF12-E2D3B066A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7DF747-2A01-1C1D-FD8A-C0DA17D3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248-E4BB-447A-8DA0-2E4485B60E49}" type="datetimeFigureOut">
              <a:rPr lang="en-HK" smtClean="0"/>
              <a:t>3/6/2023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901CA1-795C-CD38-5DC4-ACFB7D9D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5F7CC3-D116-6999-A048-B867484E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6C6-1B3C-486C-9653-5C39C20ED6E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7493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E3E6E-2465-5FEB-370C-026062DA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19309B-A3C6-FC92-04A9-20020885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248-E4BB-447A-8DA0-2E4485B60E49}" type="datetimeFigureOut">
              <a:rPr lang="en-HK" smtClean="0"/>
              <a:t>3/6/2023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91C76F-E567-6A85-04F3-9279006C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66B4ED-0908-116E-58E6-A1510982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6C6-1B3C-486C-9653-5C39C20ED6E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9823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D59AB5-2325-ADC9-835E-0D5CBF36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248-E4BB-447A-8DA0-2E4485B60E49}" type="datetimeFigureOut">
              <a:rPr lang="en-HK" smtClean="0"/>
              <a:t>3/6/2023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4830B5-DE75-F5B6-8944-55D89397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715B3B-E2CC-04C3-C3D3-7FBC012F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6C6-1B3C-486C-9653-5C39C20ED6E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6645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C7C3B-0AC5-7EF1-54E1-3D3B8C0F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FB5FF-8D5A-8448-0229-61B7AA5DE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A61DE9-F1D8-0163-C87B-41B9257DF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3BF63-81A7-5802-CAC7-E1D98CD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248-E4BB-447A-8DA0-2E4485B60E49}" type="datetimeFigureOut">
              <a:rPr lang="en-HK" smtClean="0"/>
              <a:t>3/6/2023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44007-F151-A622-96C3-3EB03B6E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842AF-0926-4539-81AF-4CC9B489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6C6-1B3C-486C-9653-5C39C20ED6E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9882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13711-F83C-9E60-86AE-F391933A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0F82AB-B38D-8E34-CDD3-7CE0B6B3C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45D922-FC31-B713-56BC-BE25BB857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BEBC4B-935A-3FD3-310A-1EC8666F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248-E4BB-447A-8DA0-2E4485B60E49}" type="datetimeFigureOut">
              <a:rPr lang="en-HK" smtClean="0"/>
              <a:t>3/6/2023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881655-856D-FF8C-17F0-06864175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977DBF-9E41-A48F-627B-CBC6107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6C6-1B3C-486C-9653-5C39C20ED6E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9090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288FC5-E1DB-13F3-6343-13135513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C6DB01-8759-C39B-92FD-76F6014DE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77E71-2046-51C6-22BC-4D8CD1B32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9248-E4BB-447A-8DA0-2E4485B60E49}" type="datetimeFigureOut">
              <a:rPr lang="en-HK" smtClean="0"/>
              <a:t>3/6/2023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48759-6FBF-6440-4773-2FFA69947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3FAB9-C1D8-BA0A-E33A-4625E252B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06C6-1B3C-486C-9653-5C39C20ED6E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9185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6EB32A-B8AF-9F8B-F1C6-F15F595D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23337"/>
            <a:ext cx="11117226" cy="68113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958A4F9-B547-AB6A-F90B-13E4E9F71A54}"/>
              </a:ext>
            </a:extLst>
          </p:cNvPr>
          <p:cNvSpPr/>
          <p:nvPr/>
        </p:nvSpPr>
        <p:spPr>
          <a:xfrm>
            <a:off x="1633591" y="2270589"/>
            <a:ext cx="1160980" cy="3000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544645-0CBF-BD02-57B0-671BC18C7A67}"/>
              </a:ext>
            </a:extLst>
          </p:cNvPr>
          <p:cNvSpPr txBox="1"/>
          <p:nvPr/>
        </p:nvSpPr>
        <p:spPr>
          <a:xfrm>
            <a:off x="1115301" y="2967335"/>
            <a:ext cx="340158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HK" sz="2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6E0D58-5C6B-45E1-CBCC-BEEA510B5530}"/>
              </a:ext>
            </a:extLst>
          </p:cNvPr>
          <p:cNvSpPr txBox="1"/>
          <p:nvPr/>
        </p:nvSpPr>
        <p:spPr>
          <a:xfrm>
            <a:off x="3394452" y="4003313"/>
            <a:ext cx="340158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HK" sz="2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07D53D-0394-0592-29DA-3F91671EBA54}"/>
              </a:ext>
            </a:extLst>
          </p:cNvPr>
          <p:cNvSpPr txBox="1"/>
          <p:nvPr/>
        </p:nvSpPr>
        <p:spPr>
          <a:xfrm>
            <a:off x="7841450" y="4023862"/>
            <a:ext cx="340158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3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6E113C6-70FE-A640-2A34-59505D31C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6" y="24089"/>
            <a:ext cx="11120068" cy="68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9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Thomas Lai</dc:creator>
  <cp:lastModifiedBy>Thomas Lai</cp:lastModifiedBy>
  <cp:revision>1</cp:revision>
  <dcterms:created xsi:type="dcterms:W3CDTF">2023-06-03T14:37:46Z</dcterms:created>
  <dcterms:modified xsi:type="dcterms:W3CDTF">2023-06-03T14:46:12Z</dcterms:modified>
</cp:coreProperties>
</file>