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C#</a:t>
            </a:r>
            <a:r>
              <a:rPr lang="zh-CN" altLang="en-US" sz="3600" dirty="0" smtClean="0"/>
              <a:t>编程基础</a:t>
            </a:r>
            <a:endParaRPr lang="zh-CN" altLang="en-US" sz="3600" dirty="0"/>
          </a:p>
        </p:txBody>
      </p:sp>
      <p:pic>
        <p:nvPicPr>
          <p:cNvPr id="8" name="图片占位符 7" descr="编程入口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14" r="521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类型成员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.NET</a:t>
            </a:r>
            <a:r>
              <a:rPr lang="zh-CN" altLang="en-US" dirty="0" smtClean="0"/>
              <a:t>整体开发框架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967706"/>
            <a:ext cx="5410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</a:t>
            </a:r>
            <a:r>
              <a:rPr lang="en-US" altLang="zh-CN" dirty="0" smtClean="0"/>
              <a:t>FCL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直接在</a:t>
            </a:r>
            <a:r>
              <a:rPr lang="en-US" altLang="zh-CN" dirty="0" smtClean="0"/>
              <a:t>MSDN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搜索可以快速了解</a:t>
            </a:r>
            <a:r>
              <a:rPr lang="en-US" altLang="zh-CN" dirty="0" smtClean="0"/>
              <a:t>FCL</a:t>
            </a:r>
            <a:r>
              <a:rPr lang="zh-CN" altLang="en-US" dirty="0" smtClean="0"/>
              <a:t>类库。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或是登录</a:t>
            </a:r>
            <a:r>
              <a:rPr lang="en-US" altLang="zh-CN" dirty="0" smtClean="0"/>
              <a:t>MSDN，</a:t>
            </a:r>
            <a:r>
              <a:rPr lang="zh-CN" altLang="en-US" dirty="0" smtClean="0"/>
              <a:t>检索</a:t>
            </a:r>
            <a:r>
              <a:rPr lang="en-US" altLang="zh-CN" dirty="0" smtClean="0"/>
              <a:t>.NET </a:t>
            </a:r>
            <a:r>
              <a:rPr lang="en-US" altLang="zh-CN" dirty="0" err="1" smtClean="0"/>
              <a:t>FrameworkAPI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buNone/>
            </a:pPr>
            <a:r>
              <a:rPr lang="en-US" altLang="zh-CN" dirty="0" smtClean="0"/>
              <a:t>https://docs.microsoft.com/zh-cn/dotnet/api/?view=netframework-4.7.2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</a:t>
            </a:r>
            <a:r>
              <a:rPr lang="en-US" altLang="zh-CN" dirty="0" smtClean="0"/>
              <a:t>FCL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smtClean="0"/>
              <a:t>快速浏览，</a:t>
            </a:r>
            <a:r>
              <a:rPr lang="zh-CN" altLang="en-US" dirty="0" smtClean="0"/>
              <a:t>了解各个程序集功能。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714621"/>
            <a:ext cx="832522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类型基础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所有类型都是由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派生得到。</a:t>
            </a:r>
            <a:endParaRPr lang="en-US" altLang="zh-CN" dirty="0" smtClean="0"/>
          </a:p>
          <a:p>
            <a:r>
              <a:rPr lang="zh-CN" altLang="en-US" dirty="0" smtClean="0"/>
              <a:t>应用类型可以重载部分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方法，便于后续开发。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object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重载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可以：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便于记录</a:t>
            </a:r>
            <a:r>
              <a:rPr lang="en-US" altLang="zh-CN" dirty="0" smtClean="0"/>
              <a:t>Trace</a:t>
            </a:r>
          </a:p>
          <a:p>
            <a:pPr lvl="1"/>
            <a:r>
              <a:rPr lang="zh-CN" altLang="en-US" dirty="0" smtClean="0"/>
              <a:t>调试环境下，可以直接看到对象的内部状态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dirty="0" smtClean="0"/>
              <a:t>class Parameter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public override 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{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string.Format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CultureInfo.CurrentCulture</a:t>
            </a:r>
            <a:r>
              <a:rPr lang="en-US" altLang="zh-CN" dirty="0" smtClean="0"/>
              <a:t>, </a:t>
            </a:r>
          </a:p>
          <a:p>
            <a:pPr>
              <a:buNone/>
            </a:pPr>
            <a:r>
              <a:rPr lang="en-US" altLang="zh-CN" dirty="0" smtClean="0"/>
              <a:t>            "Parameter(name={0}, result={1}, unit={2})", </a:t>
            </a:r>
          </a:p>
          <a:p>
            <a:pPr>
              <a:buNone/>
            </a:pPr>
            <a:r>
              <a:rPr lang="en-US" altLang="zh-CN" dirty="0" smtClean="0"/>
              <a:t>            this.name, </a:t>
            </a:r>
            <a:r>
              <a:rPr lang="en-US" altLang="zh-CN" dirty="0" err="1" smtClean="0"/>
              <a:t>this.result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this.unit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);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o</a:t>
            </a:r>
            <a:r>
              <a:rPr lang="en-US" altLang="zh-CN" smtClean="0"/>
              <a:t>bject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定义一个类型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159</Words>
  <PresentationFormat>全屏显示(4:3)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C#编程基础</vt:lpstr>
      <vt:lpstr>.NET整体开发框架</vt:lpstr>
      <vt:lpstr>学习FCL</vt:lpstr>
      <vt:lpstr>学习FCL</vt:lpstr>
      <vt:lpstr>类型基础</vt:lpstr>
      <vt:lpstr>object</vt:lpstr>
      <vt:lpstr>object常用方法</vt:lpstr>
      <vt:lpstr>object常用方法</vt:lpstr>
      <vt:lpstr>定义一个类型</vt:lpstr>
      <vt:lpstr>类型成员</vt:lpstr>
      <vt:lpstr>方法</vt:lpstr>
      <vt:lpstr>参数</vt:lpstr>
      <vt:lpstr>属性</vt:lpstr>
      <vt:lpstr>事件</vt:lpstr>
      <vt:lpstr>接口</vt:lpstr>
      <vt:lpstr>泛型</vt:lpstr>
      <vt:lpstr>基本类型</vt:lpstr>
      <vt:lpstr>异常处理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Administrator</dc:creator>
  <cp:lastModifiedBy>Administrator</cp:lastModifiedBy>
  <cp:revision>29</cp:revision>
  <dcterms:created xsi:type="dcterms:W3CDTF">2018-10-02T04:48:19Z</dcterms:created>
  <dcterms:modified xsi:type="dcterms:W3CDTF">2018-10-04T08:03:22Z</dcterms:modified>
</cp:coreProperties>
</file>