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C#</a:t>
            </a:r>
            <a:r>
              <a:rPr lang="zh-CN" altLang="en-US" sz="3600" dirty="0" smtClean="0"/>
              <a:t>编程基础</a:t>
            </a:r>
            <a:endParaRPr lang="zh-CN" altLang="en-US" sz="3600" dirty="0"/>
          </a:p>
        </p:txBody>
      </p:sp>
      <p:pic>
        <p:nvPicPr>
          <p:cNvPr id="8" name="图片占位符 7" descr="编程入口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14" r="521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.NET</a:t>
            </a:r>
            <a:r>
              <a:rPr lang="zh-CN" altLang="en-US" dirty="0" smtClean="0"/>
              <a:t>整体开发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967706"/>
            <a:ext cx="5410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直接在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搜索可以快速了解</a:t>
            </a:r>
            <a:r>
              <a:rPr lang="en-US" altLang="zh-CN" dirty="0" smtClean="0"/>
              <a:t>FCL</a:t>
            </a:r>
            <a:r>
              <a:rPr lang="zh-CN" altLang="en-US" dirty="0" smtClean="0"/>
              <a:t>类库。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或是登录</a:t>
            </a:r>
            <a:r>
              <a:rPr lang="en-US" altLang="zh-CN" dirty="0" smtClean="0"/>
              <a:t>MSDN，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.NET </a:t>
            </a:r>
            <a:r>
              <a:rPr lang="en-US" altLang="zh-CN" dirty="0" err="1" smtClean="0"/>
              <a:t>FrameworkAPI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https://</a:t>
            </a:r>
            <a:r>
              <a:rPr lang="en-US" altLang="zh-CN" dirty="0" smtClean="0"/>
              <a:t>docs.microsoft.com/zh-cn/dotnet/api</a:t>
            </a:r>
            <a:r>
              <a:rPr lang="en-US" altLang="zh-CN" dirty="0" smtClean="0"/>
              <a:t>/?view=netframework-4.7.2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FCL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smtClean="0"/>
              <a:t>快速浏览，</a:t>
            </a:r>
            <a:r>
              <a:rPr lang="zh-CN" altLang="en-US" dirty="0" smtClean="0"/>
              <a:t>了解各个程序集功能。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714621"/>
            <a:ext cx="832522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C#编程基础</vt:lpstr>
      <vt:lpstr>.NET整体开发框架</vt:lpstr>
      <vt:lpstr>学习FCL</vt:lpstr>
      <vt:lpstr>学习FCL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Administrator</dc:creator>
  <cp:lastModifiedBy>Administrator</cp:lastModifiedBy>
  <cp:revision>15</cp:revision>
  <dcterms:created xsi:type="dcterms:W3CDTF">2018-10-02T04:48:19Z</dcterms:created>
  <dcterms:modified xsi:type="dcterms:W3CDTF">2018-10-02T06:32:02Z</dcterms:modified>
</cp:coreProperties>
</file>