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C#</a:t>
            </a:r>
            <a:r>
              <a:rPr lang="zh-CN" altLang="en-US" sz="3600" dirty="0" smtClean="0"/>
              <a:t>编程</a:t>
            </a:r>
            <a:r>
              <a:rPr lang="zh-CN" altLang="en-US" sz="3600" dirty="0" smtClean="0"/>
              <a:t>基础</a:t>
            </a:r>
            <a:endParaRPr lang="zh-CN" altLang="en-US" sz="3600" dirty="0"/>
          </a:p>
        </p:txBody>
      </p:sp>
      <p:pic>
        <p:nvPicPr>
          <p:cNvPr id="8" name="图片占位符 7" descr="编程入口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214" r="521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学习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开发框架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66900" y="1967706"/>
            <a:ext cx="54102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</Words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C#编程基础</vt:lpstr>
      <vt:lpstr>学习.NET开发框架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C#编程基础</dc:title>
  <dc:creator>Administrator</dc:creator>
  <cp:lastModifiedBy>Administrator</cp:lastModifiedBy>
  <cp:revision>8</cp:revision>
  <dcterms:created xsi:type="dcterms:W3CDTF">2018-10-02T04:48:19Z</dcterms:created>
  <dcterms:modified xsi:type="dcterms:W3CDTF">2018-10-02T06:15:00Z</dcterms:modified>
</cp:coreProperties>
</file>