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0" d="100"/>
          <a:sy n="12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Guarnera" userId="3f46a04c-a55c-429e-aa7b-aa79e50206d3" providerId="ADAL" clId="{E7D24CE8-E113-3946-B803-8DD2249FF736}"/>
    <pc:docChg chg="modSld">
      <pc:chgData name="Heather Guarnera" userId="3f46a04c-a55c-429e-aa7b-aa79e50206d3" providerId="ADAL" clId="{E7D24CE8-E113-3946-B803-8DD2249FF736}" dt="2025-04-12T13:07:02.500" v="0" actId="20577"/>
      <pc:docMkLst>
        <pc:docMk/>
      </pc:docMkLst>
      <pc:sldChg chg="modSp mod">
        <pc:chgData name="Heather Guarnera" userId="3f46a04c-a55c-429e-aa7b-aa79e50206d3" providerId="ADAL" clId="{E7D24CE8-E113-3946-B803-8DD2249FF736}" dt="2025-04-12T13:07:02.500" v="0" actId="20577"/>
        <pc:sldMkLst>
          <pc:docMk/>
          <pc:sldMk cId="3340788379" sldId="256"/>
        </pc:sldMkLst>
        <pc:spChg chg="mod">
          <ac:chgData name="Heather Guarnera" userId="3f46a04c-a55c-429e-aa7b-aa79e50206d3" providerId="ADAL" clId="{E7D24CE8-E113-3946-B803-8DD2249FF736}" dt="2025-04-12T13:07:02.500" v="0" actId="20577"/>
          <ac:spMkLst>
            <pc:docMk/>
            <pc:sldMk cId="3340788379" sldId="256"/>
            <ac:spMk id="3" creationId="{C0B6164C-E35C-4597-3632-F47C2023DB87}"/>
          </ac:spMkLst>
        </pc:spChg>
      </pc:sldChg>
    </pc:docChg>
  </pc:docChgLst>
  <pc:docChgLst>
    <pc:chgData name="Heather Guarnera" userId="3f46a04c-a55c-429e-aa7b-aa79e50206d3" providerId="ADAL" clId="{376E249A-083D-574F-B8A6-9B22F7153985}"/>
    <pc:docChg chg="custSel addSld modSld">
      <pc:chgData name="Heather Guarnera" userId="3f46a04c-a55c-429e-aa7b-aa79e50206d3" providerId="ADAL" clId="{376E249A-083D-574F-B8A6-9B22F7153985}" dt="2023-04-15T12:34:10.121" v="124" actId="14100"/>
      <pc:docMkLst>
        <pc:docMk/>
      </pc:docMkLst>
      <pc:sldChg chg="delSp modSp mod delDesignElem">
        <pc:chgData name="Heather Guarnera" userId="3f46a04c-a55c-429e-aa7b-aa79e50206d3" providerId="ADAL" clId="{376E249A-083D-574F-B8A6-9B22F7153985}" dt="2023-04-15T12:33:08.621" v="117" actId="1076"/>
        <pc:sldMkLst>
          <pc:docMk/>
          <pc:sldMk cId="3340788379" sldId="256"/>
        </pc:sldMkLst>
      </pc:sldChg>
      <pc:sldChg chg="modSp mod">
        <pc:chgData name="Heather Guarnera" userId="3f46a04c-a55c-429e-aa7b-aa79e50206d3" providerId="ADAL" clId="{376E249A-083D-574F-B8A6-9B22F7153985}" dt="2023-04-15T12:33:21.688" v="120" actId="14100"/>
        <pc:sldMkLst>
          <pc:docMk/>
          <pc:sldMk cId="2079096015" sldId="257"/>
        </pc:sldMkLst>
      </pc:sldChg>
      <pc:sldChg chg="modSp mod">
        <pc:chgData name="Heather Guarnera" userId="3f46a04c-a55c-429e-aa7b-aa79e50206d3" providerId="ADAL" clId="{376E249A-083D-574F-B8A6-9B22F7153985}" dt="2023-04-15T12:34:00.038" v="123" actId="1076"/>
        <pc:sldMkLst>
          <pc:docMk/>
          <pc:sldMk cId="489246126" sldId="258"/>
        </pc:sldMkLst>
      </pc:sldChg>
      <pc:sldChg chg="modSp mod">
        <pc:chgData name="Heather Guarnera" userId="3f46a04c-a55c-429e-aa7b-aa79e50206d3" providerId="ADAL" clId="{376E249A-083D-574F-B8A6-9B22F7153985}" dt="2023-04-15T12:34:10.121" v="124" actId="14100"/>
        <pc:sldMkLst>
          <pc:docMk/>
          <pc:sldMk cId="3889002550" sldId="259"/>
        </pc:sldMkLst>
      </pc:sldChg>
      <pc:sldChg chg="modSp mod">
        <pc:chgData name="Heather Guarnera" userId="3f46a04c-a55c-429e-aa7b-aa79e50206d3" providerId="ADAL" clId="{376E249A-083D-574F-B8A6-9B22F7153985}" dt="2023-04-15T12:32:47.085" v="112" actId="27636"/>
        <pc:sldMkLst>
          <pc:docMk/>
          <pc:sldMk cId="3859130517" sldId="260"/>
        </pc:sldMkLst>
      </pc:sldChg>
      <pc:sldChg chg="addSp delSp modSp new mod setBg delDesignElem">
        <pc:chgData name="Heather Guarnera" userId="3f46a04c-a55c-429e-aa7b-aa79e50206d3" providerId="ADAL" clId="{376E249A-083D-574F-B8A6-9B22F7153985}" dt="2023-04-15T12:33:43.381" v="121" actId="26606"/>
        <pc:sldMkLst>
          <pc:docMk/>
          <pc:sldMk cId="317666734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0D92BC-42A9-434B-8530-ADBF4485E40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28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2E78-FD65-C16F-FE4B-61C47BA3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243" y="3421199"/>
            <a:ext cx="6814159" cy="1449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Bots Like to move it, move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6164C-E35C-4597-3632-F47C2023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59" y="5532395"/>
            <a:ext cx="4459357" cy="1206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Dr. Sofia Visa</a:t>
            </a:r>
            <a:br>
              <a:rPr lang="en-US" dirty="0"/>
            </a:br>
            <a:r>
              <a:rPr lang="en-US" dirty="0"/>
              <a:t>Dr. Heather Guarnera</a:t>
            </a:r>
            <a:br>
              <a:rPr lang="en-US" dirty="0"/>
            </a:br>
            <a:r>
              <a:rPr lang="en-US" dirty="0"/>
              <a:t>2025</a:t>
            </a:r>
          </a:p>
        </p:txBody>
      </p:sp>
      <p:pic>
        <p:nvPicPr>
          <p:cNvPr id="6" name="Picture 2" descr="Bit - The Coding Robot | Ozobot">
            <a:extLst>
              <a:ext uri="{FF2B5EF4-FFF2-40B4-BE49-F238E27FC236}">
                <a16:creationId xmlns:a16="http://schemas.microsoft.com/office/drawing/2014/main" id="{7DC597A5-17BF-1177-26BB-398A74D54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0638" b="4"/>
          <a:stretch/>
        </p:blipFill>
        <p:spPr bwMode="auto">
          <a:xfrm>
            <a:off x="1656387" y="137985"/>
            <a:ext cx="3150656" cy="3150656"/>
          </a:xfrm>
          <a:custGeom>
            <a:avLst/>
            <a:gdLst/>
            <a:ahLst/>
            <a:cxnLst/>
            <a:rect l="l" t="t" r="r" b="b"/>
            <a:pathLst>
              <a:path w="3150656" h="3150656">
                <a:moveTo>
                  <a:pt x="1575328" y="0"/>
                </a:moveTo>
                <a:cubicBezTo>
                  <a:pt x="2445358" y="0"/>
                  <a:pt x="3150656" y="705298"/>
                  <a:pt x="3150656" y="1575328"/>
                </a:cubicBezTo>
                <a:cubicBezTo>
                  <a:pt x="3150656" y="2445358"/>
                  <a:pt x="2445358" y="3150656"/>
                  <a:pt x="1575328" y="3150656"/>
                </a:cubicBezTo>
                <a:cubicBezTo>
                  <a:pt x="705298" y="3150656"/>
                  <a:pt x="0" y="2445358"/>
                  <a:pt x="0" y="1575328"/>
                </a:cubicBezTo>
                <a:cubicBezTo>
                  <a:pt x="0" y="705298"/>
                  <a:pt x="705298" y="0"/>
                  <a:pt x="1575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Vector background of vibrant colors splashing">
            <a:extLst>
              <a:ext uri="{FF2B5EF4-FFF2-40B4-BE49-F238E27FC236}">
                <a16:creationId xmlns:a16="http://schemas.microsoft.com/office/drawing/2014/main" id="{576E0ABF-A3FE-E55F-04D8-B77739D68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8" r="13485" b="1"/>
          <a:stretch/>
        </p:blipFill>
        <p:spPr>
          <a:xfrm>
            <a:off x="6093674" y="6"/>
            <a:ext cx="3051081" cy="3426615"/>
          </a:xfrm>
          <a:prstGeom prst="rect">
            <a:avLst/>
          </a:prstGeom>
        </p:spPr>
      </p:pic>
      <p:pic>
        <p:nvPicPr>
          <p:cNvPr id="5" name="Picture 4" descr="Color Codes | Ozobot">
            <a:extLst>
              <a:ext uri="{FF2B5EF4-FFF2-40B4-BE49-F238E27FC236}">
                <a16:creationId xmlns:a16="http://schemas.microsoft.com/office/drawing/2014/main" id="{3C7377E2-23F2-4750-F141-5BCA833C7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8" r="1" b="19465"/>
          <a:stretch/>
        </p:blipFill>
        <p:spPr bwMode="auto">
          <a:xfrm flipH="1">
            <a:off x="6093674" y="3421199"/>
            <a:ext cx="6098326" cy="34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r. 5 Ozobots Storytelling Project - YouTube">
            <a:extLst>
              <a:ext uri="{FF2B5EF4-FFF2-40B4-BE49-F238E27FC236}">
                <a16:creationId xmlns:a16="http://schemas.microsoft.com/office/drawing/2014/main" id="{BCE002B6-BC67-0B8B-C0B9-2B7724C7D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r="12680" b="3490"/>
          <a:stretch/>
        </p:blipFill>
        <p:spPr bwMode="auto">
          <a:xfrm>
            <a:off x="6093673" y="0"/>
            <a:ext cx="3569918" cy="34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at are the differences between Ozobot Bit and Ozobot Evo?">
            <a:extLst>
              <a:ext uri="{FF2B5EF4-FFF2-40B4-BE49-F238E27FC236}">
                <a16:creationId xmlns:a16="http://schemas.microsoft.com/office/drawing/2014/main" id="{37E14DB1-A29A-68A1-350C-033F6AC1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31318"/>
          <a:stretch/>
        </p:blipFill>
        <p:spPr bwMode="auto">
          <a:xfrm>
            <a:off x="9144139" y="0"/>
            <a:ext cx="30478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8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Automated Guided Vehicles (AGVs) - CREFORM Products">
            <a:extLst>
              <a:ext uri="{FF2B5EF4-FFF2-40B4-BE49-F238E27FC236}">
                <a16:creationId xmlns:a16="http://schemas.microsoft.com/office/drawing/2014/main" id="{DF3B2249-306C-2E5C-5958-6A87EB0F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6" b="3"/>
          <a:stretch/>
        </p:blipFill>
        <p:spPr bwMode="auto">
          <a:xfrm>
            <a:off x="5782733" y="10"/>
            <a:ext cx="6409267" cy="48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V (Automated guided vehicle) system | Download Scientific Diagram">
            <a:extLst>
              <a:ext uri="{FF2B5EF4-FFF2-40B4-BE49-F238E27FC236}">
                <a16:creationId xmlns:a16="http://schemas.microsoft.com/office/drawing/2014/main" id="{76756562-E929-836E-1799-FFDE651C3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9" r="1387" b="1"/>
          <a:stretch/>
        </p:blipFill>
        <p:spPr bwMode="auto">
          <a:xfrm>
            <a:off x="-1" y="-1"/>
            <a:ext cx="6094411" cy="4883281"/>
          </a:xfrm>
          <a:custGeom>
            <a:avLst/>
            <a:gdLst/>
            <a:ahLst/>
            <a:cxnLst/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C9576-601F-EF74-3F86-BC86E231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Automated Guided Vehicles (AGV)</a:t>
            </a:r>
          </a:p>
        </p:txBody>
      </p:sp>
    </p:spTree>
    <p:extLst>
      <p:ext uri="{BB962C8B-B14F-4D97-AF65-F5344CB8AC3E}">
        <p14:creationId xmlns:p14="http://schemas.microsoft.com/office/powerpoint/2010/main" val="317666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3970-DA58-079A-ABD8-A781EC1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11" y="-275574"/>
            <a:ext cx="2317314" cy="1925877"/>
          </a:xfrm>
        </p:spPr>
        <p:txBody>
          <a:bodyPr/>
          <a:lstStyle/>
          <a:p>
            <a:r>
              <a:rPr lang="en-US" dirty="0"/>
              <a:t>Color</a:t>
            </a:r>
            <a:br>
              <a:rPr lang="en-US" dirty="0"/>
            </a:br>
            <a:r>
              <a:rPr lang="en-US" dirty="0"/>
              <a:t>Codes</a:t>
            </a:r>
          </a:p>
        </p:txBody>
      </p:sp>
      <p:pic>
        <p:nvPicPr>
          <p:cNvPr id="4" name="Picture 2" descr="Three little pigs | Digital Technologies Hub">
            <a:extLst>
              <a:ext uri="{FF2B5EF4-FFF2-40B4-BE49-F238E27FC236}">
                <a16:creationId xmlns:a16="http://schemas.microsoft.com/office/drawing/2014/main" id="{CFE97EA5-AD18-839A-D083-A97069E23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25" y="0"/>
            <a:ext cx="9566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B6F5-EEF5-8C31-7963-E07114D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8047"/>
            <a:ext cx="10287000" cy="807932"/>
          </a:xfrm>
        </p:spPr>
        <p:txBody>
          <a:bodyPr/>
          <a:lstStyle/>
          <a:p>
            <a:r>
              <a:rPr lang="en-US" dirty="0"/>
              <a:t>What kind of stories can I tell the </a:t>
            </a:r>
            <a:r>
              <a:rPr lang="en-US" dirty="0" err="1"/>
              <a:t>ozobot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3A20-2D81-9B4F-F6D0-24614AA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11" y="1092027"/>
            <a:ext cx="2855412" cy="807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Little Red Riding Hood</a:t>
            </a:r>
          </a:p>
        </p:txBody>
      </p:sp>
      <p:pic>
        <p:nvPicPr>
          <p:cNvPr id="4" name="Picture 2" descr="5 Ideas for Implementing Ozobots —">
            <a:extLst>
              <a:ext uri="{FF2B5EF4-FFF2-40B4-BE49-F238E27FC236}">
                <a16:creationId xmlns:a16="http://schemas.microsoft.com/office/drawing/2014/main" id="{BE961F80-4640-7BEA-C05C-B54BC880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69" y="1899959"/>
            <a:ext cx="7511571" cy="420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ancy Alvarez on Twitter: &quot;Coding @Ozobot to retell the story of The Little  Red Riding Hood. #codinginkinder… &quot;">
            <a:extLst>
              <a:ext uri="{FF2B5EF4-FFF2-40B4-BE49-F238E27FC236}">
                <a16:creationId xmlns:a16="http://schemas.microsoft.com/office/drawing/2014/main" id="{61B5303E-7070-AF77-BBDF-9B077FA3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2" y="1793519"/>
            <a:ext cx="3234690" cy="43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5AAE93-CAB5-C422-6661-E1E101EE3372}"/>
              </a:ext>
            </a:extLst>
          </p:cNvPr>
          <p:cNvSpPr txBox="1">
            <a:spLocks/>
          </p:cNvSpPr>
          <p:nvPr/>
        </p:nvSpPr>
        <p:spPr>
          <a:xfrm>
            <a:off x="7503080" y="1389553"/>
            <a:ext cx="2855412" cy="80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48924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B6F5-EEF5-8C31-7963-E07114D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8047"/>
            <a:ext cx="10287000" cy="807932"/>
          </a:xfrm>
        </p:spPr>
        <p:txBody>
          <a:bodyPr/>
          <a:lstStyle/>
          <a:p>
            <a:r>
              <a:rPr lang="en-US" dirty="0"/>
              <a:t>What kind of stories can I tell the </a:t>
            </a:r>
            <a:r>
              <a:rPr lang="en-US" dirty="0" err="1"/>
              <a:t>ozobot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3A20-2D81-9B4F-F6D0-24614AA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79" y="1140579"/>
            <a:ext cx="3622251" cy="807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all living things to the barn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5AAE93-CAB5-C422-6661-E1E101EE3372}"/>
              </a:ext>
            </a:extLst>
          </p:cNvPr>
          <p:cNvSpPr txBox="1">
            <a:spLocks/>
          </p:cNvSpPr>
          <p:nvPr/>
        </p:nvSpPr>
        <p:spPr>
          <a:xfrm>
            <a:off x="6712847" y="1140579"/>
            <a:ext cx="2855412" cy="80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 Ciudad de Ricardo</a:t>
            </a:r>
          </a:p>
        </p:txBody>
      </p:sp>
      <p:pic>
        <p:nvPicPr>
          <p:cNvPr id="7" name="Picture 2" descr="Ozzie the Ozobot is Making Moves – Megan Dreffs">
            <a:extLst>
              <a:ext uri="{FF2B5EF4-FFF2-40B4-BE49-F238E27FC236}">
                <a16:creationId xmlns:a16="http://schemas.microsoft.com/office/drawing/2014/main" id="{9205D08E-CB68-0965-5672-683A432C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62" y="1728152"/>
            <a:ext cx="6523383" cy="48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atalie Parham on Twitter: &quot;Thompson's Kindergarten class learning about  color patterns, algorithms, and programming #Ozobots in order to properly  code an Ozobot map for living and non-living things I created for them!! @">
            <a:extLst>
              <a:ext uri="{FF2B5EF4-FFF2-40B4-BE49-F238E27FC236}">
                <a16:creationId xmlns:a16="http://schemas.microsoft.com/office/drawing/2014/main" id="{A4350DBF-F686-E6B7-1398-C83D57F0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8" y="1861165"/>
            <a:ext cx="3406407" cy="49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0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B6F5-EEF5-8C31-7963-E07114D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8047"/>
            <a:ext cx="10287000" cy="807932"/>
          </a:xfrm>
        </p:spPr>
        <p:txBody>
          <a:bodyPr/>
          <a:lstStyle/>
          <a:p>
            <a:r>
              <a:rPr lang="en-US" dirty="0"/>
              <a:t>What kind of stories can I tell the </a:t>
            </a:r>
            <a:r>
              <a:rPr lang="en-US" dirty="0" err="1"/>
              <a:t>ozobot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3A20-2D81-9B4F-F6D0-24614AA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816" y="1421451"/>
            <a:ext cx="2592366" cy="400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Spell the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A76A-69CA-0970-03D3-C7DDE30D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66" y="1821573"/>
            <a:ext cx="5685184" cy="4255766"/>
          </a:xfrm>
          <a:prstGeom prst="rect">
            <a:avLst/>
          </a:prstGeom>
        </p:spPr>
      </p:pic>
      <p:pic>
        <p:nvPicPr>
          <p:cNvPr id="5" name="Picture 4" descr="Ozobot Learning Activities">
            <a:extLst>
              <a:ext uri="{FF2B5EF4-FFF2-40B4-BE49-F238E27FC236}">
                <a16:creationId xmlns:a16="http://schemas.microsoft.com/office/drawing/2014/main" id="{320F5D1C-2B77-8205-9EF1-D3587D3B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2" y="1948511"/>
            <a:ext cx="5282895" cy="40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7D2CB3-C8FB-D493-78B7-0E1DFB22F6F7}"/>
              </a:ext>
            </a:extLst>
          </p:cNvPr>
          <p:cNvSpPr txBox="1">
            <a:spLocks/>
          </p:cNvSpPr>
          <p:nvPr/>
        </p:nvSpPr>
        <p:spPr>
          <a:xfrm>
            <a:off x="7406119" y="1326136"/>
            <a:ext cx="2592366" cy="40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St. </a:t>
            </a:r>
            <a:r>
              <a:rPr lang="en-US" dirty="0" err="1"/>
              <a:t>Patricks</a:t>
            </a:r>
            <a:r>
              <a:rPr lang="en-US" dirty="0"/>
              <a:t> Day Game</a:t>
            </a:r>
          </a:p>
        </p:txBody>
      </p:sp>
    </p:spTree>
    <p:extLst>
      <p:ext uri="{BB962C8B-B14F-4D97-AF65-F5344CB8AC3E}">
        <p14:creationId xmlns:p14="http://schemas.microsoft.com/office/powerpoint/2010/main" val="38591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B6F5-EEF5-8C31-7963-E07114D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8047"/>
            <a:ext cx="10287000" cy="807932"/>
          </a:xfrm>
        </p:spPr>
        <p:txBody>
          <a:bodyPr/>
          <a:lstStyle/>
          <a:p>
            <a:r>
              <a:rPr lang="en-US" dirty="0"/>
              <a:t>What kind of stories can I tell the </a:t>
            </a:r>
            <a:r>
              <a:rPr lang="en-US" dirty="0" err="1"/>
              <a:t>ozobot</a:t>
            </a:r>
            <a:r>
              <a:rPr lang="en-US" dirty="0"/>
              <a:t>?</a:t>
            </a:r>
          </a:p>
        </p:txBody>
      </p:sp>
      <p:pic>
        <p:nvPicPr>
          <p:cNvPr id="6" name="Picture 2" descr="Integrating Ozobots in a 1st Grade ELA Lesson - Coding in the Classroom -  YouTube">
            <a:extLst>
              <a:ext uri="{FF2B5EF4-FFF2-40B4-BE49-F238E27FC236}">
                <a16:creationId xmlns:a16="http://schemas.microsoft.com/office/drawing/2014/main" id="{5E0E9E40-1690-30D4-FE5E-7B46DE00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2164080"/>
            <a:ext cx="4748107" cy="35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. 5 Ozobots Storytelling Project - YouTube">
            <a:extLst>
              <a:ext uri="{FF2B5EF4-FFF2-40B4-BE49-F238E27FC236}">
                <a16:creationId xmlns:a16="http://schemas.microsoft.com/office/drawing/2014/main" id="{DCA0B9E2-E447-A246-7FA9-01D25350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4" y="2164080"/>
            <a:ext cx="4748107" cy="35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B6F5-EEF5-8C31-7963-E07114D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8047"/>
            <a:ext cx="10287000" cy="807932"/>
          </a:xfrm>
        </p:spPr>
        <p:txBody>
          <a:bodyPr/>
          <a:lstStyle/>
          <a:p>
            <a:pPr algn="ctr"/>
            <a:r>
              <a:rPr lang="en-US" dirty="0"/>
              <a:t>Now it’s your turn! Build a story</a:t>
            </a:r>
          </a:p>
        </p:txBody>
      </p:sp>
      <p:pic>
        <p:nvPicPr>
          <p:cNvPr id="7" name="Picture 2" descr="Three little pigs | Digital Technologies Hub">
            <a:extLst>
              <a:ext uri="{FF2B5EF4-FFF2-40B4-BE49-F238E27FC236}">
                <a16:creationId xmlns:a16="http://schemas.microsoft.com/office/drawing/2014/main" id="{C78AA6C5-8F79-9F59-0885-0D59199CFB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99" y="1015979"/>
            <a:ext cx="8149249" cy="584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9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{5526B4CA-A201-A042-818B-41DE91F9C7CA}tf10001121</Template>
  <TotalTime>37</TotalTime>
  <Words>101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Bots Like to move it, move it</vt:lpstr>
      <vt:lpstr>Automated Guided Vehicles (AGV)</vt:lpstr>
      <vt:lpstr>Color Codes</vt:lpstr>
      <vt:lpstr>What kind of stories can I tell the ozobot?</vt:lpstr>
      <vt:lpstr>What kind of stories can I tell the ozobot?</vt:lpstr>
      <vt:lpstr>What kind of stories can I tell the ozobot?</vt:lpstr>
      <vt:lpstr>What kind of stories can I tell the ozobot?</vt:lpstr>
      <vt:lpstr>Now it’s your turn! Build a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Ozobots</dc:title>
  <dc:creator>Heather Guarnera</dc:creator>
  <cp:lastModifiedBy>Heather Guarnera</cp:lastModifiedBy>
  <cp:revision>1</cp:revision>
  <dcterms:created xsi:type="dcterms:W3CDTF">2023-04-13T17:13:10Z</dcterms:created>
  <dcterms:modified xsi:type="dcterms:W3CDTF">2025-04-12T13:07:12Z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6e8d42-b9a6-4554-b0cc-98af32c6b0e9_Enabled">
    <vt:lpwstr>true</vt:lpwstr>
  </property>
  <property fmtid="{D5CDD505-2E9C-101B-9397-08002B2CF9AE}" pid="3" name="MSIP_Label_b86e8d42-b9a6-4554-b0cc-98af32c6b0e9_SetDate">
    <vt:lpwstr>2025-04-12T13:07:12Z</vt:lpwstr>
  </property>
  <property fmtid="{D5CDD505-2E9C-101B-9397-08002B2CF9AE}" pid="4" name="MSIP_Label_b86e8d42-b9a6-4554-b0cc-98af32c6b0e9_Method">
    <vt:lpwstr>Standard</vt:lpwstr>
  </property>
  <property fmtid="{D5CDD505-2E9C-101B-9397-08002B2CF9AE}" pid="5" name="MSIP_Label_b86e8d42-b9a6-4554-b0cc-98af32c6b0e9_Name">
    <vt:lpwstr>defa4170-0d19-0005-0004-bc88714345d2</vt:lpwstr>
  </property>
  <property fmtid="{D5CDD505-2E9C-101B-9397-08002B2CF9AE}" pid="6" name="MSIP_Label_b86e8d42-b9a6-4554-b0cc-98af32c6b0e9_SiteId">
    <vt:lpwstr>9ef017d9-7f05-4225-9838-f92cff57b7ab</vt:lpwstr>
  </property>
  <property fmtid="{D5CDD505-2E9C-101B-9397-08002B2CF9AE}" pid="7" name="MSIP_Label_b86e8d42-b9a6-4554-b0cc-98af32c6b0e9_ActionId">
    <vt:lpwstr>fb568574-ddaf-45d9-8386-cbee48751190</vt:lpwstr>
  </property>
  <property fmtid="{D5CDD505-2E9C-101B-9397-08002B2CF9AE}" pid="8" name="MSIP_Label_b86e8d42-b9a6-4554-b0cc-98af32c6b0e9_ContentBits">
    <vt:lpwstr>0</vt:lpwstr>
  </property>
  <property fmtid="{D5CDD505-2E9C-101B-9397-08002B2CF9AE}" pid="9" name="MSIP_Label_b86e8d42-b9a6-4554-b0cc-98af32c6b0e9_Tag">
    <vt:lpwstr>50, 3, 0, 1</vt:lpwstr>
  </property>
</Properties>
</file>